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92" r:id="rId2"/>
  </p:sldMasterIdLst>
  <p:notesMasterIdLst>
    <p:notesMasterId r:id="rId30"/>
  </p:notesMasterIdLst>
  <p:sldIdLst>
    <p:sldId id="424" r:id="rId3"/>
    <p:sldId id="353" r:id="rId4"/>
    <p:sldId id="300" r:id="rId5"/>
    <p:sldId id="352" r:id="rId6"/>
    <p:sldId id="402" r:id="rId7"/>
    <p:sldId id="403" r:id="rId8"/>
    <p:sldId id="404" r:id="rId9"/>
    <p:sldId id="405" r:id="rId10"/>
    <p:sldId id="406" r:id="rId11"/>
    <p:sldId id="407" r:id="rId12"/>
    <p:sldId id="408" r:id="rId13"/>
    <p:sldId id="409" r:id="rId14"/>
    <p:sldId id="410" r:id="rId15"/>
    <p:sldId id="411" r:id="rId16"/>
    <p:sldId id="412" r:id="rId17"/>
    <p:sldId id="413" r:id="rId18"/>
    <p:sldId id="414" r:id="rId19"/>
    <p:sldId id="416" r:id="rId20"/>
    <p:sldId id="417" r:id="rId21"/>
    <p:sldId id="418" r:id="rId22"/>
    <p:sldId id="419" r:id="rId23"/>
    <p:sldId id="420" r:id="rId24"/>
    <p:sldId id="421" r:id="rId25"/>
    <p:sldId id="422" r:id="rId26"/>
    <p:sldId id="423" r:id="rId27"/>
    <p:sldId id="297" r:id="rId28"/>
    <p:sldId id="425" r:id="rId29"/>
  </p:sldIdLst>
  <p:sldSz cx="12190413" cy="6859588"/>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1">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4040"/>
    <a:srgbClr val="14B28B"/>
    <a:srgbClr val="E25E0E"/>
    <a:srgbClr val="01ACBE"/>
    <a:srgbClr val="4FC34E"/>
    <a:srgbClr val="81B747"/>
    <a:srgbClr val="27C5D6"/>
    <a:srgbClr val="1983B7"/>
    <a:srgbClr val="E94E60"/>
    <a:srgbClr val="01898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791" autoAdjust="0"/>
    <p:restoredTop sz="97778" autoAdjust="0"/>
  </p:normalViewPr>
  <p:slideViewPr>
    <p:cSldViewPr snapToGrid="0" showGuides="1">
      <p:cViewPr>
        <p:scale>
          <a:sx n="75" d="100"/>
          <a:sy n="75" d="100"/>
        </p:scale>
        <p:origin x="1166" y="264"/>
      </p:cViewPr>
      <p:guideLst>
        <p:guide orient="horz" pos="2161"/>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012C8C0-A3D3-487B-AECC-CB6663EAE28D}" type="datetimeFigureOut">
              <a:rPr lang="zh-CN" altLang="en-US" smtClean="0"/>
              <a:t>2019/11/3</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49D3E0-124D-4DFF-AE99-4EA4CC201DB4}" type="slidenum">
              <a:rPr lang="zh-CN" altLang="en-US" smtClean="0"/>
              <a:t>‹#›</a:t>
            </a:fld>
            <a:endParaRPr lang="zh-CN" altLang="en-US"/>
          </a:p>
        </p:txBody>
      </p:sp>
    </p:spTree>
    <p:extLst>
      <p:ext uri="{BB962C8B-B14F-4D97-AF65-F5344CB8AC3E}">
        <p14:creationId xmlns:p14="http://schemas.microsoft.com/office/powerpoint/2010/main" val="9417776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a:t>
            </a:fld>
            <a:endParaRPr lang="zh-CN" altLang="en-US"/>
          </a:p>
        </p:txBody>
      </p:sp>
    </p:spTree>
    <p:extLst>
      <p:ext uri="{BB962C8B-B14F-4D97-AF65-F5344CB8AC3E}">
        <p14:creationId xmlns:p14="http://schemas.microsoft.com/office/powerpoint/2010/main" val="32071174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10</a:t>
            </a:fld>
            <a:endParaRPr lang="zh-CN" altLang="en-US"/>
          </a:p>
        </p:txBody>
      </p:sp>
    </p:spTree>
    <p:extLst>
      <p:ext uri="{BB962C8B-B14F-4D97-AF65-F5344CB8AC3E}">
        <p14:creationId xmlns:p14="http://schemas.microsoft.com/office/powerpoint/2010/main" val="1757071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11</a:t>
            </a:fld>
            <a:endParaRPr lang="zh-CN" altLang="en-US"/>
          </a:p>
        </p:txBody>
      </p:sp>
    </p:spTree>
    <p:extLst>
      <p:ext uri="{BB962C8B-B14F-4D97-AF65-F5344CB8AC3E}">
        <p14:creationId xmlns:p14="http://schemas.microsoft.com/office/powerpoint/2010/main" val="28396921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12</a:t>
            </a:fld>
            <a:endParaRPr lang="zh-CN" altLang="en-US"/>
          </a:p>
        </p:txBody>
      </p:sp>
    </p:spTree>
    <p:extLst>
      <p:ext uri="{BB962C8B-B14F-4D97-AF65-F5344CB8AC3E}">
        <p14:creationId xmlns:p14="http://schemas.microsoft.com/office/powerpoint/2010/main" val="201397461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13</a:t>
            </a:fld>
            <a:endParaRPr lang="zh-CN" altLang="en-US"/>
          </a:p>
        </p:txBody>
      </p:sp>
    </p:spTree>
    <p:extLst>
      <p:ext uri="{BB962C8B-B14F-4D97-AF65-F5344CB8AC3E}">
        <p14:creationId xmlns:p14="http://schemas.microsoft.com/office/powerpoint/2010/main" val="3079925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14</a:t>
            </a:fld>
            <a:endParaRPr lang="zh-CN" altLang="en-US"/>
          </a:p>
        </p:txBody>
      </p:sp>
    </p:spTree>
    <p:extLst>
      <p:ext uri="{BB962C8B-B14F-4D97-AF65-F5344CB8AC3E}">
        <p14:creationId xmlns:p14="http://schemas.microsoft.com/office/powerpoint/2010/main" val="38600456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15</a:t>
            </a:fld>
            <a:endParaRPr lang="zh-CN" altLang="en-US"/>
          </a:p>
        </p:txBody>
      </p:sp>
    </p:spTree>
    <p:extLst>
      <p:ext uri="{BB962C8B-B14F-4D97-AF65-F5344CB8AC3E}">
        <p14:creationId xmlns:p14="http://schemas.microsoft.com/office/powerpoint/2010/main" val="7564718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16</a:t>
            </a:fld>
            <a:endParaRPr lang="zh-CN" altLang="en-US"/>
          </a:p>
        </p:txBody>
      </p:sp>
    </p:spTree>
    <p:extLst>
      <p:ext uri="{BB962C8B-B14F-4D97-AF65-F5344CB8AC3E}">
        <p14:creationId xmlns:p14="http://schemas.microsoft.com/office/powerpoint/2010/main" val="22701646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17</a:t>
            </a:fld>
            <a:endParaRPr lang="zh-CN" altLang="en-US"/>
          </a:p>
        </p:txBody>
      </p:sp>
    </p:spTree>
    <p:extLst>
      <p:ext uri="{BB962C8B-B14F-4D97-AF65-F5344CB8AC3E}">
        <p14:creationId xmlns:p14="http://schemas.microsoft.com/office/powerpoint/2010/main" val="12437341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18</a:t>
            </a:fld>
            <a:endParaRPr lang="zh-CN" altLang="en-US"/>
          </a:p>
        </p:txBody>
      </p:sp>
    </p:spTree>
    <p:extLst>
      <p:ext uri="{BB962C8B-B14F-4D97-AF65-F5344CB8AC3E}">
        <p14:creationId xmlns:p14="http://schemas.microsoft.com/office/powerpoint/2010/main" val="31401987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19</a:t>
            </a:fld>
            <a:endParaRPr lang="zh-CN" altLang="en-US"/>
          </a:p>
        </p:txBody>
      </p:sp>
    </p:spTree>
    <p:extLst>
      <p:ext uri="{BB962C8B-B14F-4D97-AF65-F5344CB8AC3E}">
        <p14:creationId xmlns:p14="http://schemas.microsoft.com/office/powerpoint/2010/main" val="25761411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a:t>
            </a:fld>
            <a:endParaRPr lang="zh-CN" altLang="en-US"/>
          </a:p>
        </p:txBody>
      </p:sp>
    </p:spTree>
    <p:extLst>
      <p:ext uri="{BB962C8B-B14F-4D97-AF65-F5344CB8AC3E}">
        <p14:creationId xmlns:p14="http://schemas.microsoft.com/office/powerpoint/2010/main" val="1121752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20</a:t>
            </a:fld>
            <a:endParaRPr lang="zh-CN" altLang="en-US"/>
          </a:p>
        </p:txBody>
      </p:sp>
    </p:spTree>
    <p:extLst>
      <p:ext uri="{BB962C8B-B14F-4D97-AF65-F5344CB8AC3E}">
        <p14:creationId xmlns:p14="http://schemas.microsoft.com/office/powerpoint/2010/main" val="18939161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21</a:t>
            </a:fld>
            <a:endParaRPr lang="zh-CN" altLang="en-US"/>
          </a:p>
        </p:txBody>
      </p:sp>
    </p:spTree>
    <p:extLst>
      <p:ext uri="{BB962C8B-B14F-4D97-AF65-F5344CB8AC3E}">
        <p14:creationId xmlns:p14="http://schemas.microsoft.com/office/powerpoint/2010/main" val="6869059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22</a:t>
            </a:fld>
            <a:endParaRPr lang="zh-CN" altLang="en-US"/>
          </a:p>
        </p:txBody>
      </p:sp>
    </p:spTree>
    <p:extLst>
      <p:ext uri="{BB962C8B-B14F-4D97-AF65-F5344CB8AC3E}">
        <p14:creationId xmlns:p14="http://schemas.microsoft.com/office/powerpoint/2010/main" val="20567967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23</a:t>
            </a:fld>
            <a:endParaRPr lang="zh-CN" altLang="en-US"/>
          </a:p>
        </p:txBody>
      </p:sp>
    </p:spTree>
    <p:extLst>
      <p:ext uri="{BB962C8B-B14F-4D97-AF65-F5344CB8AC3E}">
        <p14:creationId xmlns:p14="http://schemas.microsoft.com/office/powerpoint/2010/main" val="35113196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24</a:t>
            </a:fld>
            <a:endParaRPr lang="zh-CN" altLang="en-US"/>
          </a:p>
        </p:txBody>
      </p:sp>
    </p:spTree>
    <p:extLst>
      <p:ext uri="{BB962C8B-B14F-4D97-AF65-F5344CB8AC3E}">
        <p14:creationId xmlns:p14="http://schemas.microsoft.com/office/powerpoint/2010/main" val="31770326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25</a:t>
            </a:fld>
            <a:endParaRPr lang="zh-CN" altLang="en-US"/>
          </a:p>
        </p:txBody>
      </p:sp>
    </p:spTree>
    <p:extLst>
      <p:ext uri="{BB962C8B-B14F-4D97-AF65-F5344CB8AC3E}">
        <p14:creationId xmlns:p14="http://schemas.microsoft.com/office/powerpoint/2010/main" val="296991835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26</a:t>
            </a:fld>
            <a:endParaRPr lang="zh-CN" altLang="en-US"/>
          </a:p>
        </p:txBody>
      </p:sp>
    </p:spTree>
    <p:extLst>
      <p:ext uri="{BB962C8B-B14F-4D97-AF65-F5344CB8AC3E}">
        <p14:creationId xmlns:p14="http://schemas.microsoft.com/office/powerpoint/2010/main" val="3819202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3</a:t>
            </a:fld>
            <a:endParaRPr lang="zh-CN" altLang="en-US"/>
          </a:p>
        </p:txBody>
      </p:sp>
    </p:spTree>
    <p:extLst>
      <p:ext uri="{BB962C8B-B14F-4D97-AF65-F5344CB8AC3E}">
        <p14:creationId xmlns:p14="http://schemas.microsoft.com/office/powerpoint/2010/main" val="23148361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4</a:t>
            </a:fld>
            <a:endParaRPr lang="zh-CN" altLang="en-US"/>
          </a:p>
        </p:txBody>
      </p:sp>
    </p:spTree>
    <p:extLst>
      <p:ext uri="{BB962C8B-B14F-4D97-AF65-F5344CB8AC3E}">
        <p14:creationId xmlns:p14="http://schemas.microsoft.com/office/powerpoint/2010/main" val="750883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5</a:t>
            </a:fld>
            <a:endParaRPr lang="zh-CN" altLang="en-US"/>
          </a:p>
        </p:txBody>
      </p:sp>
    </p:spTree>
    <p:extLst>
      <p:ext uri="{BB962C8B-B14F-4D97-AF65-F5344CB8AC3E}">
        <p14:creationId xmlns:p14="http://schemas.microsoft.com/office/powerpoint/2010/main" val="2166195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6</a:t>
            </a:fld>
            <a:endParaRPr lang="zh-CN" altLang="en-US"/>
          </a:p>
        </p:txBody>
      </p:sp>
    </p:spTree>
    <p:extLst>
      <p:ext uri="{BB962C8B-B14F-4D97-AF65-F5344CB8AC3E}">
        <p14:creationId xmlns:p14="http://schemas.microsoft.com/office/powerpoint/2010/main" val="3675754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7</a:t>
            </a:fld>
            <a:endParaRPr lang="zh-CN" altLang="en-US"/>
          </a:p>
        </p:txBody>
      </p:sp>
    </p:spTree>
    <p:extLst>
      <p:ext uri="{BB962C8B-B14F-4D97-AF65-F5344CB8AC3E}">
        <p14:creationId xmlns:p14="http://schemas.microsoft.com/office/powerpoint/2010/main" val="23197553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8</a:t>
            </a:fld>
            <a:endParaRPr lang="zh-CN" altLang="en-US"/>
          </a:p>
        </p:txBody>
      </p:sp>
    </p:spTree>
    <p:extLst>
      <p:ext uri="{BB962C8B-B14F-4D97-AF65-F5344CB8AC3E}">
        <p14:creationId xmlns:p14="http://schemas.microsoft.com/office/powerpoint/2010/main" val="38793344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49D3E0-124D-4DFF-AE99-4EA4CC201DB4}" type="slidenum">
              <a:rPr lang="zh-CN" altLang="en-US" smtClean="0"/>
              <a:t>9</a:t>
            </a:fld>
            <a:endParaRPr lang="zh-CN" altLang="en-US"/>
          </a:p>
        </p:txBody>
      </p:sp>
    </p:spTree>
    <p:extLst>
      <p:ext uri="{BB962C8B-B14F-4D97-AF65-F5344CB8AC3E}">
        <p14:creationId xmlns:p14="http://schemas.microsoft.com/office/powerpoint/2010/main" val="2001437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3802" y="1122624"/>
            <a:ext cx="9142810" cy="2388153"/>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3802" y="3602873"/>
            <a:ext cx="9142810" cy="165614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0369155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737700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3764" y="365209"/>
            <a:ext cx="2628558" cy="581318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092" y="365209"/>
            <a:ext cx="7733293" cy="5813184"/>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2927235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282" y="2130922"/>
            <a:ext cx="10361851" cy="147036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563" y="3887100"/>
            <a:ext cx="8533289" cy="1753006"/>
          </a:xfrm>
        </p:spPr>
        <p:txBody>
          <a:bodyPr/>
          <a:lstStyle>
            <a:lvl1pPr marL="0" indent="0" algn="ctr">
              <a:buNone/>
              <a:defRPr>
                <a:solidFill>
                  <a:schemeClr val="tx1">
                    <a:tint val="75000"/>
                  </a:schemeClr>
                </a:solidFill>
              </a:defRPr>
            </a:lvl1pPr>
            <a:lvl2pPr marL="609585" indent="0" algn="ctr">
              <a:buNone/>
              <a:defRPr>
                <a:solidFill>
                  <a:schemeClr val="tx1">
                    <a:tint val="75000"/>
                  </a:schemeClr>
                </a:solidFill>
              </a:defRPr>
            </a:lvl2pPr>
            <a:lvl3pPr marL="1219170" indent="0" algn="ctr">
              <a:buNone/>
              <a:defRPr>
                <a:solidFill>
                  <a:schemeClr val="tx1">
                    <a:tint val="75000"/>
                  </a:schemeClr>
                </a:solidFill>
              </a:defRPr>
            </a:lvl3pPr>
            <a:lvl4pPr marL="1828754" indent="0" algn="ctr">
              <a:buNone/>
              <a:defRPr>
                <a:solidFill>
                  <a:schemeClr val="tx1">
                    <a:tint val="75000"/>
                  </a:schemeClr>
                </a:solidFill>
              </a:defRPr>
            </a:lvl4pPr>
            <a:lvl5pPr marL="2438339" indent="0" algn="ctr">
              <a:buNone/>
              <a:defRPr>
                <a:solidFill>
                  <a:schemeClr val="tx1">
                    <a:tint val="75000"/>
                  </a:schemeClr>
                </a:solidFill>
              </a:defRPr>
            </a:lvl5pPr>
            <a:lvl6pPr marL="3047924" indent="0" algn="ctr">
              <a:buNone/>
              <a:defRPr>
                <a:solidFill>
                  <a:schemeClr val="tx1">
                    <a:tint val="75000"/>
                  </a:schemeClr>
                </a:solidFill>
              </a:defRPr>
            </a:lvl6pPr>
            <a:lvl7pPr marL="3657509" indent="0" algn="ctr">
              <a:buNone/>
              <a:defRPr>
                <a:solidFill>
                  <a:schemeClr val="tx1">
                    <a:tint val="75000"/>
                  </a:schemeClr>
                </a:solidFill>
              </a:defRPr>
            </a:lvl7pPr>
            <a:lvl8pPr marL="4267093" indent="0" algn="ctr">
              <a:buNone/>
              <a:defRPr>
                <a:solidFill>
                  <a:schemeClr val="tx1">
                    <a:tint val="75000"/>
                  </a:schemeClr>
                </a:solidFill>
              </a:defRPr>
            </a:lvl8pPr>
            <a:lvl9pPr marL="487667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fld id="{406E9206-D2D6-4057-92D4-39C87A03E66D}"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8962629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C052E9E1-D97D-4C90-BB96-FA1ED58B786F}"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91156281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2960" y="4407923"/>
            <a:ext cx="10361851" cy="1362390"/>
          </a:xfrm>
        </p:spPr>
        <p:txBody>
          <a:bodyPr anchor="t"/>
          <a:lstStyle>
            <a:lvl1pPr algn="l">
              <a:defRPr sz="5400" b="1" cap="all"/>
            </a:lvl1pPr>
          </a:lstStyle>
          <a:p>
            <a:r>
              <a:rPr lang="en-US" smtClean="0"/>
              <a:t>Click to edit Master title style</a:t>
            </a:r>
            <a:endParaRPr lang="en-US"/>
          </a:p>
        </p:txBody>
      </p:sp>
      <p:sp>
        <p:nvSpPr>
          <p:cNvPr id="3" name="Text Placeholder 2"/>
          <p:cNvSpPr>
            <a:spLocks noGrp="1"/>
          </p:cNvSpPr>
          <p:nvPr>
            <p:ph type="body" idx="1"/>
          </p:nvPr>
        </p:nvSpPr>
        <p:spPr>
          <a:xfrm>
            <a:off x="962960" y="2907387"/>
            <a:ext cx="10361851" cy="1500534"/>
          </a:xfrm>
        </p:spPr>
        <p:txBody>
          <a:bodyPr anchor="b"/>
          <a:lstStyle>
            <a:lvl1pPr marL="0" indent="0">
              <a:buNone/>
              <a:defRPr sz="2700">
                <a:solidFill>
                  <a:schemeClr val="tx1">
                    <a:tint val="75000"/>
                  </a:schemeClr>
                </a:solidFill>
              </a:defRPr>
            </a:lvl1pPr>
            <a:lvl2pPr marL="609585" indent="0">
              <a:buNone/>
              <a:defRPr sz="2400">
                <a:solidFill>
                  <a:schemeClr val="tx1">
                    <a:tint val="75000"/>
                  </a:schemeClr>
                </a:solidFill>
              </a:defRPr>
            </a:lvl2pPr>
            <a:lvl3pPr marL="1219170" indent="0">
              <a:buNone/>
              <a:defRPr sz="2200">
                <a:solidFill>
                  <a:schemeClr val="tx1">
                    <a:tint val="75000"/>
                  </a:schemeClr>
                </a:solidFill>
              </a:defRPr>
            </a:lvl3pPr>
            <a:lvl4pPr marL="1828754" indent="0">
              <a:buNone/>
              <a:defRPr sz="1900">
                <a:solidFill>
                  <a:schemeClr val="tx1">
                    <a:tint val="75000"/>
                  </a:schemeClr>
                </a:solidFill>
              </a:defRPr>
            </a:lvl4pPr>
            <a:lvl5pPr marL="2438339" indent="0">
              <a:buNone/>
              <a:defRPr sz="1900">
                <a:solidFill>
                  <a:schemeClr val="tx1">
                    <a:tint val="75000"/>
                  </a:schemeClr>
                </a:solidFill>
              </a:defRPr>
            </a:lvl5pPr>
            <a:lvl6pPr marL="3047924" indent="0">
              <a:buNone/>
              <a:defRPr sz="1900">
                <a:solidFill>
                  <a:schemeClr val="tx1">
                    <a:tint val="75000"/>
                  </a:schemeClr>
                </a:solidFill>
              </a:defRPr>
            </a:lvl6pPr>
            <a:lvl7pPr marL="3657509" indent="0">
              <a:buNone/>
              <a:defRPr sz="1900">
                <a:solidFill>
                  <a:schemeClr val="tx1">
                    <a:tint val="75000"/>
                  </a:schemeClr>
                </a:solidFill>
              </a:defRPr>
            </a:lvl7pPr>
            <a:lvl8pPr marL="4267093" indent="0">
              <a:buNone/>
              <a:defRPr sz="1900">
                <a:solidFill>
                  <a:schemeClr val="tx1">
                    <a:tint val="75000"/>
                  </a:schemeClr>
                </a:solidFill>
              </a:defRPr>
            </a:lvl8pPr>
            <a:lvl9pPr marL="4876678" indent="0">
              <a:buNone/>
              <a:defRPr sz="19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fld id="{814779EE-1E16-4CC5-A459-C716090F6017}"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515700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09522"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96794" y="1600572"/>
            <a:ext cx="5384099" cy="4527011"/>
          </a:xfrm>
        </p:spPr>
        <p:txBody>
          <a:bodyPr/>
          <a:lstStyle>
            <a:lvl1pPr>
              <a:defRPr sz="3800"/>
            </a:lvl1pPr>
            <a:lvl2pPr>
              <a:defRPr sz="3200"/>
            </a:lvl2pPr>
            <a:lvl3pPr>
              <a:defRPr sz="2700"/>
            </a:lvl3pPr>
            <a:lvl4pPr>
              <a:defRPr sz="2400"/>
            </a:lvl4pPr>
            <a:lvl5pPr>
              <a:defRPr sz="2400"/>
            </a:lvl5pPr>
            <a:lvl6pPr>
              <a:defRPr sz="2400"/>
            </a:lvl6pPr>
            <a:lvl7pPr>
              <a:defRPr sz="2400"/>
            </a:lvl7pPr>
            <a:lvl8pPr>
              <a:defRPr sz="2400"/>
            </a:lvl8pPr>
            <a:lvl9pPr>
              <a:defRPr sz="2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fld id="{A3311C9F-D64E-4824-A709-CF61DE4E0BDD}"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6966149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522" y="1535469"/>
            <a:ext cx="5386216"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4" name="Content Placeholder 3"/>
          <p:cNvSpPr>
            <a:spLocks noGrp="1"/>
          </p:cNvSpPr>
          <p:nvPr>
            <p:ph sz="half" idx="2"/>
          </p:nvPr>
        </p:nvSpPr>
        <p:spPr>
          <a:xfrm>
            <a:off x="609522" y="2175380"/>
            <a:ext cx="5386216"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2567" y="1535469"/>
            <a:ext cx="5388332" cy="639911"/>
          </a:xfrm>
        </p:spPr>
        <p:txBody>
          <a:bodyPr anchor="b"/>
          <a:lstStyle>
            <a:lvl1pPr marL="0" indent="0">
              <a:buNone/>
              <a:defRPr sz="3200" b="1"/>
            </a:lvl1pPr>
            <a:lvl2pPr marL="609585" indent="0">
              <a:buNone/>
              <a:defRPr sz="2700" b="1"/>
            </a:lvl2pPr>
            <a:lvl3pPr marL="1219170" indent="0">
              <a:buNone/>
              <a:defRPr sz="2400" b="1"/>
            </a:lvl3pPr>
            <a:lvl4pPr marL="1828754" indent="0">
              <a:buNone/>
              <a:defRPr sz="2200" b="1"/>
            </a:lvl4pPr>
            <a:lvl5pPr marL="2438339" indent="0">
              <a:buNone/>
              <a:defRPr sz="2200" b="1"/>
            </a:lvl5pPr>
            <a:lvl6pPr marL="3047924" indent="0">
              <a:buNone/>
              <a:defRPr sz="2200" b="1"/>
            </a:lvl6pPr>
            <a:lvl7pPr marL="3657509" indent="0">
              <a:buNone/>
              <a:defRPr sz="2200" b="1"/>
            </a:lvl7pPr>
            <a:lvl8pPr marL="4267093" indent="0">
              <a:buNone/>
              <a:defRPr sz="2200" b="1"/>
            </a:lvl8pPr>
            <a:lvl9pPr marL="4876678" indent="0">
              <a:buNone/>
              <a:defRPr sz="2200" b="1"/>
            </a:lvl9pPr>
          </a:lstStyle>
          <a:p>
            <a:pPr lvl="0"/>
            <a:r>
              <a:rPr lang="en-US" smtClean="0"/>
              <a:t>Click to edit Master text styles</a:t>
            </a:r>
          </a:p>
        </p:txBody>
      </p:sp>
      <p:sp>
        <p:nvSpPr>
          <p:cNvPr id="6" name="Content Placeholder 5"/>
          <p:cNvSpPr>
            <a:spLocks noGrp="1"/>
          </p:cNvSpPr>
          <p:nvPr>
            <p:ph sz="quarter" idx="4"/>
          </p:nvPr>
        </p:nvSpPr>
        <p:spPr>
          <a:xfrm>
            <a:off x="6192567" y="2175380"/>
            <a:ext cx="5388332" cy="3952203"/>
          </a:xfrm>
        </p:spPr>
        <p:txBody>
          <a:bodyPr/>
          <a:lstStyle>
            <a:lvl1pPr>
              <a:defRPr sz="3200"/>
            </a:lvl1pPr>
            <a:lvl2pPr>
              <a:defRPr sz="2700"/>
            </a:lvl2pPr>
            <a:lvl3pPr>
              <a:defRPr sz="2400"/>
            </a:lvl3pPr>
            <a:lvl4pPr>
              <a:defRPr sz="2200"/>
            </a:lvl4pPr>
            <a:lvl5pPr>
              <a:defRPr sz="2200"/>
            </a:lvl5pPr>
            <a:lvl6pPr>
              <a:defRPr sz="2200"/>
            </a:lvl6pPr>
            <a:lvl7pPr>
              <a:defRPr sz="2200"/>
            </a:lvl7pPr>
            <a:lvl8pPr>
              <a:defRPr sz="2200"/>
            </a:lvl8pPr>
            <a:lvl9pPr>
              <a:defRPr sz="2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fld id="{0A4318BD-B3C6-4D4B-B871-C29490A2E55A}"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8" name="Footer Placeholder 7"/>
          <p:cNvSpPr>
            <a:spLocks noGrp="1"/>
          </p:cNvSpPr>
          <p:nvPr>
            <p:ph type="ftr" sz="quarter" idx="11"/>
          </p:nvPr>
        </p:nvSpPr>
        <p:spPr/>
        <p:txBody>
          <a:bodyPr/>
          <a:lstStyle/>
          <a:p>
            <a:pPr>
              <a:defRPr/>
            </a:pPr>
            <a:endParaRPr lang="en-US" dirty="0">
              <a:solidFill>
                <a:prstClr val="black">
                  <a:tint val="75000"/>
                </a:prstClr>
              </a:solidFill>
            </a:endParaRPr>
          </a:p>
        </p:txBody>
      </p:sp>
      <p:sp>
        <p:nvSpPr>
          <p:cNvPr id="9" name="Slide Number Placeholder 8"/>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54941432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fld id="{E14CAFC4-799C-4CDE-B92B-8C262F06CF3E}"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4" name="Footer Placeholder 3"/>
          <p:cNvSpPr>
            <a:spLocks noGrp="1"/>
          </p:cNvSpPr>
          <p:nvPr>
            <p:ph type="ftr" sz="quarter" idx="11"/>
          </p:nvPr>
        </p:nvSpPr>
        <p:spPr/>
        <p:txBody>
          <a:bodyPr/>
          <a:lstStyle/>
          <a:p>
            <a:pPr>
              <a:defRPr/>
            </a:pPr>
            <a:endParaRPr lang="en-US" dirty="0">
              <a:solidFill>
                <a:prstClr val="black">
                  <a:tint val="75000"/>
                </a:prstClr>
              </a:solidFill>
            </a:endParaRPr>
          </a:p>
        </p:txBody>
      </p:sp>
      <p:sp>
        <p:nvSpPr>
          <p:cNvPr id="5" name="Slide Number Placeholder 4"/>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8401174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圆角矩形 4"/>
          <p:cNvSpPr/>
          <p:nvPr userDrawn="1"/>
        </p:nvSpPr>
        <p:spPr>
          <a:xfrm>
            <a:off x="1139485" y="1031497"/>
            <a:ext cx="9911444" cy="42900"/>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6" name="圆角矩形 5"/>
          <p:cNvSpPr/>
          <p:nvPr userDrawn="1"/>
        </p:nvSpPr>
        <p:spPr>
          <a:xfrm>
            <a:off x="5899289" y="6453393"/>
            <a:ext cx="391838" cy="22015"/>
          </a:xfrm>
          <a:prstGeom prst="roundRect">
            <a:avLst>
              <a:gd name="adj" fmla="val 50000"/>
            </a:avLst>
          </a:prstGeom>
          <a:gradFill>
            <a:gsLst>
              <a:gs pos="0">
                <a:schemeClr val="bg1">
                  <a:lumMod val="75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lIns="91436" tIns="45718" rIns="91436" bIns="45718"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Calibri"/>
              <a:ea typeface="宋体" panose="02010600030101010101" pitchFamily="2" charset="-122"/>
              <a:cs typeface="+mn-cs"/>
            </a:endParaRPr>
          </a:p>
        </p:txBody>
      </p:sp>
      <p:sp>
        <p:nvSpPr>
          <p:cNvPr id="7" name="日期占位符 6"/>
          <p:cNvSpPr>
            <a:spLocks noGrp="1"/>
          </p:cNvSpPr>
          <p:nvPr>
            <p:ph type="dt" sz="half" idx="10"/>
          </p:nvPr>
        </p:nvSpPr>
        <p:spPr/>
        <p:txBody>
          <a:bodyPr/>
          <a:lstStyle/>
          <a:p>
            <a:pPr>
              <a:defRPr/>
            </a:pPr>
            <a:fld id="{3E729073-8FFE-4F18-B513-07581FC6638E}"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9" name="灯片编号占位符 8"/>
          <p:cNvSpPr>
            <a:spLocks noGrp="1"/>
          </p:cNvSpPr>
          <p:nvPr>
            <p:ph type="sldNum" sz="quarter" idx="12"/>
          </p:nvPr>
        </p:nvSpPr>
        <p:spPr>
          <a:xfrm>
            <a:off x="4672992" y="6397708"/>
            <a:ext cx="2844430" cy="365210"/>
          </a:xfrm>
        </p:spPr>
        <p:txBody>
          <a:bodyPr/>
          <a:lstStyle>
            <a:lvl1pPr algn="ctr">
              <a:defRPr>
                <a:latin typeface="ITC Avant Garde Std Bk" panose="020B0502020202020204" pitchFamily="34" charset="0"/>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2696887435"/>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5753215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187567866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24" y="273113"/>
            <a:ext cx="4010562" cy="1162320"/>
          </a:xfrm>
        </p:spPr>
        <p:txBody>
          <a:bodyPr anchor="b"/>
          <a:lstStyle>
            <a:lvl1pPr algn="l">
              <a:defRPr sz="2700" b="1"/>
            </a:lvl1pPr>
          </a:lstStyle>
          <a:p>
            <a:r>
              <a:rPr lang="en-US" smtClean="0"/>
              <a:t>Click to edit Master title style</a:t>
            </a:r>
            <a:endParaRPr lang="en-US"/>
          </a:p>
        </p:txBody>
      </p:sp>
      <p:sp>
        <p:nvSpPr>
          <p:cNvPr id="3" name="Content Placeholder 2"/>
          <p:cNvSpPr>
            <a:spLocks noGrp="1"/>
          </p:cNvSpPr>
          <p:nvPr>
            <p:ph idx="1"/>
          </p:nvPr>
        </p:nvSpPr>
        <p:spPr>
          <a:xfrm>
            <a:off x="4766113" y="273117"/>
            <a:ext cx="6814780" cy="5854468"/>
          </a:xfrm>
        </p:spPr>
        <p:txBody>
          <a:bodyPr/>
          <a:lstStyle>
            <a:lvl1pPr>
              <a:defRPr sz="4300"/>
            </a:lvl1pPr>
            <a:lvl2pPr>
              <a:defRPr sz="3800"/>
            </a:lvl2pPr>
            <a:lvl3pPr>
              <a:defRPr sz="3200"/>
            </a:lvl3pPr>
            <a:lvl4pPr>
              <a:defRPr sz="2700"/>
            </a:lvl4pPr>
            <a:lvl5pPr>
              <a:defRPr sz="2700"/>
            </a:lvl5pPr>
            <a:lvl6pPr>
              <a:defRPr sz="2700"/>
            </a:lvl6pPr>
            <a:lvl7pPr>
              <a:defRPr sz="2700"/>
            </a:lvl7pPr>
            <a:lvl8pPr>
              <a:defRPr sz="2700"/>
            </a:lvl8pPr>
            <a:lvl9pPr>
              <a:defRPr sz="27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524" y="1435437"/>
            <a:ext cx="4010562" cy="46921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43C7FCF6-76BD-4495-B08F-4C059D2BA31F}"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39712933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406" y="4801714"/>
            <a:ext cx="7314248" cy="566870"/>
          </a:xfrm>
        </p:spPr>
        <p:txBody>
          <a:bodyPr anchor="b"/>
          <a:lstStyle>
            <a:lvl1pPr algn="l">
              <a:defRPr sz="2700" b="1"/>
            </a:lvl1pPr>
          </a:lstStyle>
          <a:p>
            <a:r>
              <a:rPr lang="en-US" smtClean="0"/>
              <a:t>Click to edit Master title style</a:t>
            </a:r>
            <a:endParaRPr lang="en-US"/>
          </a:p>
        </p:txBody>
      </p:sp>
      <p:sp>
        <p:nvSpPr>
          <p:cNvPr id="3" name="Picture Placeholder 2"/>
          <p:cNvSpPr>
            <a:spLocks noGrp="1"/>
          </p:cNvSpPr>
          <p:nvPr>
            <p:ph type="pic" idx="1"/>
          </p:nvPr>
        </p:nvSpPr>
        <p:spPr>
          <a:xfrm>
            <a:off x="2389406" y="612918"/>
            <a:ext cx="7314248" cy="4115753"/>
          </a:xfrm>
        </p:spPr>
        <p:txBody>
          <a:bodyPr/>
          <a:lstStyle>
            <a:lvl1pPr marL="0" indent="0">
              <a:buNone/>
              <a:defRPr sz="4300"/>
            </a:lvl1pPr>
            <a:lvl2pPr marL="609585" indent="0">
              <a:buNone/>
              <a:defRPr sz="3800"/>
            </a:lvl2pPr>
            <a:lvl3pPr marL="1219170" indent="0">
              <a:buNone/>
              <a:defRPr sz="3200"/>
            </a:lvl3pPr>
            <a:lvl4pPr marL="1828754" indent="0">
              <a:buNone/>
              <a:defRPr sz="2700"/>
            </a:lvl4pPr>
            <a:lvl5pPr marL="2438339" indent="0">
              <a:buNone/>
              <a:defRPr sz="2700"/>
            </a:lvl5pPr>
            <a:lvl6pPr marL="3047924" indent="0">
              <a:buNone/>
              <a:defRPr sz="2700"/>
            </a:lvl6pPr>
            <a:lvl7pPr marL="3657509" indent="0">
              <a:buNone/>
              <a:defRPr sz="2700"/>
            </a:lvl7pPr>
            <a:lvl8pPr marL="4267093" indent="0">
              <a:buNone/>
              <a:defRPr sz="2700"/>
            </a:lvl8pPr>
            <a:lvl9pPr marL="4876678" indent="0">
              <a:buNone/>
              <a:defRPr sz="2700"/>
            </a:lvl9pPr>
          </a:lstStyle>
          <a:p>
            <a:endParaRPr lang="en-US" dirty="0"/>
          </a:p>
        </p:txBody>
      </p:sp>
      <p:sp>
        <p:nvSpPr>
          <p:cNvPr id="4" name="Text Placeholder 3"/>
          <p:cNvSpPr>
            <a:spLocks noGrp="1"/>
          </p:cNvSpPr>
          <p:nvPr>
            <p:ph type="body" sz="half" idx="2"/>
          </p:nvPr>
        </p:nvSpPr>
        <p:spPr>
          <a:xfrm>
            <a:off x="2389406" y="5368584"/>
            <a:ext cx="7314248" cy="805049"/>
          </a:xfrm>
        </p:spPr>
        <p:txBody>
          <a:bodyPr/>
          <a:lstStyle>
            <a:lvl1pPr marL="0" indent="0">
              <a:buNone/>
              <a:defRPr sz="1900"/>
            </a:lvl1pPr>
            <a:lvl2pPr marL="609585" indent="0">
              <a:buNone/>
              <a:defRPr sz="1600"/>
            </a:lvl2pPr>
            <a:lvl3pPr marL="1219170" indent="0">
              <a:buNone/>
              <a:defRPr sz="1400"/>
            </a:lvl3pPr>
            <a:lvl4pPr marL="1828754" indent="0">
              <a:buNone/>
              <a:defRPr sz="1200"/>
            </a:lvl4pPr>
            <a:lvl5pPr marL="2438339" indent="0">
              <a:buNone/>
              <a:defRPr sz="1200"/>
            </a:lvl5pPr>
            <a:lvl6pPr marL="3047924" indent="0">
              <a:buNone/>
              <a:defRPr sz="1200"/>
            </a:lvl6pPr>
            <a:lvl7pPr marL="3657509" indent="0">
              <a:buNone/>
              <a:defRPr sz="1200"/>
            </a:lvl7pPr>
            <a:lvl8pPr marL="4267093" indent="0">
              <a:buNone/>
              <a:defRPr sz="1200"/>
            </a:lvl8pPr>
            <a:lvl9pPr marL="4876678" indent="0">
              <a:buNone/>
              <a:defRPr sz="120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fld id="{E257577C-F53D-4BB9-9408-EB84DEB3CD80}"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6" name="Footer Placeholder 5"/>
          <p:cNvSpPr>
            <a:spLocks noGrp="1"/>
          </p:cNvSpPr>
          <p:nvPr>
            <p:ph type="ftr" sz="quarter" idx="11"/>
          </p:nvPr>
        </p:nvSpPr>
        <p:spPr/>
        <p:txBody>
          <a:bodyPr/>
          <a:lstStyle/>
          <a:p>
            <a:pPr>
              <a:defRPr/>
            </a:pPr>
            <a:endParaRPr lang="en-US" dirty="0">
              <a:solidFill>
                <a:prstClr val="black">
                  <a:tint val="75000"/>
                </a:prstClr>
              </a:solidFill>
            </a:endParaRPr>
          </a:p>
        </p:txBody>
      </p:sp>
      <p:sp>
        <p:nvSpPr>
          <p:cNvPr id="7" name="Slide Number Placeholder 6"/>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373267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77D58058-BD14-4845-947D-4A9B79A00D09}"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128385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8050" y="274704"/>
            <a:ext cx="2742843" cy="585288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09522" y="274704"/>
            <a:ext cx="8025355" cy="585288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fld id="{18ECB469-C949-4E3F-B0CB-0C15DA7B7F92}"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5" name="Footer Placeholder 4"/>
          <p:cNvSpPr>
            <a:spLocks noGrp="1"/>
          </p:cNvSpPr>
          <p:nvPr>
            <p:ph type="ftr" sz="quarter" idx="11"/>
          </p:nvPr>
        </p:nvSpPr>
        <p:spPr/>
        <p:txBody>
          <a:bodyPr/>
          <a:lstStyle/>
          <a:p>
            <a:pPr>
              <a:defRPr/>
            </a:pPr>
            <a:endParaRPr lang="en-US" dirty="0">
              <a:solidFill>
                <a:prstClr val="black">
                  <a:tint val="75000"/>
                </a:prstClr>
              </a:solidFill>
            </a:endParaRPr>
          </a:p>
        </p:txBody>
      </p:sp>
      <p:sp>
        <p:nvSpPr>
          <p:cNvPr id="6" name="Slide Number Placeholder 5"/>
          <p:cNvSpPr>
            <a:spLocks noGrp="1"/>
          </p:cNvSpPr>
          <p:nvPr>
            <p:ph type="sldNum" sz="quarter" idx="12"/>
          </p:nvPr>
        </p:nvSpPr>
        <p:spPr/>
        <p:txBody>
          <a:body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400467118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8711259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43" y="1710135"/>
            <a:ext cx="10514231" cy="2853398"/>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43" y="4590527"/>
            <a:ext cx="10514231" cy="1500534"/>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日期占位符 3"/>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5682619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9" name="矩形 8"/>
          <p:cNvSpPr/>
          <p:nvPr userDrawn="1"/>
        </p:nvSpPr>
        <p:spPr>
          <a:xfrm>
            <a:off x="8712796" y="3693737"/>
            <a:ext cx="775136" cy="246221"/>
          </a:xfrm>
          <a:prstGeom prst="rect">
            <a:avLst/>
          </a:prstGeom>
        </p:spPr>
        <p:txBody>
          <a:bodyPr wrap="square">
            <a:spAutoFit/>
          </a:bodyPr>
          <a:lstStyle/>
          <a:p>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091"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1396" y="1826048"/>
            <a:ext cx="5180926" cy="4352346"/>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828902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80" y="365211"/>
            <a:ext cx="10514231" cy="1325870"/>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79" y="1681553"/>
            <a:ext cx="5157116"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内容占位符 3"/>
          <p:cNvSpPr>
            <a:spLocks noGrp="1"/>
          </p:cNvSpPr>
          <p:nvPr>
            <p:ph sz="half" idx="2"/>
          </p:nvPr>
        </p:nvSpPr>
        <p:spPr>
          <a:xfrm>
            <a:off x="839679" y="2505656"/>
            <a:ext cx="5157116"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1398" y="1681553"/>
            <a:ext cx="5182513" cy="824103"/>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内容占位符 5"/>
          <p:cNvSpPr>
            <a:spLocks noGrp="1"/>
          </p:cNvSpPr>
          <p:nvPr>
            <p:ph sz="quarter" idx="4"/>
          </p:nvPr>
        </p:nvSpPr>
        <p:spPr>
          <a:xfrm>
            <a:off x="6171398" y="2505656"/>
            <a:ext cx="5182513" cy="3685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591911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8687504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32398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514" y="987654"/>
            <a:ext cx="6171397" cy="487475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0884354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79" y="457307"/>
            <a:ext cx="3931725" cy="1600571"/>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514" y="987654"/>
            <a:ext cx="6171397" cy="487475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679" y="2057877"/>
            <a:ext cx="3931725" cy="3812471"/>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日期占位符 4"/>
          <p:cNvSpPr>
            <a:spLocks noGrp="1"/>
          </p:cNvSpPr>
          <p:nvPr>
            <p:ph type="dt" sz="half" idx="10"/>
          </p:nvPr>
        </p:nvSpPr>
        <p:spPr/>
        <p:txBody>
          <a:bodyPr/>
          <a:lstStyle/>
          <a:p>
            <a:fld id="{4C4388EF-52D1-4258-9BE5-BCD010C7D4DE}" type="datetimeFigureOut">
              <a:rPr lang="zh-CN" altLang="en-US" smtClean="0"/>
              <a:t>2019/11/3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22265051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jp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092" y="365211"/>
            <a:ext cx="10514231" cy="1325870"/>
          </a:xfrm>
          <a:prstGeom prst="rect">
            <a:avLst/>
          </a:prstGeom>
        </p:spPr>
        <p:txBody>
          <a:bodyPr vert="horz" lIns="91436" tIns="45718" rIns="91436" bIns="45718"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092" y="1826048"/>
            <a:ext cx="10514231" cy="4352346"/>
          </a:xfrm>
          <a:prstGeom prst="rect">
            <a:avLst/>
          </a:prstGeom>
        </p:spPr>
        <p:txBody>
          <a:bodyPr vert="horz" lIns="91436" tIns="45718" rIns="91436" bIns="45718"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092" y="6357823"/>
            <a:ext cx="2742843" cy="365210"/>
          </a:xfrm>
          <a:prstGeom prst="rect">
            <a:avLst/>
          </a:prstGeom>
        </p:spPr>
        <p:txBody>
          <a:bodyPr vert="horz" lIns="91436" tIns="45718" rIns="91436" bIns="45718" rtlCol="0" anchor="ctr"/>
          <a:lstStyle>
            <a:lvl1pPr algn="l">
              <a:defRPr sz="1200">
                <a:solidFill>
                  <a:schemeClr val="tx1">
                    <a:tint val="75000"/>
                  </a:schemeClr>
                </a:solidFill>
              </a:defRPr>
            </a:lvl1pPr>
          </a:lstStyle>
          <a:p>
            <a:fld id="{4C4388EF-52D1-4258-9BE5-BCD010C7D4DE}" type="datetimeFigureOut">
              <a:rPr lang="zh-CN" altLang="en-US" smtClean="0"/>
              <a:t>2019/11/3</a:t>
            </a:fld>
            <a:endParaRPr lang="zh-CN" altLang="en-US"/>
          </a:p>
        </p:txBody>
      </p:sp>
      <p:sp>
        <p:nvSpPr>
          <p:cNvPr id="5" name="页脚占位符 4"/>
          <p:cNvSpPr>
            <a:spLocks noGrp="1"/>
          </p:cNvSpPr>
          <p:nvPr>
            <p:ph type="ftr" sz="quarter" idx="3"/>
          </p:nvPr>
        </p:nvSpPr>
        <p:spPr>
          <a:xfrm>
            <a:off x="4038075" y="6357823"/>
            <a:ext cx="4114264" cy="365210"/>
          </a:xfrm>
          <a:prstGeom prst="rect">
            <a:avLst/>
          </a:prstGeom>
        </p:spPr>
        <p:txBody>
          <a:bodyPr vert="horz" lIns="91436" tIns="45718" rIns="91436" bIns="45718"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09480" y="6357823"/>
            <a:ext cx="2742843" cy="365210"/>
          </a:xfrm>
          <a:prstGeom prst="rect">
            <a:avLst/>
          </a:prstGeom>
        </p:spPr>
        <p:txBody>
          <a:bodyPr vert="horz" lIns="91436" tIns="45718" rIns="91436" bIns="45718" rtlCol="0" anchor="ctr"/>
          <a:lstStyle>
            <a:lvl1pPr algn="r">
              <a:defRPr sz="1200">
                <a:solidFill>
                  <a:schemeClr val="tx1">
                    <a:tint val="75000"/>
                  </a:schemeClr>
                </a:solidFill>
              </a:defRPr>
            </a:lvl1pPr>
          </a:lstStyle>
          <a:p>
            <a:fld id="{3D3EE65E-57D2-4566-898C-4F2076833F8D}" type="slidenum">
              <a:rPr lang="zh-CN" altLang="en-US" smtClean="0"/>
              <a:t>‹#›</a:t>
            </a:fld>
            <a:endParaRPr lang="zh-CN" altLang="en-US"/>
          </a:p>
        </p:txBody>
      </p:sp>
    </p:spTree>
    <p:extLst>
      <p:ext uri="{BB962C8B-B14F-4D97-AF65-F5344CB8AC3E}">
        <p14:creationId xmlns:p14="http://schemas.microsoft.com/office/powerpoint/2010/main" val="9340260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521" y="274703"/>
            <a:ext cx="10971372" cy="1143265"/>
          </a:xfrm>
          <a:prstGeom prst="rect">
            <a:avLst/>
          </a:prstGeom>
        </p:spPr>
        <p:txBody>
          <a:bodyPr vert="horz" lIns="91436" tIns="45718" rIns="91436" bIns="45718"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609521" y="1600572"/>
            <a:ext cx="10971372" cy="4527011"/>
          </a:xfrm>
          <a:prstGeom prst="rect">
            <a:avLst/>
          </a:prstGeom>
        </p:spPr>
        <p:txBody>
          <a:bodyPr vert="horz" lIns="91436" tIns="45718" rIns="91436" bIns="4571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521" y="6357825"/>
            <a:ext cx="2844430" cy="365210"/>
          </a:xfrm>
          <a:prstGeom prst="rect">
            <a:avLst/>
          </a:prstGeom>
        </p:spPr>
        <p:txBody>
          <a:bodyPr vert="horz" lIns="91436" tIns="45718" rIns="91436" bIns="45718" rtlCol="0" anchor="ctr"/>
          <a:lstStyle>
            <a:lvl1pPr algn="l">
              <a:defRPr sz="1600">
                <a:solidFill>
                  <a:schemeClr val="tx1">
                    <a:tint val="75000"/>
                  </a:schemeClr>
                </a:solidFill>
              </a:defRPr>
            </a:lvl1pPr>
          </a:lstStyle>
          <a:p>
            <a:pPr>
              <a:defRPr/>
            </a:pPr>
            <a:fld id="{9196EC2F-0988-4314-AD4B-24FF16D7B45E}" type="datetime1">
              <a:rPr lang="en-US" altLang="zh-CN" smtClean="0">
                <a:solidFill>
                  <a:prstClr val="black">
                    <a:tint val="75000"/>
                  </a:prstClr>
                </a:solidFill>
              </a:rPr>
              <a:pPr>
                <a:defRPr/>
              </a:pPr>
              <a:t>11/3/2019</a:t>
            </a:fld>
            <a:endParaRPr lang="en-US" dirty="0">
              <a:solidFill>
                <a:prstClr val="black">
                  <a:tint val="75000"/>
                </a:prstClr>
              </a:solidFill>
            </a:endParaRPr>
          </a:p>
        </p:txBody>
      </p:sp>
      <p:sp>
        <p:nvSpPr>
          <p:cNvPr id="5" name="Footer Placeholder 4"/>
          <p:cNvSpPr>
            <a:spLocks noGrp="1"/>
          </p:cNvSpPr>
          <p:nvPr>
            <p:ph type="ftr" sz="quarter" idx="3"/>
          </p:nvPr>
        </p:nvSpPr>
        <p:spPr>
          <a:xfrm>
            <a:off x="4165059" y="6357825"/>
            <a:ext cx="3860297" cy="365210"/>
          </a:xfrm>
          <a:prstGeom prst="rect">
            <a:avLst/>
          </a:prstGeom>
        </p:spPr>
        <p:txBody>
          <a:bodyPr vert="horz" lIns="91436" tIns="45718" rIns="91436" bIns="45718" rtlCol="0" anchor="ctr"/>
          <a:lstStyle>
            <a:lvl1pPr algn="ctr">
              <a:defRPr sz="1600">
                <a:solidFill>
                  <a:schemeClr val="tx1">
                    <a:tint val="75000"/>
                  </a:schemeClr>
                </a:solidFill>
              </a:defRPr>
            </a:lvl1pPr>
          </a:lstStyle>
          <a:p>
            <a:pPr>
              <a:defRPr/>
            </a:pPr>
            <a:endParaRPr lang="en-US" dirty="0">
              <a:solidFill>
                <a:prstClr val="black">
                  <a:tint val="75000"/>
                </a:prstClr>
              </a:solidFill>
            </a:endParaRPr>
          </a:p>
        </p:txBody>
      </p:sp>
      <p:sp>
        <p:nvSpPr>
          <p:cNvPr id="6" name="Slide Number Placeholder 5"/>
          <p:cNvSpPr>
            <a:spLocks noGrp="1"/>
          </p:cNvSpPr>
          <p:nvPr>
            <p:ph type="sldNum" sz="quarter" idx="4"/>
          </p:nvPr>
        </p:nvSpPr>
        <p:spPr>
          <a:xfrm>
            <a:off x="8736463" y="6357825"/>
            <a:ext cx="2844430" cy="365210"/>
          </a:xfrm>
          <a:prstGeom prst="rect">
            <a:avLst/>
          </a:prstGeom>
        </p:spPr>
        <p:txBody>
          <a:bodyPr vert="horz" lIns="91436" tIns="45718" rIns="91436" bIns="45718" rtlCol="0" anchor="ctr"/>
          <a:lstStyle>
            <a:lvl1pPr algn="r">
              <a:defRPr sz="1600">
                <a:solidFill>
                  <a:schemeClr val="tx1">
                    <a:tint val="75000"/>
                  </a:schemeClr>
                </a:solidFill>
              </a:defRPr>
            </a:lvl1pPr>
          </a:lstStyle>
          <a:p>
            <a:pPr>
              <a:defRPr/>
            </a:pPr>
            <a:fld id="{601EE9E8-4134-49B0-9AA7-3089E6521627}" type="slidenum">
              <a:rPr lang="en-US" smtClean="0">
                <a:solidFill>
                  <a:prstClr val="black">
                    <a:tint val="75000"/>
                  </a:prstClr>
                </a:solidFill>
              </a:rPr>
              <a:pPr>
                <a:defRPr/>
              </a:pPr>
              <a:t>‹#›</a:t>
            </a:fld>
            <a:endParaRPr lang="en-US" dirty="0">
              <a:solidFill>
                <a:prstClr val="black">
                  <a:tint val="75000"/>
                </a:prstClr>
              </a:solidFill>
            </a:endParaRPr>
          </a:p>
        </p:txBody>
      </p:sp>
    </p:spTree>
    <p:extLst>
      <p:ext uri="{BB962C8B-B14F-4D97-AF65-F5344CB8AC3E}">
        <p14:creationId xmlns:p14="http://schemas.microsoft.com/office/powerpoint/2010/main" val="759065102"/>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Lst>
  <p:timing>
    <p:tnLst>
      <p:par>
        <p:cTn id="1" dur="indefinite" restart="never" nodeType="tmRoot"/>
      </p:par>
    </p:tnLst>
  </p:timing>
  <p:hf hdr="0" ftr="0" dt="0"/>
  <p:txStyles>
    <p:titleStyle>
      <a:lvl1pPr algn="ctr" defTabSz="1219170"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1219170"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575" indent="-380990" algn="l" defTabSz="1219170" rtl="0" eaLnBrk="1" latinLnBrk="0" hangingPunct="1">
        <a:spcBef>
          <a:spcPct val="20000"/>
        </a:spcBef>
        <a:buFont typeface="Arial" pitchFamily="34" charset="0"/>
        <a:buChar char="–"/>
        <a:defRPr sz="3800" kern="1200">
          <a:solidFill>
            <a:schemeClr val="tx1"/>
          </a:solidFill>
          <a:latin typeface="+mn-lt"/>
          <a:ea typeface="+mn-ea"/>
          <a:cs typeface="+mn-cs"/>
        </a:defRPr>
      </a:lvl2pPr>
      <a:lvl3pPr marL="1523962" indent="-304792" algn="l" defTabSz="1219170"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3547"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313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271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2301"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1886"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81470" indent="-304792" algn="l" defTabSz="1219170"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19.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9.xml"/><Relationship Id="rId5" Type="http://schemas.openxmlformats.org/officeDocument/2006/relationships/image" Target="../media/image8.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9.xml"/><Relationship Id="rId5" Type="http://schemas.microsoft.com/office/2007/relationships/hdphoto" Target="../media/hdphoto3.wdp"/><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8.xml"/><Relationship Id="rId1" Type="http://schemas.openxmlformats.org/officeDocument/2006/relationships/slideLayout" Target="../slideLayouts/slideLayout19.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9.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19.xml"/><Relationship Id="rId5" Type="http://schemas.openxmlformats.org/officeDocument/2006/relationships/image" Target="../media/image8.png"/><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9.xml"/><Relationship Id="rId4" Type="http://schemas.openxmlformats.org/officeDocument/2006/relationships/image" Target="../media/image22.jpg"/></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Layout" Target="../slideLayouts/slideLayout19.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image" Target="../media/image11.png"/><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4.xml"/><Relationship Id="rId1" Type="http://schemas.openxmlformats.org/officeDocument/2006/relationships/slideLayout" Target="../slideLayouts/slideLayout19.xml"/></Relationships>
</file>

<file path=ppt/slides/_rels/slide2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5.xml"/><Relationship Id="rId1" Type="http://schemas.openxmlformats.org/officeDocument/2006/relationships/slideLayout" Target="../slideLayouts/slideLayout19.xml"/><Relationship Id="rId6" Type="http://schemas.microsoft.com/office/2007/relationships/hdphoto" Target="../media/hdphoto4.wdp"/><Relationship Id="rId5" Type="http://schemas.openxmlformats.org/officeDocument/2006/relationships/image" Target="../media/image24.png"/><Relationship Id="rId4" Type="http://schemas.openxmlformats.org/officeDocument/2006/relationships/image" Target="../media/image23.jpeg"/></Relationships>
</file>

<file path=ppt/slides/_rels/slide26.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jpg"/><Relationship Id="rId7"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9.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19.xml"/><Relationship Id="rId5" Type="http://schemas.openxmlformats.org/officeDocument/2006/relationships/image" Target="../media/image8.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9.xml"/><Relationship Id="rId5" Type="http://schemas.microsoft.com/office/2007/relationships/hdphoto" Target="../media/hdphoto1.wdp"/><Relationship Id="rId4" Type="http://schemas.openxmlformats.org/officeDocument/2006/relationships/image" Target="../media/image12.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19.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9.xml"/><Relationship Id="rId5" Type="http://schemas.microsoft.com/office/2007/relationships/hdphoto" Target="../media/hdphoto2.wdp"/><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9.xml"/><Relationship Id="rId5" Type="http://schemas.openxmlformats.org/officeDocument/2006/relationships/image" Target="../media/image8.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3150430"/>
            <a:ext cx="12190413" cy="3707917"/>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879771" y="1240"/>
            <a:ext cx="5310642" cy="2778073"/>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98313" y="415148"/>
            <a:ext cx="3268734" cy="2891570"/>
          </a:xfrm>
          <a:prstGeom prst="rect">
            <a:avLst/>
          </a:prstGeom>
        </p:spPr>
      </p:pic>
      <p:pic>
        <p:nvPicPr>
          <p:cNvPr id="20" name="图片 3074" descr="题字"/>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134821" y="2225516"/>
            <a:ext cx="3083208" cy="240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_14"/>
          <p:cNvSpPr txBox="1">
            <a:spLocks noChangeArrowheads="1"/>
          </p:cNvSpPr>
          <p:nvPr/>
        </p:nvSpPr>
        <p:spPr bwMode="auto">
          <a:xfrm>
            <a:off x="5038550" y="917144"/>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2000" spc="600" dirty="0" smtClean="0">
                <a:solidFill>
                  <a:schemeClr val="bg2">
                    <a:lumMod val="10000"/>
                  </a:schemeClr>
                </a:solidFill>
                <a:latin typeface="汉仪行楷简" panose="02010609000101010101" pitchFamily="49" charset="-122"/>
                <a:ea typeface="汉仪行楷简" panose="02010609000101010101" pitchFamily="49" charset="-122"/>
                <a:cs typeface="+mn-ea"/>
                <a:sym typeface="+mn-lt"/>
              </a:rPr>
              <a:t>水</a:t>
            </a:r>
            <a:endParaRPr lang="zh-CN" sz="12000" spc="600" dirty="0">
              <a:solidFill>
                <a:schemeClr val="bg2">
                  <a:lumMod val="10000"/>
                </a:schemeClr>
              </a:solidFill>
              <a:latin typeface="汉仪行楷简" panose="02010609000101010101" pitchFamily="49" charset="-122"/>
              <a:ea typeface="汉仪行楷简" panose="02010609000101010101" pitchFamily="49" charset="-122"/>
              <a:cs typeface="+mn-ea"/>
              <a:sym typeface="+mn-lt"/>
            </a:endParaRPr>
          </a:p>
        </p:txBody>
      </p:sp>
      <p:sp>
        <p:nvSpPr>
          <p:cNvPr id="22" name="_14"/>
          <p:cNvSpPr txBox="1">
            <a:spLocks noChangeArrowheads="1"/>
          </p:cNvSpPr>
          <p:nvPr/>
        </p:nvSpPr>
        <p:spPr bwMode="auto">
          <a:xfrm>
            <a:off x="5902681" y="1860933"/>
            <a:ext cx="2070294"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3800" spc="600" dirty="0" smtClean="0">
                <a:solidFill>
                  <a:srgbClr val="C00000"/>
                </a:solidFill>
                <a:latin typeface="汉仪行楷简" panose="02010609000101010101" pitchFamily="49" charset="-122"/>
                <a:ea typeface="汉仪行楷简" panose="02010609000101010101" pitchFamily="49" charset="-122"/>
                <a:cs typeface="+mn-ea"/>
                <a:sym typeface="+mn-lt"/>
              </a:rPr>
              <a:t>墨</a:t>
            </a:r>
            <a:endParaRPr lang="zh-CN" altLang="zh-CN" sz="13800" spc="600" dirty="0">
              <a:solidFill>
                <a:srgbClr val="C00000"/>
              </a:solidFill>
              <a:latin typeface="汉仪行楷简" panose="02010609000101010101" pitchFamily="49" charset="-122"/>
              <a:ea typeface="汉仪行楷简" panose="02010609000101010101" pitchFamily="49" charset="-122"/>
              <a:cs typeface="+mn-ea"/>
              <a:sym typeface="+mn-lt"/>
            </a:endParaRPr>
          </a:p>
        </p:txBody>
      </p:sp>
      <p:sp>
        <p:nvSpPr>
          <p:cNvPr id="23" name="_14"/>
          <p:cNvSpPr txBox="1">
            <a:spLocks noChangeArrowheads="1"/>
          </p:cNvSpPr>
          <p:nvPr/>
        </p:nvSpPr>
        <p:spPr bwMode="auto">
          <a:xfrm>
            <a:off x="5953021" y="3424650"/>
            <a:ext cx="2070294"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10000" spc="600" dirty="0" smtClean="0">
                <a:solidFill>
                  <a:schemeClr val="bg2">
                    <a:lumMod val="10000"/>
                  </a:schemeClr>
                </a:solidFill>
                <a:latin typeface="汉仪行楷简" panose="02010609000101010101" pitchFamily="49" charset="-122"/>
                <a:ea typeface="汉仪行楷简" panose="02010609000101010101" pitchFamily="49" charset="-122"/>
                <a:cs typeface="+mn-ea"/>
                <a:sym typeface="+mn-lt"/>
              </a:rPr>
              <a:t>风</a:t>
            </a:r>
            <a:endParaRPr lang="zh-CN" altLang="zh-CN" sz="10000" spc="600" dirty="0">
              <a:solidFill>
                <a:schemeClr val="bg2">
                  <a:lumMod val="10000"/>
                </a:schemeClr>
              </a:solidFill>
              <a:latin typeface="汉仪行楷简" panose="02010609000101010101" pitchFamily="49" charset="-122"/>
              <a:ea typeface="汉仪行楷简" panose="02010609000101010101" pitchFamily="49" charset="-122"/>
              <a:cs typeface="+mn-ea"/>
              <a:sym typeface="+mn-lt"/>
            </a:endParaRPr>
          </a:p>
        </p:txBody>
      </p:sp>
      <p:sp>
        <p:nvSpPr>
          <p:cNvPr id="25" name="TextBox 7"/>
          <p:cNvSpPr txBox="1">
            <a:spLocks noChangeArrowheads="1"/>
          </p:cNvSpPr>
          <p:nvPr/>
        </p:nvSpPr>
        <p:spPr bwMode="auto">
          <a:xfrm>
            <a:off x="5689765" y="2664441"/>
            <a:ext cx="615553" cy="39424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r>
              <a:rPr lang="zh-CN" altLang="en-US" sz="2800" dirty="0" smtClean="0">
                <a:solidFill>
                  <a:srgbClr val="404040"/>
                </a:solidFill>
                <a:latin typeface="楷体" panose="02010609060101010101" pitchFamily="49" charset="-122"/>
                <a:ea typeface="楷体" panose="02010609060101010101" pitchFamily="49" charset="-122"/>
                <a:cs typeface="+mn-ea"/>
                <a:sym typeface="+mn-lt"/>
              </a:rPr>
              <a:t>复古水墨中国风模板</a:t>
            </a:r>
            <a:endParaRPr lang="zh-CN" altLang="en-US" sz="2800" dirty="0">
              <a:solidFill>
                <a:srgbClr val="404040"/>
              </a:solidFill>
              <a:latin typeface="楷体" panose="02010609060101010101" pitchFamily="49" charset="-122"/>
              <a:ea typeface="楷体" panose="02010609060101010101" pitchFamily="49" charset="-122"/>
              <a:cs typeface="+mn-ea"/>
              <a:sym typeface="+mn-lt"/>
            </a:endParaRPr>
          </a:p>
        </p:txBody>
      </p:sp>
      <p:pic>
        <p:nvPicPr>
          <p:cNvPr id="27" name="图片 26"/>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784921" y="5131593"/>
            <a:ext cx="1188054" cy="14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34120471"/>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1000"/>
                                        <p:tgtEl>
                                          <p:spTgt spid="2"/>
                                        </p:tgtEl>
                                      </p:cBhvr>
                                    </p:animEffect>
                                  </p:childTnLst>
                                </p:cTn>
                              </p:par>
                              <p:par>
                                <p:cTn id="8" presetID="42" presetClass="entr" presetSubtype="0" fill="hold" nodeType="withEffect">
                                  <p:stCondLst>
                                    <p:cond delay="50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1000"/>
                                        <p:tgtEl>
                                          <p:spTgt spid="5"/>
                                        </p:tgtEl>
                                      </p:cBhvr>
                                    </p:animEffect>
                                    <p:anim calcmode="lin" valueType="num">
                                      <p:cBhvr>
                                        <p:cTn id="11" dur="1000" fill="hold"/>
                                        <p:tgtEl>
                                          <p:spTgt spid="5"/>
                                        </p:tgtEl>
                                        <p:attrNameLst>
                                          <p:attrName>ppt_x</p:attrName>
                                        </p:attrNameLst>
                                      </p:cBhvr>
                                      <p:tavLst>
                                        <p:tav tm="0">
                                          <p:val>
                                            <p:strVal val="#ppt_x"/>
                                          </p:val>
                                        </p:tav>
                                        <p:tav tm="100000">
                                          <p:val>
                                            <p:strVal val="#ppt_x"/>
                                          </p:val>
                                        </p:tav>
                                      </p:tavLst>
                                    </p:anim>
                                    <p:anim calcmode="lin" valueType="num">
                                      <p:cBhvr>
                                        <p:cTn id="12" dur="1000" fill="hold"/>
                                        <p:tgtEl>
                                          <p:spTgt spid="5"/>
                                        </p:tgtEl>
                                        <p:attrNameLst>
                                          <p:attrName>ppt_y</p:attrName>
                                        </p:attrNameLst>
                                      </p:cBhvr>
                                      <p:tavLst>
                                        <p:tav tm="0">
                                          <p:val>
                                            <p:strVal val="#ppt_y+.1"/>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750" fill="hold"/>
                                        <p:tgtEl>
                                          <p:spTgt spid="4"/>
                                        </p:tgtEl>
                                        <p:attrNameLst>
                                          <p:attrName>ppt_x</p:attrName>
                                        </p:attrNameLst>
                                      </p:cBhvr>
                                      <p:tavLst>
                                        <p:tav tm="0">
                                          <p:val>
                                            <p:strVal val="1+#ppt_w/2"/>
                                          </p:val>
                                        </p:tav>
                                        <p:tav tm="100000">
                                          <p:val>
                                            <p:strVal val="#ppt_x"/>
                                          </p:val>
                                        </p:tav>
                                      </p:tavLst>
                                    </p:anim>
                                    <p:anim calcmode="lin" valueType="num">
                                      <p:cBhvr additive="base">
                                        <p:cTn id="16" dur="750" fill="hold"/>
                                        <p:tgtEl>
                                          <p:spTgt spid="4"/>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100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1000"/>
                                        <p:tgtEl>
                                          <p:spTgt spid="3"/>
                                        </p:tgtEl>
                                      </p:cBhvr>
                                    </p:animEffect>
                                    <p:anim calcmode="lin" valueType="num">
                                      <p:cBhvr>
                                        <p:cTn id="20" dur="1000" fill="hold"/>
                                        <p:tgtEl>
                                          <p:spTgt spid="3"/>
                                        </p:tgtEl>
                                        <p:attrNameLst>
                                          <p:attrName>ppt_x</p:attrName>
                                        </p:attrNameLst>
                                      </p:cBhvr>
                                      <p:tavLst>
                                        <p:tav tm="0">
                                          <p:val>
                                            <p:strVal val="#ppt_x"/>
                                          </p:val>
                                        </p:tav>
                                        <p:tav tm="100000">
                                          <p:val>
                                            <p:strVal val="#ppt_x"/>
                                          </p:val>
                                        </p:tav>
                                      </p:tavLst>
                                    </p:anim>
                                    <p:anim calcmode="lin" valueType="num">
                                      <p:cBhvr>
                                        <p:cTn id="21" dur="1000" fill="hold"/>
                                        <p:tgtEl>
                                          <p:spTgt spid="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25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225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1"/>
                                        </p:tgtEl>
                                        <p:attrNameLst>
                                          <p:attrName>style.visibility</p:attrName>
                                        </p:attrNameLst>
                                      </p:cBhvr>
                                      <p:to>
                                        <p:strVal val="visible"/>
                                      </p:to>
                                    </p:set>
                                    <p:anim by="(-#ppt_w*2)" calcmode="lin" valueType="num">
                                      <p:cBhvr rctx="PPT">
                                        <p:cTn id="30" dur="625" autoRev="1" fill="hold">
                                          <p:stCondLst>
                                            <p:cond delay="0"/>
                                          </p:stCondLst>
                                        </p:cTn>
                                        <p:tgtEl>
                                          <p:spTgt spid="21"/>
                                        </p:tgtEl>
                                        <p:attrNameLst>
                                          <p:attrName>ppt_w</p:attrName>
                                        </p:attrNameLst>
                                      </p:cBhvr>
                                    </p:anim>
                                    <p:anim by="(#ppt_w*0.50)" calcmode="lin" valueType="num">
                                      <p:cBhvr>
                                        <p:cTn id="31" dur="625" decel="50000" autoRev="1" fill="hold">
                                          <p:stCondLst>
                                            <p:cond delay="0"/>
                                          </p:stCondLst>
                                        </p:cTn>
                                        <p:tgtEl>
                                          <p:spTgt spid="21"/>
                                        </p:tgtEl>
                                        <p:attrNameLst>
                                          <p:attrName>ppt_x</p:attrName>
                                        </p:attrNameLst>
                                      </p:cBhvr>
                                    </p:anim>
                                    <p:anim from="(-#ppt_h/2)" to="(#ppt_y)" calcmode="lin" valueType="num">
                                      <p:cBhvr>
                                        <p:cTn id="32" dur="1250" fill="hold">
                                          <p:stCondLst>
                                            <p:cond delay="0"/>
                                          </p:stCondLst>
                                        </p:cTn>
                                        <p:tgtEl>
                                          <p:spTgt spid="21"/>
                                        </p:tgtEl>
                                        <p:attrNameLst>
                                          <p:attrName>ppt_y</p:attrName>
                                        </p:attrNameLst>
                                      </p:cBhvr>
                                    </p:anim>
                                    <p:animRot by="21600000">
                                      <p:cBhvr>
                                        <p:cTn id="33" dur="1250" fill="hold">
                                          <p:stCondLst>
                                            <p:cond delay="0"/>
                                          </p:stCondLst>
                                        </p:cTn>
                                        <p:tgtEl>
                                          <p:spTgt spid="21"/>
                                        </p:tgtEl>
                                        <p:attrNameLst>
                                          <p:attrName>r</p:attrName>
                                        </p:attrNameLst>
                                      </p:cBhvr>
                                    </p:animRot>
                                  </p:childTnLst>
                                </p:cTn>
                              </p:par>
                            </p:childTnLst>
                          </p:cTn>
                        </p:par>
                        <p:par>
                          <p:cTn id="34" fill="hold">
                            <p:stCondLst>
                              <p:cond delay="3500"/>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22"/>
                                        </p:tgtEl>
                                        <p:attrNameLst>
                                          <p:attrName>style.visibility</p:attrName>
                                        </p:attrNameLst>
                                      </p:cBhvr>
                                      <p:to>
                                        <p:strVal val="visible"/>
                                      </p:to>
                                    </p:set>
                                    <p:anim by="(-#ppt_w*2)" calcmode="lin" valueType="num">
                                      <p:cBhvr rctx="PPT">
                                        <p:cTn id="37" dur="625" autoRev="1" fill="hold">
                                          <p:stCondLst>
                                            <p:cond delay="0"/>
                                          </p:stCondLst>
                                        </p:cTn>
                                        <p:tgtEl>
                                          <p:spTgt spid="22"/>
                                        </p:tgtEl>
                                        <p:attrNameLst>
                                          <p:attrName>ppt_w</p:attrName>
                                        </p:attrNameLst>
                                      </p:cBhvr>
                                    </p:anim>
                                    <p:anim by="(#ppt_w*0.50)" calcmode="lin" valueType="num">
                                      <p:cBhvr>
                                        <p:cTn id="38" dur="625" decel="50000" autoRev="1" fill="hold">
                                          <p:stCondLst>
                                            <p:cond delay="0"/>
                                          </p:stCondLst>
                                        </p:cTn>
                                        <p:tgtEl>
                                          <p:spTgt spid="22"/>
                                        </p:tgtEl>
                                        <p:attrNameLst>
                                          <p:attrName>ppt_x</p:attrName>
                                        </p:attrNameLst>
                                      </p:cBhvr>
                                    </p:anim>
                                    <p:anim from="(-#ppt_h/2)" to="(#ppt_y)" calcmode="lin" valueType="num">
                                      <p:cBhvr>
                                        <p:cTn id="39" dur="1250" fill="hold">
                                          <p:stCondLst>
                                            <p:cond delay="0"/>
                                          </p:stCondLst>
                                        </p:cTn>
                                        <p:tgtEl>
                                          <p:spTgt spid="22"/>
                                        </p:tgtEl>
                                        <p:attrNameLst>
                                          <p:attrName>ppt_y</p:attrName>
                                        </p:attrNameLst>
                                      </p:cBhvr>
                                    </p:anim>
                                    <p:animRot by="21600000">
                                      <p:cBhvr>
                                        <p:cTn id="40" dur="1250" fill="hold">
                                          <p:stCondLst>
                                            <p:cond delay="0"/>
                                          </p:stCondLst>
                                        </p:cTn>
                                        <p:tgtEl>
                                          <p:spTgt spid="22"/>
                                        </p:tgtEl>
                                        <p:attrNameLst>
                                          <p:attrName>r</p:attrName>
                                        </p:attrNameLst>
                                      </p:cBhvr>
                                    </p:animRot>
                                  </p:childTnLst>
                                </p:cTn>
                              </p:par>
                            </p:childTnLst>
                          </p:cTn>
                        </p:par>
                        <p:par>
                          <p:cTn id="41" fill="hold">
                            <p:stCondLst>
                              <p:cond delay="4750"/>
                            </p:stCondLst>
                            <p:childTnLst>
                              <p:par>
                                <p:cTn id="42" presetID="56" presetClass="entr" presetSubtype="0" fill="hold" grpId="0" nodeType="afterEffect">
                                  <p:stCondLst>
                                    <p:cond delay="0"/>
                                  </p:stCondLst>
                                  <p:iterate type="lt">
                                    <p:tmPct val="10000"/>
                                  </p:iterate>
                                  <p:childTnLst>
                                    <p:set>
                                      <p:cBhvr>
                                        <p:cTn id="43" dur="1" fill="hold">
                                          <p:stCondLst>
                                            <p:cond delay="0"/>
                                          </p:stCondLst>
                                        </p:cTn>
                                        <p:tgtEl>
                                          <p:spTgt spid="23"/>
                                        </p:tgtEl>
                                        <p:attrNameLst>
                                          <p:attrName>style.visibility</p:attrName>
                                        </p:attrNameLst>
                                      </p:cBhvr>
                                      <p:to>
                                        <p:strVal val="visible"/>
                                      </p:to>
                                    </p:set>
                                    <p:anim by="(-#ppt_w*2)" calcmode="lin" valueType="num">
                                      <p:cBhvr rctx="PPT">
                                        <p:cTn id="44" dur="625" autoRev="1" fill="hold">
                                          <p:stCondLst>
                                            <p:cond delay="0"/>
                                          </p:stCondLst>
                                        </p:cTn>
                                        <p:tgtEl>
                                          <p:spTgt spid="23"/>
                                        </p:tgtEl>
                                        <p:attrNameLst>
                                          <p:attrName>ppt_w</p:attrName>
                                        </p:attrNameLst>
                                      </p:cBhvr>
                                    </p:anim>
                                    <p:anim by="(#ppt_w*0.50)" calcmode="lin" valueType="num">
                                      <p:cBhvr>
                                        <p:cTn id="45" dur="625" decel="50000" autoRev="1" fill="hold">
                                          <p:stCondLst>
                                            <p:cond delay="0"/>
                                          </p:stCondLst>
                                        </p:cTn>
                                        <p:tgtEl>
                                          <p:spTgt spid="23"/>
                                        </p:tgtEl>
                                        <p:attrNameLst>
                                          <p:attrName>ppt_x</p:attrName>
                                        </p:attrNameLst>
                                      </p:cBhvr>
                                    </p:anim>
                                    <p:anim from="(-#ppt_h/2)" to="(#ppt_y)" calcmode="lin" valueType="num">
                                      <p:cBhvr>
                                        <p:cTn id="46" dur="1250" fill="hold">
                                          <p:stCondLst>
                                            <p:cond delay="0"/>
                                          </p:stCondLst>
                                        </p:cTn>
                                        <p:tgtEl>
                                          <p:spTgt spid="23"/>
                                        </p:tgtEl>
                                        <p:attrNameLst>
                                          <p:attrName>ppt_y</p:attrName>
                                        </p:attrNameLst>
                                      </p:cBhvr>
                                    </p:anim>
                                    <p:animRot by="21600000">
                                      <p:cBhvr>
                                        <p:cTn id="47" dur="1250" fill="hold">
                                          <p:stCondLst>
                                            <p:cond delay="0"/>
                                          </p:stCondLst>
                                        </p:cTn>
                                        <p:tgtEl>
                                          <p:spTgt spid="23"/>
                                        </p:tgtEl>
                                        <p:attrNameLst>
                                          <p:attrName>r</p:attrName>
                                        </p:attrNameLst>
                                      </p:cBhvr>
                                    </p:animRot>
                                  </p:childTnLst>
                                </p:cTn>
                              </p:par>
                              <p:par>
                                <p:cTn id="48" presetID="22" presetClass="entr" presetSubtype="1" fill="hold" grpId="0" nodeType="withEffect">
                                  <p:stCondLst>
                                    <p:cond delay="1250"/>
                                  </p:stCondLst>
                                  <p:childTnLst>
                                    <p:set>
                                      <p:cBhvr>
                                        <p:cTn id="49" dur="1" fill="hold">
                                          <p:stCondLst>
                                            <p:cond delay="0"/>
                                          </p:stCondLst>
                                        </p:cTn>
                                        <p:tgtEl>
                                          <p:spTgt spid="25"/>
                                        </p:tgtEl>
                                        <p:attrNameLst>
                                          <p:attrName>style.visibility</p:attrName>
                                        </p:attrNameLst>
                                      </p:cBhvr>
                                      <p:to>
                                        <p:strVal val="visible"/>
                                      </p:to>
                                    </p:set>
                                    <p:animEffect transition="in" filter="wipe(up)">
                                      <p:cBhvr>
                                        <p:cTn id="50" dur="750"/>
                                        <p:tgtEl>
                                          <p:spTgt spid="25"/>
                                        </p:tgtEl>
                                      </p:cBhvr>
                                    </p:animEffect>
                                  </p:childTnLst>
                                </p:cTn>
                              </p:par>
                              <p:par>
                                <p:cTn id="51" presetID="22" presetClass="entr" presetSubtype="1" fill="hold" nodeType="withEffect">
                                  <p:stCondLst>
                                    <p:cond delay="2000"/>
                                  </p:stCondLst>
                                  <p:childTnLst>
                                    <p:set>
                                      <p:cBhvr>
                                        <p:cTn id="52" dur="1" fill="hold">
                                          <p:stCondLst>
                                            <p:cond delay="0"/>
                                          </p:stCondLst>
                                        </p:cTn>
                                        <p:tgtEl>
                                          <p:spTgt spid="20"/>
                                        </p:tgtEl>
                                        <p:attrNameLst>
                                          <p:attrName>style.visibility</p:attrName>
                                        </p:attrNameLst>
                                      </p:cBhvr>
                                      <p:to>
                                        <p:strVal val="visible"/>
                                      </p:to>
                                    </p:set>
                                    <p:animEffect transition="in" filter="wipe(up)">
                                      <p:cBhvr>
                                        <p:cTn id="5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矩形 10"/>
          <p:cNvSpPr>
            <a:spLocks noChangeArrowheads="1"/>
          </p:cNvSpPr>
          <p:nvPr/>
        </p:nvSpPr>
        <p:spPr bwMode="auto">
          <a:xfrm>
            <a:off x="1181100" y="1893888"/>
            <a:ext cx="4465638" cy="2165350"/>
          </a:xfrm>
          <a:prstGeom prst="rect">
            <a:avLst/>
          </a:prstGeom>
          <a:blipFill dpi="0" rotWithShape="1">
            <a:blip r:embed="rId4" cstate="screen">
              <a:grayscl/>
              <a:extLst>
                <a:ext uri="{28A0092B-C50C-407E-A947-70E740481C1C}">
                  <a14:useLocalDpi xmlns:a14="http://schemas.microsoft.com/office/drawing/2010/main"/>
                </a:ext>
              </a:extLst>
            </a:blip>
            <a:srcRect/>
            <a:stretch>
              <a:fillRect/>
            </a:stretch>
          </a:blipFill>
          <a:ln>
            <a:noFill/>
          </a:ln>
          <a:extLst/>
        </p:spPr>
        <p:txBody>
          <a:bodyPr anchor="ctr"/>
          <a:lstStyle/>
          <a:p>
            <a:pPr algn="ctr" eaLnBrk="1" hangingPunct="1">
              <a:buFont typeface="Arial" pitchFamily="34" charset="0"/>
              <a:buNone/>
            </a:pPr>
            <a:endParaRPr lang="zh-CN" altLang="en-US">
              <a:solidFill>
                <a:srgbClr val="FFFFFF"/>
              </a:solidFill>
              <a:cs typeface="+mn-ea"/>
              <a:sym typeface="+mn-lt"/>
            </a:endParaRPr>
          </a:p>
        </p:txBody>
      </p:sp>
      <p:sp>
        <p:nvSpPr>
          <p:cNvPr id="7" name="矩形 11"/>
          <p:cNvSpPr>
            <a:spLocks noChangeArrowheads="1"/>
          </p:cNvSpPr>
          <p:nvPr/>
        </p:nvSpPr>
        <p:spPr bwMode="auto">
          <a:xfrm>
            <a:off x="1181100" y="4183063"/>
            <a:ext cx="1858963" cy="2166937"/>
          </a:xfrm>
          <a:prstGeom prst="rect">
            <a:avLst/>
          </a:prstGeom>
          <a:blipFill dpi="0" rotWithShape="1">
            <a:blip r:embed="rId5" cstate="screen">
              <a:grayscl/>
              <a:extLst>
                <a:ext uri="{28A0092B-C50C-407E-A947-70E740481C1C}">
                  <a14:useLocalDpi xmlns:a14="http://schemas.microsoft.com/office/drawing/2010/main"/>
                </a:ext>
              </a:extLst>
            </a:blip>
            <a:srcRect/>
            <a:stretch>
              <a:fillRect/>
            </a:stretch>
          </a:blipFill>
          <a:ln>
            <a:noFill/>
          </a:ln>
          <a:extLst/>
        </p:spPr>
        <p:txBody>
          <a:bodyPr anchor="ctr"/>
          <a:lstStyle/>
          <a:p>
            <a:pPr algn="ctr" eaLnBrk="1" hangingPunct="1">
              <a:buFont typeface="Arial" pitchFamily="34" charset="0"/>
              <a:buNone/>
            </a:pPr>
            <a:endParaRPr lang="zh-CN" altLang="en-US">
              <a:solidFill>
                <a:srgbClr val="FFFFFF"/>
              </a:solidFill>
              <a:cs typeface="+mn-ea"/>
              <a:sym typeface="+mn-lt"/>
            </a:endParaRPr>
          </a:p>
        </p:txBody>
      </p:sp>
      <p:sp>
        <p:nvSpPr>
          <p:cNvPr id="8" name="矩形 12"/>
          <p:cNvSpPr>
            <a:spLocks noChangeArrowheads="1"/>
          </p:cNvSpPr>
          <p:nvPr/>
        </p:nvSpPr>
        <p:spPr bwMode="auto">
          <a:xfrm>
            <a:off x="3175000" y="4183063"/>
            <a:ext cx="2471738" cy="2166937"/>
          </a:xfrm>
          <a:prstGeom prst="rect">
            <a:avLst/>
          </a:prstGeom>
          <a:blipFill dpi="0" rotWithShape="1">
            <a:blip r:embed="rId6" cstate="screen">
              <a:grayscl/>
              <a:extLst>
                <a:ext uri="{28A0092B-C50C-407E-A947-70E740481C1C}">
                  <a14:useLocalDpi xmlns:a14="http://schemas.microsoft.com/office/drawing/2010/main"/>
                </a:ext>
              </a:extLst>
            </a:blip>
            <a:srcRect/>
            <a:stretch>
              <a:fillRect/>
            </a:stretch>
          </a:blipFill>
          <a:ln>
            <a:noFill/>
          </a:ln>
          <a:extLst/>
        </p:spPr>
        <p:txBody>
          <a:bodyPr anchor="ctr"/>
          <a:lstStyle/>
          <a:p>
            <a:pPr algn="ctr" eaLnBrk="1" hangingPunct="1">
              <a:buFont typeface="Arial" pitchFamily="34" charset="0"/>
              <a:buNone/>
            </a:pPr>
            <a:endParaRPr lang="zh-CN" altLang="en-US">
              <a:solidFill>
                <a:srgbClr val="FFFFFF"/>
              </a:solidFill>
              <a:cs typeface="+mn-ea"/>
              <a:sym typeface="+mn-lt"/>
            </a:endParaRPr>
          </a:p>
        </p:txBody>
      </p:sp>
      <p:sp>
        <p:nvSpPr>
          <p:cNvPr id="9" name="TextBox 47"/>
          <p:cNvSpPr txBox="1"/>
          <p:nvPr/>
        </p:nvSpPr>
        <p:spPr>
          <a:xfrm>
            <a:off x="6565358" y="1964361"/>
            <a:ext cx="4006641"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chemeClr val="bg1">
                    <a:lumMod val="50000"/>
                  </a:schemeClr>
                </a:solidFill>
                <a:effectLst/>
                <a:uLnTx/>
                <a:uFillTx/>
                <a:cs typeface="+mn-ea"/>
                <a:sym typeface="+mn-lt"/>
              </a:rPr>
              <a:t>标题文字</a:t>
            </a:r>
            <a:endParaRPr kumimoji="0" lang="zh-CN" altLang="en-US" sz="3200" b="0" i="0" u="none" strike="noStrike" kern="0" cap="none" spc="0" normalizeH="0" baseline="0" noProof="0" dirty="0">
              <a:ln>
                <a:noFill/>
              </a:ln>
              <a:solidFill>
                <a:schemeClr val="bg1">
                  <a:lumMod val="50000"/>
                </a:schemeClr>
              </a:solidFill>
              <a:effectLst/>
              <a:uLnTx/>
              <a:uFillTx/>
              <a:cs typeface="+mn-ea"/>
              <a:sym typeface="+mn-lt"/>
            </a:endParaRPr>
          </a:p>
        </p:txBody>
      </p:sp>
      <p:sp>
        <p:nvSpPr>
          <p:cNvPr id="11" name="TextBox 48"/>
          <p:cNvSpPr txBox="1"/>
          <p:nvPr/>
        </p:nvSpPr>
        <p:spPr>
          <a:xfrm>
            <a:off x="6672295" y="2595814"/>
            <a:ext cx="4002730"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cs typeface="+mn-ea"/>
                <a:sym typeface="+mn-lt"/>
              </a:rPr>
              <a:t>请输入内容请输入文字内容请输入内容请输入文字内容请输入内容请输入文字内容请输入内容请输入文字内容请输入内容请输入文字内容请输入内容</a:t>
            </a:r>
          </a:p>
        </p:txBody>
      </p:sp>
      <p:sp>
        <p:nvSpPr>
          <p:cNvPr id="12" name="TextBox 49"/>
          <p:cNvSpPr txBox="1"/>
          <p:nvPr/>
        </p:nvSpPr>
        <p:spPr>
          <a:xfrm>
            <a:off x="6672294" y="3900305"/>
            <a:ext cx="400273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cs typeface="+mn-ea"/>
                <a:sym typeface="+mn-lt"/>
              </a:rPr>
              <a:t>请输入内容请输入文字内容请输入内容请输入文字内容请输入内容请输入文字内容请输入内容请输入文字内容请输入内容请输入文字内容请输入内容</a:t>
            </a:r>
          </a:p>
        </p:txBody>
      </p:sp>
      <p:sp>
        <p:nvSpPr>
          <p:cNvPr id="14" name="TextBox 49"/>
          <p:cNvSpPr txBox="1"/>
          <p:nvPr/>
        </p:nvSpPr>
        <p:spPr>
          <a:xfrm>
            <a:off x="6672294" y="5081405"/>
            <a:ext cx="4002731" cy="95410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cs typeface="+mn-ea"/>
                <a:sym typeface="+mn-lt"/>
              </a:rPr>
              <a:t>请输入内容请输入文字内容请输入内容请输入文字内容请输入内容请输入文字内容请输入内容请输入文字内容请输入内容请输入文字内容请输入内容</a:t>
            </a:r>
          </a:p>
        </p:txBody>
      </p:sp>
    </p:spTree>
    <p:extLst>
      <p:ext uri="{BB962C8B-B14F-4D97-AF65-F5344CB8AC3E}">
        <p14:creationId xmlns:p14="http://schemas.microsoft.com/office/powerpoint/2010/main" val="40864093"/>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7247328" y="1796715"/>
            <a:ext cx="3837226" cy="839186"/>
            <a:chOff x="5505214" y="1341804"/>
            <a:chExt cx="3188529" cy="829980"/>
          </a:xfrm>
        </p:grpSpPr>
        <p:sp>
          <p:nvSpPr>
            <p:cNvPr id="7" name="TextBox 5"/>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cs typeface="+mn-ea"/>
                  <a:sym typeface="+mn-lt"/>
                </a:rPr>
                <a:t>01.</a:t>
              </a:r>
              <a:r>
                <a:rPr lang="zh-CN" altLang="en-US" sz="2800" dirty="0" smtClean="0">
                  <a:solidFill>
                    <a:schemeClr val="bg1">
                      <a:lumMod val="50000"/>
                    </a:schemeClr>
                  </a:solidFill>
                  <a:cs typeface="+mn-ea"/>
                  <a:sym typeface="+mn-lt"/>
                </a:rPr>
                <a:t>标题</a:t>
              </a:r>
              <a:endParaRPr lang="zh-CN" altLang="en-US" sz="2800" dirty="0">
                <a:solidFill>
                  <a:schemeClr val="bg1">
                    <a:lumMod val="50000"/>
                  </a:schemeClr>
                </a:solidFill>
                <a:cs typeface="+mn-ea"/>
                <a:sym typeface="+mn-lt"/>
              </a:endParaRPr>
            </a:p>
          </p:txBody>
        </p:sp>
        <p:sp>
          <p:nvSpPr>
            <p:cNvPr id="8" name="TextBox 6"/>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cs typeface="+mn-ea"/>
                  <a:sym typeface="+mn-lt"/>
                </a:rPr>
                <a:t>请输入要写的文字内容</a:t>
              </a:r>
              <a:endParaRPr lang="zh-CN" altLang="en-US" sz="1600" dirty="0">
                <a:solidFill>
                  <a:schemeClr val="bg1">
                    <a:lumMod val="50000"/>
                  </a:schemeClr>
                </a:solidFill>
                <a:cs typeface="+mn-ea"/>
                <a:sym typeface="+mn-lt"/>
              </a:endParaRPr>
            </a:p>
          </p:txBody>
        </p:sp>
      </p:grpSp>
      <p:grpSp>
        <p:nvGrpSpPr>
          <p:cNvPr id="9" name="组合 8"/>
          <p:cNvGrpSpPr/>
          <p:nvPr/>
        </p:nvGrpSpPr>
        <p:grpSpPr>
          <a:xfrm>
            <a:off x="3819665" y="1717937"/>
            <a:ext cx="4886476" cy="4132342"/>
            <a:chOff x="2746358" y="1089980"/>
            <a:chExt cx="3600093" cy="3623688"/>
          </a:xfrm>
          <a:solidFill>
            <a:srgbClr val="FFABB1"/>
          </a:solidFill>
        </p:grpSpPr>
        <p:sp>
          <p:nvSpPr>
            <p:cNvPr id="11" name="等腰三角形 10"/>
            <p:cNvSpPr/>
            <p:nvPr/>
          </p:nvSpPr>
          <p:spPr>
            <a:xfrm rot="21500399">
              <a:off x="3893139" y="1089980"/>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2" name="等腰三角形 11"/>
            <p:cNvSpPr/>
            <p:nvPr/>
          </p:nvSpPr>
          <p:spPr>
            <a:xfrm rot="4227329">
              <a:off x="5198513" y="1948864"/>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4" name="等腰三角形 13"/>
            <p:cNvSpPr/>
            <p:nvPr/>
          </p:nvSpPr>
          <p:spPr>
            <a:xfrm rot="8518912">
              <a:off x="4720410" y="3571234"/>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5" name="等腰三角形 14"/>
            <p:cNvSpPr/>
            <p:nvPr/>
          </p:nvSpPr>
          <p:spPr>
            <a:xfrm rot="12845080">
              <a:off x="3267393" y="3650764"/>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6" name="等腰三角形 15"/>
            <p:cNvSpPr/>
            <p:nvPr/>
          </p:nvSpPr>
          <p:spPr>
            <a:xfrm rot="17109199">
              <a:off x="2661324" y="2081357"/>
              <a:ext cx="1232971" cy="1062904"/>
            </a:xfrm>
            <a:prstGeom prst="triangle">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cs typeface="+mn-ea"/>
                <a:sym typeface="+mn-lt"/>
              </a:endParaRPr>
            </a:p>
          </p:txBody>
        </p:sp>
        <p:sp>
          <p:nvSpPr>
            <p:cNvPr id="17" name="TextBox 13"/>
            <p:cNvSpPr txBox="1"/>
            <p:nvPr/>
          </p:nvSpPr>
          <p:spPr>
            <a:xfrm>
              <a:off x="4308886" y="1378133"/>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cs typeface="+mn-ea"/>
                  <a:sym typeface="+mn-lt"/>
                </a:rPr>
                <a:t>1</a:t>
              </a:r>
              <a:endParaRPr lang="zh-CN" altLang="en-US" sz="3600" dirty="0">
                <a:solidFill>
                  <a:schemeClr val="bg1">
                    <a:lumMod val="50000"/>
                  </a:schemeClr>
                </a:solidFill>
                <a:cs typeface="+mn-ea"/>
                <a:sym typeface="+mn-lt"/>
              </a:endParaRPr>
            </a:p>
          </p:txBody>
        </p:sp>
        <p:sp>
          <p:nvSpPr>
            <p:cNvPr id="18" name="TextBox 14"/>
            <p:cNvSpPr txBox="1"/>
            <p:nvPr/>
          </p:nvSpPr>
          <p:spPr>
            <a:xfrm>
              <a:off x="5075024" y="3612701"/>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cs typeface="+mn-ea"/>
                  <a:sym typeface="+mn-lt"/>
                </a:rPr>
                <a:t>3</a:t>
              </a:r>
              <a:endParaRPr lang="zh-CN" altLang="en-US" sz="3600" dirty="0">
                <a:solidFill>
                  <a:schemeClr val="bg1">
                    <a:lumMod val="50000"/>
                  </a:schemeClr>
                </a:solidFill>
                <a:cs typeface="+mn-ea"/>
                <a:sym typeface="+mn-lt"/>
              </a:endParaRPr>
            </a:p>
          </p:txBody>
        </p:sp>
        <p:sp>
          <p:nvSpPr>
            <p:cNvPr id="19" name="TextBox 15"/>
            <p:cNvSpPr txBox="1"/>
            <p:nvPr/>
          </p:nvSpPr>
          <p:spPr>
            <a:xfrm>
              <a:off x="3606593" y="3612701"/>
              <a:ext cx="371919" cy="566774"/>
            </a:xfrm>
            <a:prstGeom prst="rect">
              <a:avLst/>
            </a:prstGeom>
            <a:noFill/>
            <a:ln>
              <a:noFill/>
            </a:ln>
          </p:spPr>
          <p:txBody>
            <a:bodyPr wrap="square" rtlCol="0">
              <a:spAutoFit/>
            </a:bodyPr>
            <a:lstStyle/>
            <a:p>
              <a:r>
                <a:rPr lang="en-US" altLang="zh-CN" sz="3600" dirty="0">
                  <a:solidFill>
                    <a:schemeClr val="bg1">
                      <a:lumMod val="50000"/>
                    </a:schemeClr>
                  </a:solidFill>
                  <a:cs typeface="+mn-ea"/>
                  <a:sym typeface="+mn-lt"/>
                </a:rPr>
                <a:t>4</a:t>
              </a:r>
              <a:endParaRPr lang="zh-CN" altLang="en-US" sz="3600" dirty="0">
                <a:solidFill>
                  <a:schemeClr val="bg1">
                    <a:lumMod val="50000"/>
                  </a:schemeClr>
                </a:solidFill>
                <a:cs typeface="+mn-ea"/>
                <a:sym typeface="+mn-lt"/>
              </a:endParaRPr>
            </a:p>
          </p:txBody>
        </p:sp>
        <p:sp>
          <p:nvSpPr>
            <p:cNvPr id="20" name="TextBox 16"/>
            <p:cNvSpPr txBox="1"/>
            <p:nvPr/>
          </p:nvSpPr>
          <p:spPr>
            <a:xfrm>
              <a:off x="3192133" y="2324895"/>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cs typeface="+mn-ea"/>
                  <a:sym typeface="+mn-lt"/>
                </a:rPr>
                <a:t>5</a:t>
              </a:r>
              <a:endParaRPr lang="zh-CN" altLang="en-US" sz="3600" dirty="0">
                <a:solidFill>
                  <a:schemeClr val="bg1">
                    <a:lumMod val="50000"/>
                  </a:schemeClr>
                </a:solidFill>
                <a:cs typeface="+mn-ea"/>
                <a:sym typeface="+mn-lt"/>
              </a:endParaRPr>
            </a:p>
          </p:txBody>
        </p:sp>
        <p:sp>
          <p:nvSpPr>
            <p:cNvPr id="21" name="TextBox 17"/>
            <p:cNvSpPr txBox="1"/>
            <p:nvPr/>
          </p:nvSpPr>
          <p:spPr>
            <a:xfrm>
              <a:off x="4144555" y="2644521"/>
              <a:ext cx="1414219" cy="566774"/>
            </a:xfrm>
            <a:prstGeom prst="rect">
              <a:avLst/>
            </a:prstGeom>
            <a:noFill/>
            <a:ln>
              <a:noFill/>
            </a:ln>
          </p:spPr>
          <p:txBody>
            <a:bodyPr wrap="square" rtlCol="0">
              <a:spAutoFit/>
            </a:bodyPr>
            <a:lstStyle/>
            <a:p>
              <a:r>
                <a:rPr lang="zh-CN" altLang="en-US" sz="3600" b="1" dirty="0" smtClean="0">
                  <a:solidFill>
                    <a:schemeClr val="bg1">
                      <a:lumMod val="50000"/>
                    </a:schemeClr>
                  </a:solidFill>
                  <a:cs typeface="+mn-ea"/>
                  <a:sym typeface="+mn-lt"/>
                </a:rPr>
                <a:t>标题</a:t>
              </a:r>
              <a:endParaRPr lang="zh-CN" altLang="en-US" sz="3600" b="1" dirty="0">
                <a:solidFill>
                  <a:schemeClr val="bg1">
                    <a:lumMod val="50000"/>
                  </a:schemeClr>
                </a:solidFill>
                <a:cs typeface="+mn-ea"/>
                <a:sym typeface="+mn-lt"/>
              </a:endParaRPr>
            </a:p>
          </p:txBody>
        </p:sp>
        <p:sp>
          <p:nvSpPr>
            <p:cNvPr id="22" name="TextBox 18"/>
            <p:cNvSpPr txBox="1"/>
            <p:nvPr/>
          </p:nvSpPr>
          <p:spPr>
            <a:xfrm>
              <a:off x="5446943" y="2211710"/>
              <a:ext cx="371919" cy="566774"/>
            </a:xfrm>
            <a:prstGeom prst="rect">
              <a:avLst/>
            </a:prstGeom>
            <a:noFill/>
            <a:ln>
              <a:noFill/>
            </a:ln>
          </p:spPr>
          <p:txBody>
            <a:bodyPr wrap="square" rtlCol="0">
              <a:spAutoFit/>
            </a:bodyPr>
            <a:lstStyle/>
            <a:p>
              <a:r>
                <a:rPr lang="en-US" altLang="zh-CN" sz="3600" dirty="0" smtClean="0">
                  <a:solidFill>
                    <a:schemeClr val="bg1">
                      <a:lumMod val="50000"/>
                    </a:schemeClr>
                  </a:solidFill>
                  <a:cs typeface="+mn-ea"/>
                  <a:sym typeface="+mn-lt"/>
                </a:rPr>
                <a:t>2</a:t>
              </a:r>
              <a:endParaRPr lang="zh-CN" altLang="en-US" sz="3600" dirty="0">
                <a:solidFill>
                  <a:schemeClr val="bg1">
                    <a:lumMod val="50000"/>
                  </a:schemeClr>
                </a:solidFill>
                <a:cs typeface="+mn-ea"/>
                <a:sym typeface="+mn-lt"/>
              </a:endParaRPr>
            </a:p>
          </p:txBody>
        </p:sp>
      </p:grpSp>
      <p:grpSp>
        <p:nvGrpSpPr>
          <p:cNvPr id="23" name="组合 22"/>
          <p:cNvGrpSpPr/>
          <p:nvPr/>
        </p:nvGrpSpPr>
        <p:grpSpPr>
          <a:xfrm>
            <a:off x="8201149" y="3813854"/>
            <a:ext cx="3837226" cy="839186"/>
            <a:chOff x="5505214" y="1341804"/>
            <a:chExt cx="3188529" cy="829980"/>
          </a:xfrm>
        </p:grpSpPr>
        <p:sp>
          <p:nvSpPr>
            <p:cNvPr id="24" name="TextBox 20"/>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cs typeface="+mn-ea"/>
                  <a:sym typeface="+mn-lt"/>
                </a:rPr>
                <a:t>02.</a:t>
              </a:r>
              <a:r>
                <a:rPr lang="zh-CN" altLang="en-US" sz="2800" dirty="0" smtClean="0">
                  <a:solidFill>
                    <a:schemeClr val="bg1">
                      <a:lumMod val="50000"/>
                    </a:schemeClr>
                  </a:solidFill>
                  <a:cs typeface="+mn-ea"/>
                  <a:sym typeface="+mn-lt"/>
                </a:rPr>
                <a:t>标题</a:t>
              </a:r>
              <a:endParaRPr lang="zh-CN" altLang="en-US" sz="2800" dirty="0">
                <a:solidFill>
                  <a:schemeClr val="bg1">
                    <a:lumMod val="50000"/>
                  </a:schemeClr>
                </a:solidFill>
                <a:cs typeface="+mn-ea"/>
                <a:sym typeface="+mn-lt"/>
              </a:endParaRPr>
            </a:p>
          </p:txBody>
        </p:sp>
        <p:sp>
          <p:nvSpPr>
            <p:cNvPr id="25" name="TextBox 21"/>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cs typeface="+mn-ea"/>
                  <a:sym typeface="+mn-lt"/>
                </a:rPr>
                <a:t>请输入要写的文字内容</a:t>
              </a:r>
              <a:endParaRPr lang="zh-CN" altLang="en-US" sz="1600" dirty="0">
                <a:solidFill>
                  <a:schemeClr val="bg1">
                    <a:lumMod val="50000"/>
                  </a:schemeClr>
                </a:solidFill>
                <a:cs typeface="+mn-ea"/>
                <a:sym typeface="+mn-lt"/>
              </a:endParaRPr>
            </a:p>
          </p:txBody>
        </p:sp>
      </p:grpSp>
      <p:grpSp>
        <p:nvGrpSpPr>
          <p:cNvPr id="26" name="组合 25"/>
          <p:cNvGrpSpPr/>
          <p:nvPr/>
        </p:nvGrpSpPr>
        <p:grpSpPr>
          <a:xfrm>
            <a:off x="2023302" y="3950574"/>
            <a:ext cx="3837226" cy="839186"/>
            <a:chOff x="5505214" y="1341804"/>
            <a:chExt cx="3188529" cy="829980"/>
          </a:xfrm>
        </p:grpSpPr>
        <p:sp>
          <p:nvSpPr>
            <p:cNvPr id="27" name="TextBox 23"/>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cs typeface="+mn-ea"/>
                  <a:sym typeface="+mn-lt"/>
                </a:rPr>
                <a:t>04.</a:t>
              </a:r>
              <a:r>
                <a:rPr lang="zh-CN" altLang="en-US" sz="2800" dirty="0" smtClean="0">
                  <a:solidFill>
                    <a:schemeClr val="bg1">
                      <a:lumMod val="50000"/>
                    </a:schemeClr>
                  </a:solidFill>
                  <a:cs typeface="+mn-ea"/>
                  <a:sym typeface="+mn-lt"/>
                </a:rPr>
                <a:t>标题</a:t>
              </a:r>
              <a:endParaRPr lang="zh-CN" altLang="en-US" sz="2800" dirty="0">
                <a:solidFill>
                  <a:schemeClr val="bg1">
                    <a:lumMod val="50000"/>
                  </a:schemeClr>
                </a:solidFill>
                <a:cs typeface="+mn-ea"/>
                <a:sym typeface="+mn-lt"/>
              </a:endParaRPr>
            </a:p>
          </p:txBody>
        </p:sp>
        <p:sp>
          <p:nvSpPr>
            <p:cNvPr id="28" name="TextBox 24"/>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cs typeface="+mn-ea"/>
                  <a:sym typeface="+mn-lt"/>
                </a:rPr>
                <a:t>请输入要写的文字内容</a:t>
              </a:r>
              <a:endParaRPr lang="zh-CN" altLang="en-US" sz="1600" dirty="0">
                <a:solidFill>
                  <a:schemeClr val="bg1">
                    <a:lumMod val="50000"/>
                  </a:schemeClr>
                </a:solidFill>
                <a:cs typeface="+mn-ea"/>
                <a:sym typeface="+mn-lt"/>
              </a:endParaRPr>
            </a:p>
          </p:txBody>
        </p:sp>
      </p:grpSp>
      <p:grpSp>
        <p:nvGrpSpPr>
          <p:cNvPr id="29" name="组合 28"/>
          <p:cNvGrpSpPr/>
          <p:nvPr/>
        </p:nvGrpSpPr>
        <p:grpSpPr>
          <a:xfrm>
            <a:off x="2383342" y="1950604"/>
            <a:ext cx="3837226" cy="839186"/>
            <a:chOff x="5505214" y="1341804"/>
            <a:chExt cx="3188529" cy="829980"/>
          </a:xfrm>
        </p:grpSpPr>
        <p:sp>
          <p:nvSpPr>
            <p:cNvPr id="30" name="TextBox 26"/>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cs typeface="+mn-ea"/>
                  <a:sym typeface="+mn-lt"/>
                </a:rPr>
                <a:t>05.</a:t>
              </a:r>
              <a:r>
                <a:rPr lang="zh-CN" altLang="en-US" sz="2800" dirty="0" smtClean="0">
                  <a:solidFill>
                    <a:schemeClr val="bg1">
                      <a:lumMod val="50000"/>
                    </a:schemeClr>
                  </a:solidFill>
                  <a:cs typeface="+mn-ea"/>
                  <a:sym typeface="+mn-lt"/>
                </a:rPr>
                <a:t>标题</a:t>
              </a:r>
              <a:endParaRPr lang="zh-CN" altLang="en-US" sz="2800" dirty="0">
                <a:solidFill>
                  <a:schemeClr val="bg1">
                    <a:lumMod val="50000"/>
                  </a:schemeClr>
                </a:solidFill>
                <a:cs typeface="+mn-ea"/>
                <a:sym typeface="+mn-lt"/>
              </a:endParaRPr>
            </a:p>
          </p:txBody>
        </p:sp>
        <p:sp>
          <p:nvSpPr>
            <p:cNvPr id="31" name="TextBox 27"/>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cs typeface="+mn-ea"/>
                  <a:sym typeface="+mn-lt"/>
                </a:rPr>
                <a:t>请输入要写的文字内容</a:t>
              </a:r>
              <a:endParaRPr lang="zh-CN" altLang="en-US" sz="1600" dirty="0">
                <a:solidFill>
                  <a:schemeClr val="bg1">
                    <a:lumMod val="50000"/>
                  </a:schemeClr>
                </a:solidFill>
                <a:cs typeface="+mn-ea"/>
                <a:sym typeface="+mn-lt"/>
              </a:endParaRPr>
            </a:p>
          </p:txBody>
        </p:sp>
      </p:grpSp>
      <p:grpSp>
        <p:nvGrpSpPr>
          <p:cNvPr id="32" name="组合 31"/>
          <p:cNvGrpSpPr/>
          <p:nvPr/>
        </p:nvGrpSpPr>
        <p:grpSpPr>
          <a:xfrm>
            <a:off x="5993606" y="5623234"/>
            <a:ext cx="3837226" cy="839186"/>
            <a:chOff x="5505214" y="1341804"/>
            <a:chExt cx="3188529" cy="829980"/>
          </a:xfrm>
        </p:grpSpPr>
        <p:sp>
          <p:nvSpPr>
            <p:cNvPr id="33" name="TextBox 29"/>
            <p:cNvSpPr txBox="1"/>
            <p:nvPr/>
          </p:nvSpPr>
          <p:spPr>
            <a:xfrm>
              <a:off x="5505214" y="1341804"/>
              <a:ext cx="3188529" cy="517480"/>
            </a:xfrm>
            <a:prstGeom prst="rect">
              <a:avLst/>
            </a:prstGeom>
            <a:noFill/>
          </p:spPr>
          <p:txBody>
            <a:bodyPr wrap="square" rtlCol="0">
              <a:spAutoFit/>
            </a:bodyPr>
            <a:lstStyle/>
            <a:p>
              <a:r>
                <a:rPr lang="en-US" altLang="zh-CN" sz="2800" dirty="0" smtClean="0">
                  <a:solidFill>
                    <a:schemeClr val="bg1">
                      <a:lumMod val="50000"/>
                    </a:schemeClr>
                  </a:solidFill>
                  <a:cs typeface="+mn-ea"/>
                  <a:sym typeface="+mn-lt"/>
                </a:rPr>
                <a:t>03.</a:t>
              </a:r>
              <a:r>
                <a:rPr lang="zh-CN" altLang="en-US" sz="2800" dirty="0" smtClean="0">
                  <a:solidFill>
                    <a:schemeClr val="bg1">
                      <a:lumMod val="50000"/>
                    </a:schemeClr>
                  </a:solidFill>
                  <a:cs typeface="+mn-ea"/>
                  <a:sym typeface="+mn-lt"/>
                </a:rPr>
                <a:t>标题</a:t>
              </a:r>
              <a:endParaRPr lang="zh-CN" altLang="en-US" sz="2800" dirty="0">
                <a:solidFill>
                  <a:schemeClr val="bg1">
                    <a:lumMod val="50000"/>
                  </a:schemeClr>
                </a:solidFill>
                <a:cs typeface="+mn-ea"/>
                <a:sym typeface="+mn-lt"/>
              </a:endParaRPr>
            </a:p>
          </p:txBody>
        </p:sp>
        <p:sp>
          <p:nvSpPr>
            <p:cNvPr id="34" name="TextBox 30"/>
            <p:cNvSpPr txBox="1"/>
            <p:nvPr/>
          </p:nvSpPr>
          <p:spPr>
            <a:xfrm>
              <a:off x="5508104" y="1836944"/>
              <a:ext cx="3185639" cy="334840"/>
            </a:xfrm>
            <a:prstGeom prst="rect">
              <a:avLst/>
            </a:prstGeom>
            <a:noFill/>
          </p:spPr>
          <p:txBody>
            <a:bodyPr wrap="square" rtlCol="0">
              <a:spAutoFit/>
            </a:bodyPr>
            <a:lstStyle/>
            <a:p>
              <a:r>
                <a:rPr lang="zh-CN" altLang="en-US" sz="1600" dirty="0" smtClean="0">
                  <a:solidFill>
                    <a:schemeClr val="bg1">
                      <a:lumMod val="50000"/>
                    </a:schemeClr>
                  </a:solidFill>
                  <a:cs typeface="+mn-ea"/>
                  <a:sym typeface="+mn-lt"/>
                </a:rPr>
                <a:t>请输入要写的文字内容</a:t>
              </a:r>
              <a:endParaRPr lang="zh-CN" altLang="en-US" sz="1600" dirty="0">
                <a:solidFill>
                  <a:schemeClr val="bg1">
                    <a:lumMod val="50000"/>
                  </a:schemeClr>
                </a:solidFill>
                <a:cs typeface="+mn-ea"/>
                <a:sym typeface="+mn-lt"/>
              </a:endParaRPr>
            </a:p>
          </p:txBody>
        </p:sp>
      </p:grpSp>
    </p:spTree>
    <p:extLst>
      <p:ext uri="{BB962C8B-B14F-4D97-AF65-F5344CB8AC3E}">
        <p14:creationId xmlns:p14="http://schemas.microsoft.com/office/powerpoint/2010/main" val="115268841"/>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53" presetClass="entr" presetSubtype="16"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500" fill="hold"/>
                                        <p:tgtEl>
                                          <p:spTgt spid="9"/>
                                        </p:tgtEl>
                                        <p:attrNameLst>
                                          <p:attrName>ppt_w</p:attrName>
                                        </p:attrNameLst>
                                      </p:cBhvr>
                                      <p:tavLst>
                                        <p:tav tm="0">
                                          <p:val>
                                            <p:fltVal val="0"/>
                                          </p:val>
                                        </p:tav>
                                        <p:tav tm="100000">
                                          <p:val>
                                            <p:strVal val="#ppt_w"/>
                                          </p:val>
                                        </p:tav>
                                      </p:tavLst>
                                    </p:anim>
                                    <p:anim calcmode="lin" valueType="num">
                                      <p:cBhvr>
                                        <p:cTn id="14" dur="500" fill="hold"/>
                                        <p:tgtEl>
                                          <p:spTgt spid="9"/>
                                        </p:tgtEl>
                                        <p:attrNameLst>
                                          <p:attrName>ppt_h</p:attrName>
                                        </p:attrNameLst>
                                      </p:cBhvr>
                                      <p:tavLst>
                                        <p:tav tm="0">
                                          <p:val>
                                            <p:fltVal val="0"/>
                                          </p:val>
                                        </p:tav>
                                        <p:tav tm="100000">
                                          <p:val>
                                            <p:strVal val="#ppt_h"/>
                                          </p:val>
                                        </p:tav>
                                      </p:tavLst>
                                    </p:anim>
                                    <p:animEffect transition="in" filter="fade">
                                      <p:cBhvr>
                                        <p:cTn id="15" dur="500"/>
                                        <p:tgtEl>
                                          <p:spTgt spid="9"/>
                                        </p:tgtEl>
                                      </p:cBhvr>
                                    </p:animEffect>
                                  </p:childTnLst>
                                </p:cTn>
                              </p:par>
                            </p:childTnLst>
                          </p:cTn>
                        </p:par>
                        <p:par>
                          <p:cTn id="16" fill="hold">
                            <p:stCondLst>
                              <p:cond delay="1250"/>
                            </p:stCondLst>
                            <p:childTnLst>
                              <p:par>
                                <p:cTn id="17" presetID="32" presetClass="emph" presetSubtype="0" fill="hold" nodeType="afterEffect">
                                  <p:stCondLst>
                                    <p:cond delay="0"/>
                                  </p:stCondLst>
                                  <p:childTnLst>
                                    <p:animRot by="120000">
                                      <p:cBhvr>
                                        <p:cTn id="18" dur="100" fill="hold">
                                          <p:stCondLst>
                                            <p:cond delay="0"/>
                                          </p:stCondLst>
                                        </p:cTn>
                                        <p:tgtEl>
                                          <p:spTgt spid="9"/>
                                        </p:tgtEl>
                                        <p:attrNameLst>
                                          <p:attrName>r</p:attrName>
                                        </p:attrNameLst>
                                      </p:cBhvr>
                                    </p:animRot>
                                    <p:animRot by="-240000">
                                      <p:cBhvr>
                                        <p:cTn id="19" dur="200" fill="hold">
                                          <p:stCondLst>
                                            <p:cond delay="200"/>
                                          </p:stCondLst>
                                        </p:cTn>
                                        <p:tgtEl>
                                          <p:spTgt spid="9"/>
                                        </p:tgtEl>
                                        <p:attrNameLst>
                                          <p:attrName>r</p:attrName>
                                        </p:attrNameLst>
                                      </p:cBhvr>
                                    </p:animRot>
                                    <p:animRot by="240000">
                                      <p:cBhvr>
                                        <p:cTn id="20" dur="200" fill="hold">
                                          <p:stCondLst>
                                            <p:cond delay="400"/>
                                          </p:stCondLst>
                                        </p:cTn>
                                        <p:tgtEl>
                                          <p:spTgt spid="9"/>
                                        </p:tgtEl>
                                        <p:attrNameLst>
                                          <p:attrName>r</p:attrName>
                                        </p:attrNameLst>
                                      </p:cBhvr>
                                    </p:animRot>
                                    <p:animRot by="-240000">
                                      <p:cBhvr>
                                        <p:cTn id="21" dur="200" fill="hold">
                                          <p:stCondLst>
                                            <p:cond delay="600"/>
                                          </p:stCondLst>
                                        </p:cTn>
                                        <p:tgtEl>
                                          <p:spTgt spid="9"/>
                                        </p:tgtEl>
                                        <p:attrNameLst>
                                          <p:attrName>r</p:attrName>
                                        </p:attrNameLst>
                                      </p:cBhvr>
                                    </p:animRot>
                                    <p:animRot by="120000">
                                      <p:cBhvr>
                                        <p:cTn id="22" dur="200" fill="hold">
                                          <p:stCondLst>
                                            <p:cond delay="800"/>
                                          </p:stCondLst>
                                        </p:cTn>
                                        <p:tgtEl>
                                          <p:spTgt spid="9"/>
                                        </p:tgtEl>
                                        <p:attrNameLst>
                                          <p:attrName>r</p:attrName>
                                        </p:attrNameLst>
                                      </p:cBhvr>
                                    </p:animRot>
                                  </p:childTnLst>
                                </p:cTn>
                              </p:par>
                            </p:childTnLst>
                          </p:cTn>
                        </p:par>
                        <p:par>
                          <p:cTn id="23" fill="hold">
                            <p:stCondLst>
                              <p:cond delay="2250"/>
                            </p:stCondLst>
                            <p:childTnLst>
                              <p:par>
                                <p:cTn id="24" presetID="42"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par>
                          <p:cTn id="29" fill="hold">
                            <p:stCondLst>
                              <p:cond delay="3250"/>
                            </p:stCondLst>
                            <p:childTnLst>
                              <p:par>
                                <p:cTn id="30" presetID="42" presetClass="entr" presetSubtype="0"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fade">
                                      <p:cBhvr>
                                        <p:cTn id="32" dur="1000"/>
                                        <p:tgtEl>
                                          <p:spTgt spid="23"/>
                                        </p:tgtEl>
                                      </p:cBhvr>
                                    </p:animEffect>
                                    <p:anim calcmode="lin" valueType="num">
                                      <p:cBhvr>
                                        <p:cTn id="33" dur="1000" fill="hold"/>
                                        <p:tgtEl>
                                          <p:spTgt spid="23"/>
                                        </p:tgtEl>
                                        <p:attrNameLst>
                                          <p:attrName>ppt_x</p:attrName>
                                        </p:attrNameLst>
                                      </p:cBhvr>
                                      <p:tavLst>
                                        <p:tav tm="0">
                                          <p:val>
                                            <p:strVal val="#ppt_x"/>
                                          </p:val>
                                        </p:tav>
                                        <p:tav tm="100000">
                                          <p:val>
                                            <p:strVal val="#ppt_x"/>
                                          </p:val>
                                        </p:tav>
                                      </p:tavLst>
                                    </p:anim>
                                    <p:anim calcmode="lin" valueType="num">
                                      <p:cBhvr>
                                        <p:cTn id="34" dur="1000" fill="hold"/>
                                        <p:tgtEl>
                                          <p:spTgt spid="23"/>
                                        </p:tgtEl>
                                        <p:attrNameLst>
                                          <p:attrName>ppt_y</p:attrName>
                                        </p:attrNameLst>
                                      </p:cBhvr>
                                      <p:tavLst>
                                        <p:tav tm="0">
                                          <p:val>
                                            <p:strVal val="#ppt_y+.1"/>
                                          </p:val>
                                        </p:tav>
                                        <p:tav tm="100000">
                                          <p:val>
                                            <p:strVal val="#ppt_y"/>
                                          </p:val>
                                        </p:tav>
                                      </p:tavLst>
                                    </p:anim>
                                  </p:childTnLst>
                                </p:cTn>
                              </p:par>
                            </p:childTnLst>
                          </p:cTn>
                        </p:par>
                        <p:par>
                          <p:cTn id="35" fill="hold">
                            <p:stCondLst>
                              <p:cond delay="4250"/>
                            </p:stCondLst>
                            <p:childTnLst>
                              <p:par>
                                <p:cTn id="36" presetID="42"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1000"/>
                                        <p:tgtEl>
                                          <p:spTgt spid="32"/>
                                        </p:tgtEl>
                                      </p:cBhvr>
                                    </p:animEffect>
                                    <p:anim calcmode="lin" valueType="num">
                                      <p:cBhvr>
                                        <p:cTn id="39" dur="1000" fill="hold"/>
                                        <p:tgtEl>
                                          <p:spTgt spid="32"/>
                                        </p:tgtEl>
                                        <p:attrNameLst>
                                          <p:attrName>ppt_x</p:attrName>
                                        </p:attrNameLst>
                                      </p:cBhvr>
                                      <p:tavLst>
                                        <p:tav tm="0">
                                          <p:val>
                                            <p:strVal val="#ppt_x"/>
                                          </p:val>
                                        </p:tav>
                                        <p:tav tm="100000">
                                          <p:val>
                                            <p:strVal val="#ppt_x"/>
                                          </p:val>
                                        </p:tav>
                                      </p:tavLst>
                                    </p:anim>
                                    <p:anim calcmode="lin" valueType="num">
                                      <p:cBhvr>
                                        <p:cTn id="40" dur="100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5250"/>
                            </p:stCondLst>
                            <p:childTnLst>
                              <p:par>
                                <p:cTn id="42" presetID="42" presetClass="entr" presetSubtype="0" fill="hold" nodeType="after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childTnLst>
                          </p:cTn>
                        </p:par>
                        <p:par>
                          <p:cTn id="47" fill="hold">
                            <p:stCondLst>
                              <p:cond delay="6250"/>
                            </p:stCondLst>
                            <p:childTnLst>
                              <p:par>
                                <p:cTn id="48" presetID="42" presetClass="entr" presetSubtype="0" fill="hold" nodeType="afterEffect">
                                  <p:stCondLst>
                                    <p:cond delay="0"/>
                                  </p:stCondLst>
                                  <p:childTnLst>
                                    <p:set>
                                      <p:cBhvr>
                                        <p:cTn id="49" dur="1" fill="hold">
                                          <p:stCondLst>
                                            <p:cond delay="0"/>
                                          </p:stCondLst>
                                        </p:cTn>
                                        <p:tgtEl>
                                          <p:spTgt spid="29"/>
                                        </p:tgtEl>
                                        <p:attrNameLst>
                                          <p:attrName>style.visibility</p:attrName>
                                        </p:attrNameLst>
                                      </p:cBhvr>
                                      <p:to>
                                        <p:strVal val="visible"/>
                                      </p:to>
                                    </p:set>
                                    <p:animEffect transition="in" filter="fade">
                                      <p:cBhvr>
                                        <p:cTn id="50" dur="1000"/>
                                        <p:tgtEl>
                                          <p:spTgt spid="29"/>
                                        </p:tgtEl>
                                      </p:cBhvr>
                                    </p:animEffect>
                                    <p:anim calcmode="lin" valueType="num">
                                      <p:cBhvr>
                                        <p:cTn id="51" dur="1000" fill="hold"/>
                                        <p:tgtEl>
                                          <p:spTgt spid="29"/>
                                        </p:tgtEl>
                                        <p:attrNameLst>
                                          <p:attrName>ppt_x</p:attrName>
                                        </p:attrNameLst>
                                      </p:cBhvr>
                                      <p:tavLst>
                                        <p:tav tm="0">
                                          <p:val>
                                            <p:strVal val="#ppt_x"/>
                                          </p:val>
                                        </p:tav>
                                        <p:tav tm="100000">
                                          <p:val>
                                            <p:strVal val="#ppt_x"/>
                                          </p:val>
                                        </p:tav>
                                      </p:tavLst>
                                    </p:anim>
                                    <p:anim calcmode="lin" valueType="num">
                                      <p:cBhvr>
                                        <p:cTn id="52"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783861" y="1869533"/>
            <a:ext cx="10983364" cy="4629613"/>
            <a:chOff x="783861" y="1230860"/>
            <a:chExt cx="7676571" cy="3235762"/>
          </a:xfrm>
        </p:grpSpPr>
        <p:grpSp>
          <p:nvGrpSpPr>
            <p:cNvPr id="7" name="组合 6"/>
            <p:cNvGrpSpPr/>
            <p:nvPr/>
          </p:nvGrpSpPr>
          <p:grpSpPr>
            <a:xfrm>
              <a:off x="1430266" y="3003798"/>
              <a:ext cx="1672990" cy="1222929"/>
              <a:chOff x="1458841" y="2943034"/>
              <a:chExt cx="1887144" cy="1379472"/>
            </a:xfrm>
            <a:solidFill>
              <a:srgbClr val="E667A0"/>
            </a:solidFill>
          </p:grpSpPr>
          <p:sp>
            <p:nvSpPr>
              <p:cNvPr id="26" name="矩形 7"/>
              <p:cNvSpPr/>
              <p:nvPr/>
            </p:nvSpPr>
            <p:spPr>
              <a:xfrm flipH="1" flipV="1">
                <a:off x="1458841" y="2943034"/>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cs typeface="+mn-ea"/>
                  <a:sym typeface="+mn-lt"/>
                </a:endParaRPr>
              </a:p>
            </p:txBody>
          </p:sp>
          <p:cxnSp>
            <p:nvCxnSpPr>
              <p:cNvPr id="27" name="直接连接符 26"/>
              <p:cNvCxnSpPr/>
              <p:nvPr/>
            </p:nvCxnSpPr>
            <p:spPr>
              <a:xfrm flipH="1">
                <a:off x="1639942" y="4060156"/>
                <a:ext cx="1706043" cy="0"/>
              </a:xfrm>
              <a:prstGeom prst="line">
                <a:avLst/>
              </a:prstGeom>
              <a:grpFill/>
              <a:ln w="19050" cap="flat" cmpd="sng" algn="ctr">
                <a:noFill/>
                <a:prstDash val="sysDash"/>
              </a:ln>
              <a:effectLst/>
            </p:spPr>
          </p:cxnSp>
          <p:sp>
            <p:nvSpPr>
              <p:cNvPr id="28" name="TextBox 32"/>
              <p:cNvSpPr txBox="1"/>
              <p:nvPr/>
            </p:nvSpPr>
            <p:spPr>
              <a:xfrm>
                <a:off x="1625663" y="3240784"/>
                <a:ext cx="1508571" cy="34456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mn-lt"/>
                    <a:ea typeface="+mn-ea"/>
                    <a:cs typeface="+mn-ea"/>
                    <a:sym typeface="+mn-lt"/>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mn-lt"/>
                  <a:ea typeface="+mn-ea"/>
                  <a:cs typeface="+mn-ea"/>
                  <a:sym typeface="+mn-lt"/>
                </a:endParaRPr>
              </a:p>
            </p:txBody>
          </p:sp>
          <p:sp>
            <p:nvSpPr>
              <p:cNvPr id="29" name="TextBox 33"/>
              <p:cNvSpPr txBox="1"/>
              <p:nvPr/>
            </p:nvSpPr>
            <p:spPr>
              <a:xfrm>
                <a:off x="1671500" y="3486992"/>
                <a:ext cx="1462734" cy="412504"/>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单击此处添加段落文本单击字</a:t>
                </a:r>
                <a:r>
                  <a:rPr kumimoji="0" lang="zh-CN" altLang="en-US" sz="1400" b="0" i="0" u="none" strike="noStrike" kern="0" cap="none" spc="0" normalizeH="0" baseline="0" noProof="0" dirty="0" smtClean="0">
                    <a:ln>
                      <a:noFill/>
                    </a:ln>
                    <a:solidFill>
                      <a:schemeClr val="bg1">
                        <a:lumMod val="50000"/>
                      </a:schemeClr>
                    </a:solidFill>
                    <a:effectLst/>
                    <a:uLnTx/>
                    <a:uFillTx/>
                    <a:cs typeface="+mn-ea"/>
                    <a:sym typeface="+mn-lt"/>
                  </a:rPr>
                  <a:t>单击</a:t>
                </a:r>
                <a:endParaRPr kumimoji="0" lang="zh-CN" altLang="en-US" sz="1400" b="0" i="0" u="none" strike="noStrike" kern="0" cap="none" spc="0" normalizeH="0" baseline="0" noProof="0" dirty="0">
                  <a:ln>
                    <a:noFill/>
                  </a:ln>
                  <a:solidFill>
                    <a:schemeClr val="bg1">
                      <a:lumMod val="50000"/>
                    </a:schemeClr>
                  </a:solidFill>
                  <a:effectLst/>
                  <a:uLnTx/>
                  <a:uFillTx/>
                  <a:cs typeface="+mn-ea"/>
                  <a:sym typeface="+mn-lt"/>
                </a:endParaRPr>
              </a:p>
            </p:txBody>
          </p:sp>
        </p:grpSp>
        <p:grpSp>
          <p:nvGrpSpPr>
            <p:cNvPr id="8" name="组合 7"/>
            <p:cNvGrpSpPr/>
            <p:nvPr/>
          </p:nvGrpSpPr>
          <p:grpSpPr>
            <a:xfrm>
              <a:off x="783861" y="1275606"/>
              <a:ext cx="2255694" cy="1627655"/>
              <a:chOff x="685067" y="915566"/>
              <a:chExt cx="2728160" cy="1968576"/>
            </a:xfrm>
            <a:solidFill>
              <a:srgbClr val="762F90"/>
            </a:solidFill>
          </p:grpSpPr>
          <p:sp>
            <p:nvSpPr>
              <p:cNvPr id="23" name="矩形 7"/>
              <p:cNvSpPr/>
              <p:nvPr/>
            </p:nvSpPr>
            <p:spPr>
              <a:xfrm flipH="1">
                <a:off x="685067" y="915566"/>
                <a:ext cx="2728160" cy="196857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cs typeface="+mn-ea"/>
                  <a:sym typeface="+mn-lt"/>
                </a:endParaRPr>
              </a:p>
            </p:txBody>
          </p:sp>
          <p:sp>
            <p:nvSpPr>
              <p:cNvPr id="24" name="TextBox 36"/>
              <p:cNvSpPr txBox="1"/>
              <p:nvPr/>
            </p:nvSpPr>
            <p:spPr>
              <a:xfrm>
                <a:off x="755576" y="1351018"/>
                <a:ext cx="1825587" cy="369442"/>
              </a:xfrm>
              <a:prstGeom prst="rect">
                <a:avLst/>
              </a:prstGeom>
              <a:noFill/>
              <a:ln>
                <a:noFill/>
              </a:ln>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mn-lt"/>
                    <a:ea typeface="+mn-ea"/>
                    <a:cs typeface="+mn-ea"/>
                    <a:sym typeface="+mn-lt"/>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mn-lt"/>
                  <a:ea typeface="+mn-ea"/>
                  <a:cs typeface="+mn-ea"/>
                  <a:sym typeface="+mn-lt"/>
                </a:endParaRPr>
              </a:p>
            </p:txBody>
          </p:sp>
          <p:sp>
            <p:nvSpPr>
              <p:cNvPr id="25" name="TextBox 37"/>
              <p:cNvSpPr txBox="1"/>
              <p:nvPr/>
            </p:nvSpPr>
            <p:spPr>
              <a:xfrm>
                <a:off x="915027" y="1635645"/>
                <a:ext cx="2062774" cy="806527"/>
              </a:xfrm>
              <a:prstGeom prst="rect">
                <a:avLst/>
              </a:prstGeom>
              <a:noFill/>
              <a:ln>
                <a:no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单击此处添加段落文本单击字单击此处添加段落文本单击字单击此处此处添加单击此处</a:t>
                </a:r>
                <a:r>
                  <a:rPr kumimoji="0" lang="zh-CN" altLang="en-US" sz="1400" b="0" i="0" u="none" strike="noStrike" kern="0" cap="none" spc="0" normalizeH="0" baseline="0" noProof="0" dirty="0" smtClean="0">
                    <a:ln>
                      <a:noFill/>
                    </a:ln>
                    <a:solidFill>
                      <a:schemeClr val="bg1">
                        <a:lumMod val="50000"/>
                      </a:schemeClr>
                    </a:solidFill>
                    <a:effectLst/>
                    <a:uLnTx/>
                    <a:uFillTx/>
                    <a:cs typeface="+mn-ea"/>
                    <a:sym typeface="+mn-lt"/>
                  </a:rPr>
                  <a:t>添加</a:t>
                </a:r>
                <a:endParaRPr kumimoji="0" lang="zh-CN" altLang="en-US" sz="1400" b="0" i="0" u="none" strike="noStrike" kern="0" cap="none" spc="0" normalizeH="0" baseline="0" noProof="0" dirty="0">
                  <a:ln>
                    <a:noFill/>
                  </a:ln>
                  <a:solidFill>
                    <a:schemeClr val="bg1">
                      <a:lumMod val="50000"/>
                    </a:schemeClr>
                  </a:solidFill>
                  <a:effectLst/>
                  <a:uLnTx/>
                  <a:uFillTx/>
                  <a:cs typeface="+mn-ea"/>
                  <a:sym typeface="+mn-lt"/>
                </a:endParaRPr>
              </a:p>
            </p:txBody>
          </p:sp>
        </p:grpSp>
        <p:grpSp>
          <p:nvGrpSpPr>
            <p:cNvPr id="9" name="组合 8"/>
            <p:cNvGrpSpPr/>
            <p:nvPr/>
          </p:nvGrpSpPr>
          <p:grpSpPr>
            <a:xfrm>
              <a:off x="3133515" y="2987126"/>
              <a:ext cx="1977211" cy="1479496"/>
              <a:chOff x="3390310" y="2983512"/>
              <a:chExt cx="2333818" cy="1746336"/>
            </a:xfrm>
          </p:grpSpPr>
          <p:sp>
            <p:nvSpPr>
              <p:cNvPr id="20" name="矩形 7"/>
              <p:cNvSpPr/>
              <p:nvPr/>
            </p:nvSpPr>
            <p:spPr>
              <a:xfrm flipH="1">
                <a:off x="3390310" y="2983512"/>
                <a:ext cx="2333818" cy="1746336"/>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cs typeface="+mn-ea"/>
                  <a:sym typeface="+mn-lt"/>
                </a:endParaRPr>
              </a:p>
            </p:txBody>
          </p:sp>
          <p:sp>
            <p:nvSpPr>
              <p:cNvPr id="21" name="TextBox 40"/>
              <p:cNvSpPr txBox="1"/>
              <p:nvPr/>
            </p:nvSpPr>
            <p:spPr>
              <a:xfrm>
                <a:off x="3640702" y="3281209"/>
                <a:ext cx="1352006" cy="360554"/>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mn-lt"/>
                    <a:ea typeface="+mn-ea"/>
                    <a:cs typeface="+mn-ea"/>
                    <a:sym typeface="+mn-lt"/>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mn-lt"/>
                  <a:ea typeface="+mn-ea"/>
                  <a:cs typeface="+mn-ea"/>
                  <a:sym typeface="+mn-lt"/>
                </a:endParaRPr>
              </a:p>
            </p:txBody>
          </p:sp>
          <p:sp>
            <p:nvSpPr>
              <p:cNvPr id="22" name="TextBox 41"/>
              <p:cNvSpPr txBox="1"/>
              <p:nvPr/>
            </p:nvSpPr>
            <p:spPr>
              <a:xfrm>
                <a:off x="3540613" y="3598912"/>
                <a:ext cx="2062773" cy="609387"/>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单击此处添加段落文本单击字单击此处添加段落文本单击字单击</a:t>
                </a:r>
                <a:r>
                  <a:rPr kumimoji="0" lang="zh-CN" altLang="en-US" sz="1400" b="0" i="0" u="none" strike="noStrike" kern="0" cap="none" spc="0" normalizeH="0" baseline="0" noProof="0" dirty="0" smtClean="0">
                    <a:ln>
                      <a:noFill/>
                    </a:ln>
                    <a:solidFill>
                      <a:schemeClr val="bg1">
                        <a:lumMod val="50000"/>
                      </a:schemeClr>
                    </a:solidFill>
                    <a:effectLst/>
                    <a:uLnTx/>
                    <a:uFillTx/>
                    <a:cs typeface="+mn-ea"/>
                    <a:sym typeface="+mn-lt"/>
                  </a:rPr>
                  <a:t>此处</a:t>
                </a:r>
                <a:endParaRPr kumimoji="0" lang="zh-CN" altLang="en-US" sz="1400" b="0" i="0" u="none" strike="noStrike" kern="0" cap="none" spc="0" normalizeH="0" baseline="0" noProof="0" dirty="0">
                  <a:ln>
                    <a:noFill/>
                  </a:ln>
                  <a:solidFill>
                    <a:schemeClr val="bg1">
                      <a:lumMod val="50000"/>
                    </a:schemeClr>
                  </a:solidFill>
                  <a:effectLst/>
                  <a:uLnTx/>
                  <a:uFillTx/>
                  <a:cs typeface="+mn-ea"/>
                  <a:sym typeface="+mn-lt"/>
                </a:endParaRPr>
              </a:p>
            </p:txBody>
          </p:sp>
        </p:grpSp>
        <p:grpSp>
          <p:nvGrpSpPr>
            <p:cNvPr id="11" name="组合 10"/>
            <p:cNvGrpSpPr/>
            <p:nvPr/>
          </p:nvGrpSpPr>
          <p:grpSpPr>
            <a:xfrm>
              <a:off x="3131840" y="1680798"/>
              <a:ext cx="1650955" cy="1222929"/>
              <a:chOff x="3467029" y="1542643"/>
              <a:chExt cx="1862287" cy="1379472"/>
            </a:xfrm>
          </p:grpSpPr>
          <p:sp>
            <p:nvSpPr>
              <p:cNvPr id="17" name="矩形 7"/>
              <p:cNvSpPr/>
              <p:nvPr/>
            </p:nvSpPr>
            <p:spPr>
              <a:xfrm flipH="1" flipV="1">
                <a:off x="3467029" y="1542643"/>
                <a:ext cx="1862287" cy="1379472"/>
              </a:xfrm>
              <a:custGeom>
                <a:avLst/>
                <a:gdLst/>
                <a:ahLst/>
                <a:cxnLst/>
                <a:rect l="l" t="t" r="r" b="b"/>
                <a:pathLst>
                  <a:path w="4824536" h="2880320">
                    <a:moveTo>
                      <a:pt x="3763347" y="2880320"/>
                    </a:moveTo>
                    <a:lnTo>
                      <a:pt x="2646548" y="2880320"/>
                    </a:lnTo>
                    <a:lnTo>
                      <a:pt x="1529749" y="2880320"/>
                    </a:lnTo>
                    <a:lnTo>
                      <a:pt x="0" y="2880320"/>
                    </a:lnTo>
                    <a:lnTo>
                      <a:pt x="0" y="1584176"/>
                    </a:lnTo>
                    <a:lnTo>
                      <a:pt x="0" y="1296144"/>
                    </a:lnTo>
                    <a:lnTo>
                      <a:pt x="0" y="1061189"/>
                    </a:lnTo>
                    <a:cubicBezTo>
                      <a:pt x="0" y="475110"/>
                      <a:pt x="475110" y="0"/>
                      <a:pt x="1061189" y="0"/>
                    </a:cubicBezTo>
                    <a:lnTo>
                      <a:pt x="2177988" y="0"/>
                    </a:lnTo>
                    <a:lnTo>
                      <a:pt x="3294787" y="0"/>
                    </a:lnTo>
                    <a:lnTo>
                      <a:pt x="4824536" y="0"/>
                    </a:lnTo>
                    <a:lnTo>
                      <a:pt x="4824536" y="1296144"/>
                    </a:lnTo>
                    <a:lnTo>
                      <a:pt x="4824536" y="1584176"/>
                    </a:lnTo>
                    <a:lnTo>
                      <a:pt x="4824536" y="1819131"/>
                    </a:lnTo>
                    <a:cubicBezTo>
                      <a:pt x="4824536" y="2405210"/>
                      <a:pt x="4349426" y="2880320"/>
                      <a:pt x="3763347" y="2880320"/>
                    </a:cubicBezTo>
                    <a:close/>
                  </a:path>
                </a:pathLst>
              </a:custGeom>
              <a:noFill/>
              <a:ln w="28575" cap="flat" cmpd="sng" algn="ctr">
                <a:solidFill>
                  <a:srgbClr val="404040"/>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3200" b="0" i="0" u="none" strike="noStrike" kern="0" cap="none" spc="0" normalizeH="0" baseline="0" noProof="0" smtClean="0">
                  <a:ln>
                    <a:noFill/>
                  </a:ln>
                  <a:solidFill>
                    <a:srgbClr val="FFFFFF"/>
                  </a:solidFill>
                  <a:effectLst/>
                  <a:uLnTx/>
                  <a:uFillTx/>
                  <a:cs typeface="+mn-ea"/>
                  <a:sym typeface="+mn-lt"/>
                </a:endParaRPr>
              </a:p>
            </p:txBody>
          </p:sp>
          <p:sp>
            <p:nvSpPr>
              <p:cNvPr id="18" name="TextBox 44"/>
              <p:cNvSpPr txBox="1"/>
              <p:nvPr/>
            </p:nvSpPr>
            <p:spPr>
              <a:xfrm>
                <a:off x="3681730" y="1885058"/>
                <a:ext cx="1395882" cy="344562"/>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itchFamily="34" charset="0"/>
                    <a:ea typeface="微软雅黑" pitchFamily="34" charset="-122"/>
                  </a:defRPr>
                </a:lvl1pPr>
              </a:lstStyle>
              <a:p>
                <a:pPr marL="0" marR="0" lvl="0" indent="0" algn="ctr" defTabSz="914400" eaLnBrk="1" fontAlgn="auto" latinLnBrk="0" hangingPunct="1">
                  <a:lnSpc>
                    <a:spcPct val="80000"/>
                  </a:lnSpc>
                  <a:spcBef>
                    <a:spcPts val="0"/>
                  </a:spcBef>
                  <a:spcAft>
                    <a:spcPts val="0"/>
                  </a:spcAft>
                  <a:buClrTx/>
                  <a:buSzTx/>
                  <a:buFontTx/>
                  <a:buNone/>
                  <a:tabLst/>
                  <a:defRPr/>
                </a:pPr>
                <a:r>
                  <a:rPr kumimoji="0" lang="zh-CN" altLang="en-US" sz="2800" b="0" i="0" u="none" strike="noStrike" kern="0" cap="none" spc="0" normalizeH="0" baseline="0" noProof="0" dirty="0" smtClean="0">
                    <a:ln w="18415" cmpd="sng">
                      <a:noFill/>
                      <a:prstDash val="solid"/>
                    </a:ln>
                    <a:solidFill>
                      <a:schemeClr val="bg1">
                        <a:lumMod val="50000"/>
                      </a:schemeClr>
                    </a:solidFill>
                    <a:effectLst/>
                    <a:uLnTx/>
                    <a:uFillTx/>
                    <a:latin typeface="+mn-lt"/>
                    <a:ea typeface="+mn-ea"/>
                    <a:cs typeface="+mn-ea"/>
                    <a:sym typeface="+mn-lt"/>
                  </a:rPr>
                  <a:t>标题文字</a:t>
                </a:r>
                <a:endParaRPr kumimoji="0" lang="zh-CN" altLang="en-US" sz="2800" b="0" i="0" u="none" strike="noStrike" kern="0" cap="none" spc="0" normalizeH="0" baseline="0" noProof="0" dirty="0">
                  <a:ln w="18415" cmpd="sng">
                    <a:noFill/>
                    <a:prstDash val="solid"/>
                  </a:ln>
                  <a:solidFill>
                    <a:schemeClr val="bg1">
                      <a:lumMod val="50000"/>
                    </a:schemeClr>
                  </a:solidFill>
                  <a:effectLst/>
                  <a:uLnTx/>
                  <a:uFillTx/>
                  <a:latin typeface="+mn-lt"/>
                  <a:ea typeface="+mn-ea"/>
                  <a:cs typeface="+mn-ea"/>
                  <a:sym typeface="+mn-lt"/>
                </a:endParaRPr>
              </a:p>
            </p:txBody>
          </p:sp>
          <p:sp>
            <p:nvSpPr>
              <p:cNvPr id="19" name="TextBox 45"/>
              <p:cNvSpPr txBox="1"/>
              <p:nvPr/>
            </p:nvSpPr>
            <p:spPr>
              <a:xfrm>
                <a:off x="3735565" y="2148963"/>
                <a:ext cx="1496959" cy="41250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单击此处添加段落文本单击字</a:t>
                </a:r>
                <a:r>
                  <a:rPr kumimoji="0" lang="zh-CN" altLang="en-US" sz="1400" b="0" i="0" u="none" strike="noStrike" kern="0" cap="none" spc="0" normalizeH="0" baseline="0" noProof="0" dirty="0" smtClean="0">
                    <a:ln>
                      <a:noFill/>
                    </a:ln>
                    <a:solidFill>
                      <a:schemeClr val="bg1">
                        <a:lumMod val="50000"/>
                      </a:schemeClr>
                    </a:solidFill>
                    <a:effectLst/>
                    <a:uLnTx/>
                    <a:uFillTx/>
                    <a:cs typeface="+mn-ea"/>
                    <a:sym typeface="+mn-lt"/>
                  </a:rPr>
                  <a:t>单击</a:t>
                </a:r>
                <a:endParaRPr kumimoji="0" lang="zh-CN" altLang="en-US" sz="1400" b="0" i="0" u="none" strike="noStrike" kern="0" cap="none" spc="0" normalizeH="0" baseline="0" noProof="0" dirty="0">
                  <a:ln>
                    <a:noFill/>
                  </a:ln>
                  <a:solidFill>
                    <a:schemeClr val="bg1">
                      <a:lumMod val="50000"/>
                    </a:schemeClr>
                  </a:solidFill>
                  <a:effectLst/>
                  <a:uLnTx/>
                  <a:uFillTx/>
                  <a:cs typeface="+mn-ea"/>
                  <a:sym typeface="+mn-lt"/>
                </a:endParaRPr>
              </a:p>
            </p:txBody>
          </p:sp>
        </p:grpSp>
        <p:grpSp>
          <p:nvGrpSpPr>
            <p:cNvPr id="12" name="组合 11"/>
            <p:cNvGrpSpPr/>
            <p:nvPr/>
          </p:nvGrpSpPr>
          <p:grpSpPr>
            <a:xfrm>
              <a:off x="5588074" y="1230860"/>
              <a:ext cx="2872358" cy="1108191"/>
              <a:chOff x="755576" y="1770370"/>
              <a:chExt cx="2872358" cy="1108191"/>
            </a:xfrm>
          </p:grpSpPr>
          <p:sp>
            <p:nvSpPr>
              <p:cNvPr id="15" name="TextBox 47"/>
              <p:cNvSpPr txBox="1"/>
              <p:nvPr/>
            </p:nvSpPr>
            <p:spPr>
              <a:xfrm>
                <a:off x="755576" y="1770370"/>
                <a:ext cx="2800350" cy="40871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3200" b="0" i="0" u="none" strike="noStrike" kern="0" cap="none" spc="0" normalizeH="0" baseline="0" noProof="0" dirty="0" smtClean="0">
                    <a:ln>
                      <a:noFill/>
                    </a:ln>
                    <a:solidFill>
                      <a:schemeClr val="bg1">
                        <a:lumMod val="50000"/>
                      </a:schemeClr>
                    </a:solidFill>
                    <a:effectLst/>
                    <a:uLnTx/>
                    <a:uFillTx/>
                    <a:cs typeface="+mn-ea"/>
                    <a:sym typeface="+mn-lt"/>
                  </a:rPr>
                  <a:t>标题文字</a:t>
                </a:r>
                <a:endParaRPr kumimoji="0" lang="zh-CN" altLang="en-US" sz="3200" b="0" i="0" u="none" strike="noStrike" kern="0" cap="none" spc="0" normalizeH="0" baseline="0" noProof="0" dirty="0">
                  <a:ln>
                    <a:noFill/>
                  </a:ln>
                  <a:solidFill>
                    <a:schemeClr val="bg1">
                      <a:lumMod val="50000"/>
                    </a:schemeClr>
                  </a:solidFill>
                  <a:effectLst/>
                  <a:uLnTx/>
                  <a:uFillTx/>
                  <a:cs typeface="+mn-ea"/>
                  <a:sym typeface="+mn-lt"/>
                </a:endParaRPr>
              </a:p>
            </p:txBody>
          </p:sp>
          <p:sp>
            <p:nvSpPr>
              <p:cNvPr id="16" name="TextBox 48"/>
              <p:cNvSpPr txBox="1"/>
              <p:nvPr/>
            </p:nvSpPr>
            <p:spPr>
              <a:xfrm>
                <a:off x="830317" y="2211710"/>
                <a:ext cx="2797617" cy="6668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cs typeface="+mn-ea"/>
                    <a:sym typeface="+mn-lt"/>
                  </a:rPr>
                  <a:t>请输入内容请输入文字内容请输入内容请输入文字内容请输入内容请输入文字内容请输入内容请输入文字内容请输入内容请输入文字内容请输入内容</a:t>
                </a:r>
              </a:p>
            </p:txBody>
          </p:sp>
        </p:grpSp>
        <p:sp>
          <p:nvSpPr>
            <p:cNvPr id="14" name="TextBox 49"/>
            <p:cNvSpPr txBox="1"/>
            <p:nvPr/>
          </p:nvSpPr>
          <p:spPr>
            <a:xfrm>
              <a:off x="5662815" y="2583944"/>
              <a:ext cx="2797617" cy="66685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400" b="0" i="0" u="none" strike="noStrike" kern="0" cap="none" spc="-10" normalizeH="0" baseline="0" noProof="0" dirty="0" smtClean="0">
                  <a:ln>
                    <a:noFill/>
                  </a:ln>
                  <a:solidFill>
                    <a:schemeClr val="bg1">
                      <a:lumMod val="50000"/>
                    </a:schemeClr>
                  </a:solidFill>
                  <a:effectLst/>
                  <a:uLnTx/>
                  <a:uFillTx/>
                  <a:cs typeface="+mn-ea"/>
                  <a:sym typeface="+mn-lt"/>
                </a:rPr>
                <a:t>请输入内容请输入文字内容请输入内容请输入文字内容请输入内容请输入文字内容请输入内容请输入文字内容请输入内容请输入文字内容请输入内容</a:t>
              </a:r>
            </a:p>
          </p:txBody>
        </p:sp>
      </p:grpSp>
    </p:spTree>
    <p:extLst>
      <p:ext uri="{BB962C8B-B14F-4D97-AF65-F5344CB8AC3E}">
        <p14:creationId xmlns:p14="http://schemas.microsoft.com/office/powerpoint/2010/main" val="419437818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762036" y="2088740"/>
            <a:ext cx="10869532" cy="3990879"/>
            <a:chOff x="295287" y="1437464"/>
            <a:chExt cx="8431401" cy="3095690"/>
          </a:xfrm>
        </p:grpSpPr>
        <p:grpSp>
          <p:nvGrpSpPr>
            <p:cNvPr id="7" name="组合 3"/>
            <p:cNvGrpSpPr/>
            <p:nvPr/>
          </p:nvGrpSpPr>
          <p:grpSpPr>
            <a:xfrm>
              <a:off x="295287" y="1773824"/>
              <a:ext cx="2012752" cy="788778"/>
              <a:chOff x="5054599" y="1342008"/>
              <a:chExt cx="2012752" cy="788778"/>
            </a:xfrm>
          </p:grpSpPr>
          <p:sp>
            <p:nvSpPr>
              <p:cNvPr id="65" name="TextBox 11"/>
              <p:cNvSpPr txBox="1"/>
              <p:nvPr/>
            </p:nvSpPr>
            <p:spPr>
              <a:xfrm>
                <a:off x="5054600" y="1342008"/>
                <a:ext cx="978832" cy="238740"/>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latin typeface="+mn-lt"/>
                    <a:ea typeface="+mn-ea"/>
                    <a:cs typeface="+mn-ea"/>
                    <a:sym typeface="+mn-lt"/>
                  </a:rPr>
                  <a:t>点击添加标题</a:t>
                </a:r>
                <a:endParaRPr lang="en-US" altLang="zh-CN" dirty="0">
                  <a:solidFill>
                    <a:schemeClr val="tx1">
                      <a:lumMod val="65000"/>
                      <a:lumOff val="35000"/>
                    </a:schemeClr>
                  </a:solidFill>
                  <a:latin typeface="+mn-lt"/>
                  <a:ea typeface="+mn-ea"/>
                  <a:cs typeface="+mn-ea"/>
                  <a:sym typeface="+mn-lt"/>
                </a:endParaRPr>
              </a:p>
            </p:txBody>
          </p:sp>
          <p:sp>
            <p:nvSpPr>
              <p:cNvPr id="66" name="矩形 35"/>
              <p:cNvSpPr/>
              <p:nvPr/>
            </p:nvSpPr>
            <p:spPr>
              <a:xfrm>
                <a:off x="5054599" y="1650919"/>
                <a:ext cx="2012752" cy="479867"/>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cs typeface="+mn-ea"/>
                    <a:sym typeface="+mn-lt"/>
                  </a:rPr>
                  <a:t>轻点此处输入文字内容，</a:t>
                </a:r>
                <a:r>
                  <a:rPr lang="en-US" altLang="zh-CN" sz="1000" dirty="0" smtClean="0">
                    <a:solidFill>
                      <a:schemeClr val="tx1">
                        <a:lumMod val="65000"/>
                        <a:lumOff val="35000"/>
                      </a:schemeClr>
                    </a:solidFill>
                    <a:cs typeface="+mn-ea"/>
                    <a:sym typeface="+mn-lt"/>
                  </a:rPr>
                  <a:t>PPT</a:t>
                </a:r>
                <a:r>
                  <a:rPr lang="zh-CN" altLang="en-US" sz="1000" dirty="0" smtClean="0">
                    <a:solidFill>
                      <a:schemeClr val="tx1">
                        <a:lumMod val="65000"/>
                        <a:lumOff val="35000"/>
                      </a:schemeClr>
                    </a:solidFill>
                    <a:cs typeface="+mn-ea"/>
                    <a:sym typeface="+mn-lt"/>
                  </a:rPr>
                  <a:t>模板所有文字图片都可编辑，数据图表都可以修改颜色大小形状</a:t>
                </a:r>
                <a:endParaRPr lang="zh-CN" altLang="en-US" sz="1000" dirty="0">
                  <a:solidFill>
                    <a:schemeClr val="tx1">
                      <a:lumMod val="65000"/>
                      <a:lumOff val="35000"/>
                    </a:schemeClr>
                  </a:solidFill>
                  <a:cs typeface="+mn-ea"/>
                  <a:sym typeface="+mn-lt"/>
                </a:endParaRPr>
              </a:p>
            </p:txBody>
          </p:sp>
        </p:grpSp>
        <p:grpSp>
          <p:nvGrpSpPr>
            <p:cNvPr id="8" name="组合 3"/>
            <p:cNvGrpSpPr/>
            <p:nvPr/>
          </p:nvGrpSpPr>
          <p:grpSpPr>
            <a:xfrm>
              <a:off x="295288" y="3294022"/>
              <a:ext cx="2012752" cy="788778"/>
              <a:chOff x="5054599" y="1342008"/>
              <a:chExt cx="2012752" cy="788778"/>
            </a:xfrm>
          </p:grpSpPr>
          <p:sp>
            <p:nvSpPr>
              <p:cNvPr id="63" name="TextBox 14"/>
              <p:cNvSpPr txBox="1"/>
              <p:nvPr/>
            </p:nvSpPr>
            <p:spPr>
              <a:xfrm>
                <a:off x="5054600" y="1342008"/>
                <a:ext cx="978832" cy="238740"/>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latin typeface="+mn-lt"/>
                    <a:ea typeface="+mn-ea"/>
                    <a:cs typeface="+mn-ea"/>
                    <a:sym typeface="+mn-lt"/>
                  </a:rPr>
                  <a:t>点击添加标题</a:t>
                </a:r>
                <a:endParaRPr lang="en-US" altLang="zh-CN" dirty="0">
                  <a:solidFill>
                    <a:schemeClr val="tx1">
                      <a:lumMod val="65000"/>
                      <a:lumOff val="35000"/>
                    </a:schemeClr>
                  </a:solidFill>
                  <a:latin typeface="+mn-lt"/>
                  <a:ea typeface="+mn-ea"/>
                  <a:cs typeface="+mn-ea"/>
                  <a:sym typeface="+mn-lt"/>
                </a:endParaRPr>
              </a:p>
            </p:txBody>
          </p:sp>
          <p:sp>
            <p:nvSpPr>
              <p:cNvPr id="64" name="矩形 35"/>
              <p:cNvSpPr/>
              <p:nvPr/>
            </p:nvSpPr>
            <p:spPr>
              <a:xfrm>
                <a:off x="5054599" y="1650919"/>
                <a:ext cx="2012752" cy="479867"/>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cs typeface="+mn-ea"/>
                    <a:sym typeface="+mn-lt"/>
                  </a:rPr>
                  <a:t>轻点此处输入文字内容，</a:t>
                </a:r>
                <a:r>
                  <a:rPr lang="en-US" altLang="zh-CN" sz="1000" dirty="0" smtClean="0">
                    <a:solidFill>
                      <a:schemeClr val="tx1">
                        <a:lumMod val="65000"/>
                        <a:lumOff val="35000"/>
                      </a:schemeClr>
                    </a:solidFill>
                    <a:cs typeface="+mn-ea"/>
                    <a:sym typeface="+mn-lt"/>
                  </a:rPr>
                  <a:t>PPT</a:t>
                </a:r>
                <a:r>
                  <a:rPr lang="zh-CN" altLang="en-US" sz="1000" dirty="0" smtClean="0">
                    <a:solidFill>
                      <a:schemeClr val="tx1">
                        <a:lumMod val="65000"/>
                        <a:lumOff val="35000"/>
                      </a:schemeClr>
                    </a:solidFill>
                    <a:cs typeface="+mn-ea"/>
                    <a:sym typeface="+mn-lt"/>
                  </a:rPr>
                  <a:t>模板所有文字图片都可编辑，数据图表都可以修改颜色大小形状</a:t>
                </a:r>
                <a:endParaRPr lang="zh-CN" altLang="en-US" sz="1000" dirty="0">
                  <a:solidFill>
                    <a:schemeClr val="tx1">
                      <a:lumMod val="65000"/>
                      <a:lumOff val="35000"/>
                    </a:schemeClr>
                  </a:solidFill>
                  <a:cs typeface="+mn-ea"/>
                  <a:sym typeface="+mn-lt"/>
                </a:endParaRPr>
              </a:p>
            </p:txBody>
          </p:sp>
        </p:grpSp>
        <p:grpSp>
          <p:nvGrpSpPr>
            <p:cNvPr id="9" name="组合 3"/>
            <p:cNvGrpSpPr/>
            <p:nvPr/>
          </p:nvGrpSpPr>
          <p:grpSpPr>
            <a:xfrm>
              <a:off x="6713935" y="1808496"/>
              <a:ext cx="2012752" cy="788778"/>
              <a:chOff x="5054599" y="1342008"/>
              <a:chExt cx="2012752" cy="788778"/>
            </a:xfrm>
          </p:grpSpPr>
          <p:sp>
            <p:nvSpPr>
              <p:cNvPr id="61" name="TextBox 17"/>
              <p:cNvSpPr txBox="1"/>
              <p:nvPr/>
            </p:nvSpPr>
            <p:spPr>
              <a:xfrm>
                <a:off x="5054600" y="1342008"/>
                <a:ext cx="978832" cy="238740"/>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latin typeface="+mn-lt"/>
                    <a:ea typeface="+mn-ea"/>
                    <a:cs typeface="+mn-ea"/>
                    <a:sym typeface="+mn-lt"/>
                  </a:rPr>
                  <a:t>点击添加标题</a:t>
                </a:r>
                <a:endParaRPr lang="en-US" altLang="zh-CN" dirty="0">
                  <a:solidFill>
                    <a:schemeClr val="tx1">
                      <a:lumMod val="65000"/>
                      <a:lumOff val="35000"/>
                    </a:schemeClr>
                  </a:solidFill>
                  <a:latin typeface="+mn-lt"/>
                  <a:ea typeface="+mn-ea"/>
                  <a:cs typeface="+mn-ea"/>
                  <a:sym typeface="+mn-lt"/>
                </a:endParaRPr>
              </a:p>
            </p:txBody>
          </p:sp>
          <p:sp>
            <p:nvSpPr>
              <p:cNvPr id="62" name="矩形 35"/>
              <p:cNvSpPr/>
              <p:nvPr/>
            </p:nvSpPr>
            <p:spPr>
              <a:xfrm>
                <a:off x="5054599" y="1650919"/>
                <a:ext cx="2012752" cy="479867"/>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cs typeface="+mn-ea"/>
                    <a:sym typeface="+mn-lt"/>
                  </a:rPr>
                  <a:t>轻点此处输入文字内容，</a:t>
                </a:r>
                <a:r>
                  <a:rPr lang="en-US" altLang="zh-CN" sz="1000" dirty="0" smtClean="0">
                    <a:solidFill>
                      <a:schemeClr val="tx1">
                        <a:lumMod val="65000"/>
                        <a:lumOff val="35000"/>
                      </a:schemeClr>
                    </a:solidFill>
                    <a:cs typeface="+mn-ea"/>
                    <a:sym typeface="+mn-lt"/>
                  </a:rPr>
                  <a:t>PPT</a:t>
                </a:r>
                <a:r>
                  <a:rPr lang="zh-CN" altLang="en-US" sz="1000" dirty="0" smtClean="0">
                    <a:solidFill>
                      <a:schemeClr val="tx1">
                        <a:lumMod val="65000"/>
                        <a:lumOff val="35000"/>
                      </a:schemeClr>
                    </a:solidFill>
                    <a:cs typeface="+mn-ea"/>
                    <a:sym typeface="+mn-lt"/>
                  </a:rPr>
                  <a:t>模板所有文字图片都可编辑，数据图表都可以修改颜色大小形状</a:t>
                </a:r>
                <a:endParaRPr lang="zh-CN" altLang="en-US" sz="1000" dirty="0">
                  <a:solidFill>
                    <a:schemeClr val="tx1">
                      <a:lumMod val="65000"/>
                      <a:lumOff val="35000"/>
                    </a:schemeClr>
                  </a:solidFill>
                  <a:cs typeface="+mn-ea"/>
                  <a:sym typeface="+mn-lt"/>
                </a:endParaRPr>
              </a:p>
            </p:txBody>
          </p:sp>
        </p:grpSp>
        <p:grpSp>
          <p:nvGrpSpPr>
            <p:cNvPr id="11" name="组合 3"/>
            <p:cNvGrpSpPr/>
            <p:nvPr/>
          </p:nvGrpSpPr>
          <p:grpSpPr>
            <a:xfrm>
              <a:off x="6713936" y="3328694"/>
              <a:ext cx="2012752" cy="788778"/>
              <a:chOff x="5054599" y="1342008"/>
              <a:chExt cx="2012752" cy="788778"/>
            </a:xfrm>
          </p:grpSpPr>
          <p:sp>
            <p:nvSpPr>
              <p:cNvPr id="59" name="TextBox 20"/>
              <p:cNvSpPr txBox="1"/>
              <p:nvPr/>
            </p:nvSpPr>
            <p:spPr>
              <a:xfrm>
                <a:off x="5054600" y="1342008"/>
                <a:ext cx="978832" cy="238740"/>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defRPr/>
                </a:pPr>
                <a:r>
                  <a:rPr lang="zh-CN" altLang="en-US" dirty="0">
                    <a:solidFill>
                      <a:schemeClr val="tx1">
                        <a:lumMod val="65000"/>
                        <a:lumOff val="35000"/>
                      </a:schemeClr>
                    </a:solidFill>
                    <a:latin typeface="+mn-lt"/>
                    <a:ea typeface="+mn-ea"/>
                    <a:cs typeface="+mn-ea"/>
                    <a:sym typeface="+mn-lt"/>
                  </a:rPr>
                  <a:t>点击添加标题</a:t>
                </a:r>
                <a:endParaRPr lang="en-US" altLang="zh-CN" dirty="0">
                  <a:solidFill>
                    <a:schemeClr val="tx1">
                      <a:lumMod val="65000"/>
                      <a:lumOff val="35000"/>
                    </a:schemeClr>
                  </a:solidFill>
                  <a:latin typeface="+mn-lt"/>
                  <a:ea typeface="+mn-ea"/>
                  <a:cs typeface="+mn-ea"/>
                  <a:sym typeface="+mn-lt"/>
                </a:endParaRPr>
              </a:p>
            </p:txBody>
          </p:sp>
          <p:sp>
            <p:nvSpPr>
              <p:cNvPr id="60" name="矩形 35"/>
              <p:cNvSpPr/>
              <p:nvPr/>
            </p:nvSpPr>
            <p:spPr>
              <a:xfrm>
                <a:off x="5054599" y="1650919"/>
                <a:ext cx="2012752" cy="479867"/>
              </a:xfrm>
              <a:prstGeom prst="rect">
                <a:avLst/>
              </a:prstGeom>
            </p:spPr>
            <p:txBody>
              <a:bodyPr wrap="square">
                <a:spAutoFit/>
              </a:bodyPr>
              <a:lstStyle/>
              <a:p>
                <a:pPr algn="just">
                  <a:lnSpc>
                    <a:spcPct val="114000"/>
                  </a:lnSpc>
                </a:pPr>
                <a:r>
                  <a:rPr lang="zh-CN" altLang="en-US" sz="1000" dirty="0" smtClean="0">
                    <a:solidFill>
                      <a:schemeClr val="tx1">
                        <a:lumMod val="65000"/>
                        <a:lumOff val="35000"/>
                      </a:schemeClr>
                    </a:solidFill>
                    <a:cs typeface="+mn-ea"/>
                    <a:sym typeface="+mn-lt"/>
                  </a:rPr>
                  <a:t>轻点此处输入文字内容，</a:t>
                </a:r>
                <a:r>
                  <a:rPr lang="en-US" altLang="zh-CN" sz="1000" dirty="0" smtClean="0">
                    <a:solidFill>
                      <a:schemeClr val="tx1">
                        <a:lumMod val="65000"/>
                        <a:lumOff val="35000"/>
                      </a:schemeClr>
                    </a:solidFill>
                    <a:cs typeface="+mn-ea"/>
                    <a:sym typeface="+mn-lt"/>
                  </a:rPr>
                  <a:t>PPT</a:t>
                </a:r>
                <a:r>
                  <a:rPr lang="zh-CN" altLang="en-US" sz="1000" dirty="0" smtClean="0">
                    <a:solidFill>
                      <a:schemeClr val="tx1">
                        <a:lumMod val="65000"/>
                        <a:lumOff val="35000"/>
                      </a:schemeClr>
                    </a:solidFill>
                    <a:cs typeface="+mn-ea"/>
                    <a:sym typeface="+mn-lt"/>
                  </a:rPr>
                  <a:t>模板所有文字图片都可编辑，数据图表都可以修改颜色大小形状</a:t>
                </a:r>
                <a:endParaRPr lang="zh-CN" altLang="en-US" sz="1000" dirty="0">
                  <a:solidFill>
                    <a:schemeClr val="tx1">
                      <a:lumMod val="65000"/>
                      <a:lumOff val="35000"/>
                    </a:schemeClr>
                  </a:solidFill>
                  <a:cs typeface="+mn-ea"/>
                  <a:sym typeface="+mn-lt"/>
                </a:endParaRPr>
              </a:p>
            </p:txBody>
          </p:sp>
        </p:grpSp>
        <p:grpSp>
          <p:nvGrpSpPr>
            <p:cNvPr id="12" name="Group 66"/>
            <p:cNvGrpSpPr/>
            <p:nvPr/>
          </p:nvGrpSpPr>
          <p:grpSpPr>
            <a:xfrm>
              <a:off x="2301780" y="1437464"/>
              <a:ext cx="2016965" cy="1550198"/>
              <a:chOff x="2301780" y="1437464"/>
              <a:chExt cx="2016965" cy="1550198"/>
            </a:xfrm>
          </p:grpSpPr>
          <p:sp>
            <p:nvSpPr>
              <p:cNvPr id="45" name="任意多边形 52"/>
              <p:cNvSpPr/>
              <p:nvPr/>
            </p:nvSpPr>
            <p:spPr>
              <a:xfrm>
                <a:off x="2301780" y="1437464"/>
                <a:ext cx="2016965" cy="1550198"/>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16965"/>
                  <a:gd name="connsiteY0" fmla="*/ 1568040 h 1568040"/>
                  <a:gd name="connsiteX1" fmla="*/ 937405 w 2016965"/>
                  <a:gd name="connsiteY1" fmla="*/ 0 h 1568040"/>
                  <a:gd name="connsiteX2" fmla="*/ 1921513 w 2016965"/>
                  <a:gd name="connsiteY2" fmla="*/ 24603 h 1568040"/>
                  <a:gd name="connsiteX3" fmla="*/ 2016965 w 2016965"/>
                  <a:gd name="connsiteY3" fmla="*/ 118448 h 1568040"/>
                  <a:gd name="connsiteX4" fmla="*/ 1019414 w 2016965"/>
                  <a:gd name="connsiteY4" fmla="*/ 1566371 h 1568040"/>
                  <a:gd name="connsiteX5" fmla="*/ 0 w 2016965"/>
                  <a:gd name="connsiteY5" fmla="*/ 1568040 h 1568040"/>
                  <a:gd name="connsiteX0" fmla="*/ 0 w 2016965"/>
                  <a:gd name="connsiteY0" fmla="*/ 1550198 h 1550198"/>
                  <a:gd name="connsiteX1" fmla="*/ 932945 w 2016965"/>
                  <a:gd name="connsiteY1" fmla="*/ 0 h 1550198"/>
                  <a:gd name="connsiteX2" fmla="*/ 1921513 w 2016965"/>
                  <a:gd name="connsiteY2" fmla="*/ 6761 h 1550198"/>
                  <a:gd name="connsiteX3" fmla="*/ 2016965 w 2016965"/>
                  <a:gd name="connsiteY3" fmla="*/ 100606 h 1550198"/>
                  <a:gd name="connsiteX4" fmla="*/ 1019414 w 2016965"/>
                  <a:gd name="connsiteY4" fmla="*/ 1548529 h 1550198"/>
                  <a:gd name="connsiteX5" fmla="*/ 0 w 2016965"/>
                  <a:gd name="connsiteY5" fmla="*/ 1550198 h 1550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6965" h="1550198">
                    <a:moveTo>
                      <a:pt x="0" y="1550198"/>
                    </a:moveTo>
                    <a:cubicBezTo>
                      <a:pt x="656072" y="156046"/>
                      <a:pt x="633613" y="123013"/>
                      <a:pt x="932945" y="0"/>
                    </a:cubicBezTo>
                    <a:lnTo>
                      <a:pt x="1921513" y="6761"/>
                    </a:lnTo>
                    <a:cubicBezTo>
                      <a:pt x="1975726" y="34055"/>
                      <a:pt x="1988721" y="50814"/>
                      <a:pt x="2016965" y="100606"/>
                    </a:cubicBezTo>
                    <a:cubicBezTo>
                      <a:pt x="1738135" y="-198728"/>
                      <a:pt x="1269541" y="1097480"/>
                      <a:pt x="1019414" y="1548529"/>
                    </a:cubicBezTo>
                    <a:lnTo>
                      <a:pt x="0" y="1550198"/>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6" name="组合 41"/>
              <p:cNvGrpSpPr/>
              <p:nvPr/>
            </p:nvGrpSpPr>
            <p:grpSpPr>
              <a:xfrm>
                <a:off x="2954912" y="2081601"/>
                <a:ext cx="366085" cy="301752"/>
                <a:chOff x="5146675" y="766763"/>
                <a:chExt cx="1590676" cy="1338263"/>
              </a:xfrm>
              <a:solidFill>
                <a:schemeClr val="bg1"/>
              </a:solidFill>
            </p:grpSpPr>
            <p:sp>
              <p:nvSpPr>
                <p:cNvPr id="47" name="Oval 18"/>
                <p:cNvSpPr>
                  <a:spLocks noChangeArrowheads="1"/>
                </p:cNvSpPr>
                <p:nvPr/>
              </p:nvSpPr>
              <p:spPr bwMode="auto">
                <a:xfrm>
                  <a:off x="5675313" y="766763"/>
                  <a:ext cx="533400" cy="534988"/>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8" name="Freeform 19"/>
                <p:cNvSpPr>
                  <a:spLocks/>
                </p:cNvSpPr>
                <p:nvPr/>
              </p:nvSpPr>
              <p:spPr bwMode="auto">
                <a:xfrm>
                  <a:off x="5511800" y="1344613"/>
                  <a:ext cx="860425" cy="760413"/>
                </a:xfrm>
                <a:custGeom>
                  <a:avLst/>
                  <a:gdLst>
                    <a:gd name="T0" fmla="*/ 201 w 301"/>
                    <a:gd name="T1" fmla="*/ 0 h 266"/>
                    <a:gd name="T2" fmla="*/ 151 w 301"/>
                    <a:gd name="T3" fmla="*/ 67 h 266"/>
                    <a:gd name="T4" fmla="*/ 101 w 301"/>
                    <a:gd name="T5" fmla="*/ 0 h 266"/>
                    <a:gd name="T6" fmla="*/ 0 w 301"/>
                    <a:gd name="T7" fmla="*/ 144 h 266"/>
                    <a:gd name="T8" fmla="*/ 0 w 301"/>
                    <a:gd name="T9" fmla="*/ 235 h 266"/>
                    <a:gd name="T10" fmla="*/ 0 w 301"/>
                    <a:gd name="T11" fmla="*/ 235 h 266"/>
                    <a:gd name="T12" fmla="*/ 151 w 301"/>
                    <a:gd name="T13" fmla="*/ 266 h 266"/>
                    <a:gd name="T14" fmla="*/ 301 w 301"/>
                    <a:gd name="T15" fmla="*/ 235 h 266"/>
                    <a:gd name="T16" fmla="*/ 301 w 301"/>
                    <a:gd name="T17" fmla="*/ 235 h 266"/>
                    <a:gd name="T18" fmla="*/ 301 w 301"/>
                    <a:gd name="T19" fmla="*/ 144 h 266"/>
                    <a:gd name="T20" fmla="*/ 201 w 301"/>
                    <a:gd name="T21" fmla="*/ 0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1" h="266">
                      <a:moveTo>
                        <a:pt x="201" y="0"/>
                      </a:moveTo>
                      <a:cubicBezTo>
                        <a:pt x="151" y="67"/>
                        <a:pt x="151" y="67"/>
                        <a:pt x="151" y="67"/>
                      </a:cubicBezTo>
                      <a:cubicBezTo>
                        <a:pt x="101" y="0"/>
                        <a:pt x="101" y="0"/>
                        <a:pt x="101" y="0"/>
                      </a:cubicBezTo>
                      <a:cubicBezTo>
                        <a:pt x="42" y="21"/>
                        <a:pt x="0" y="78"/>
                        <a:pt x="0" y="144"/>
                      </a:cubicBezTo>
                      <a:cubicBezTo>
                        <a:pt x="0" y="235"/>
                        <a:pt x="0" y="235"/>
                        <a:pt x="0" y="235"/>
                      </a:cubicBezTo>
                      <a:cubicBezTo>
                        <a:pt x="0" y="235"/>
                        <a:pt x="0" y="235"/>
                        <a:pt x="0" y="235"/>
                      </a:cubicBezTo>
                      <a:cubicBezTo>
                        <a:pt x="3" y="252"/>
                        <a:pt x="69" y="266"/>
                        <a:pt x="151" y="266"/>
                      </a:cubicBezTo>
                      <a:cubicBezTo>
                        <a:pt x="232" y="266"/>
                        <a:pt x="298" y="252"/>
                        <a:pt x="301" y="235"/>
                      </a:cubicBezTo>
                      <a:cubicBezTo>
                        <a:pt x="301" y="235"/>
                        <a:pt x="301" y="235"/>
                        <a:pt x="301" y="235"/>
                      </a:cubicBezTo>
                      <a:cubicBezTo>
                        <a:pt x="301" y="144"/>
                        <a:pt x="301" y="144"/>
                        <a:pt x="301" y="144"/>
                      </a:cubicBezTo>
                      <a:cubicBezTo>
                        <a:pt x="301" y="78"/>
                        <a:pt x="259" y="21"/>
                        <a:pt x="201"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49" name="Freeform 20"/>
                <p:cNvSpPr>
                  <a:spLocks/>
                </p:cNvSpPr>
                <p:nvPr/>
              </p:nvSpPr>
              <p:spPr bwMode="auto">
                <a:xfrm>
                  <a:off x="5900738" y="1319213"/>
                  <a:ext cx="85725" cy="50800"/>
                </a:xfrm>
                <a:custGeom>
                  <a:avLst/>
                  <a:gdLst>
                    <a:gd name="T0" fmla="*/ 30 w 30"/>
                    <a:gd name="T1" fmla="*/ 1 h 18"/>
                    <a:gd name="T2" fmla="*/ 15 w 30"/>
                    <a:gd name="T3" fmla="*/ 0 h 18"/>
                    <a:gd name="T4" fmla="*/ 1 w 30"/>
                    <a:gd name="T5" fmla="*/ 1 h 18"/>
                    <a:gd name="T6" fmla="*/ 7 w 30"/>
                    <a:gd name="T7" fmla="*/ 18 h 18"/>
                    <a:gd name="T8" fmla="*/ 24 w 30"/>
                    <a:gd name="T9" fmla="*/ 18 h 18"/>
                    <a:gd name="T10" fmla="*/ 30 w 30"/>
                    <a:gd name="T11" fmla="*/ 1 h 18"/>
                  </a:gdLst>
                  <a:ahLst/>
                  <a:cxnLst>
                    <a:cxn ang="0">
                      <a:pos x="T0" y="T1"/>
                    </a:cxn>
                    <a:cxn ang="0">
                      <a:pos x="T2" y="T3"/>
                    </a:cxn>
                    <a:cxn ang="0">
                      <a:pos x="T4" y="T5"/>
                    </a:cxn>
                    <a:cxn ang="0">
                      <a:pos x="T6" y="T7"/>
                    </a:cxn>
                    <a:cxn ang="0">
                      <a:pos x="T8" y="T9"/>
                    </a:cxn>
                    <a:cxn ang="0">
                      <a:pos x="T10" y="T11"/>
                    </a:cxn>
                  </a:cxnLst>
                  <a:rect l="0" t="0" r="r" b="b"/>
                  <a:pathLst>
                    <a:path w="30" h="18">
                      <a:moveTo>
                        <a:pt x="30" y="1"/>
                      </a:moveTo>
                      <a:cubicBezTo>
                        <a:pt x="25" y="0"/>
                        <a:pt x="20" y="0"/>
                        <a:pt x="15" y="0"/>
                      </a:cubicBezTo>
                      <a:cubicBezTo>
                        <a:pt x="10" y="0"/>
                        <a:pt x="6" y="0"/>
                        <a:pt x="1" y="1"/>
                      </a:cubicBezTo>
                      <a:cubicBezTo>
                        <a:pt x="1" y="1"/>
                        <a:pt x="0" y="11"/>
                        <a:pt x="7" y="18"/>
                      </a:cubicBezTo>
                      <a:cubicBezTo>
                        <a:pt x="7" y="18"/>
                        <a:pt x="18" y="18"/>
                        <a:pt x="24" y="18"/>
                      </a:cubicBezTo>
                      <a:cubicBezTo>
                        <a:pt x="24" y="18"/>
                        <a:pt x="30" y="12"/>
                        <a:pt x="30"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0" name="Freeform 21"/>
                <p:cNvSpPr>
                  <a:spLocks/>
                </p:cNvSpPr>
                <p:nvPr/>
              </p:nvSpPr>
              <p:spPr bwMode="auto">
                <a:xfrm>
                  <a:off x="5894388" y="1377951"/>
                  <a:ext cx="95250" cy="130175"/>
                </a:xfrm>
                <a:custGeom>
                  <a:avLst/>
                  <a:gdLst>
                    <a:gd name="T0" fmla="*/ 15 w 60"/>
                    <a:gd name="T1" fmla="*/ 0 h 82"/>
                    <a:gd name="T2" fmla="*/ 47 w 60"/>
                    <a:gd name="T3" fmla="*/ 0 h 82"/>
                    <a:gd name="T4" fmla="*/ 60 w 60"/>
                    <a:gd name="T5" fmla="*/ 47 h 82"/>
                    <a:gd name="T6" fmla="*/ 31 w 60"/>
                    <a:gd name="T7" fmla="*/ 82 h 82"/>
                    <a:gd name="T8" fmla="*/ 0 w 60"/>
                    <a:gd name="T9" fmla="*/ 47 h 82"/>
                    <a:gd name="T10" fmla="*/ 15 w 60"/>
                    <a:gd name="T11" fmla="*/ 0 h 82"/>
                  </a:gdLst>
                  <a:ahLst/>
                  <a:cxnLst>
                    <a:cxn ang="0">
                      <a:pos x="T0" y="T1"/>
                    </a:cxn>
                    <a:cxn ang="0">
                      <a:pos x="T2" y="T3"/>
                    </a:cxn>
                    <a:cxn ang="0">
                      <a:pos x="T4" y="T5"/>
                    </a:cxn>
                    <a:cxn ang="0">
                      <a:pos x="T6" y="T7"/>
                    </a:cxn>
                    <a:cxn ang="0">
                      <a:pos x="T8" y="T9"/>
                    </a:cxn>
                    <a:cxn ang="0">
                      <a:pos x="T10" y="T11"/>
                    </a:cxn>
                  </a:cxnLst>
                  <a:rect l="0" t="0" r="r" b="b"/>
                  <a:pathLst>
                    <a:path w="60" h="82">
                      <a:moveTo>
                        <a:pt x="15" y="0"/>
                      </a:moveTo>
                      <a:lnTo>
                        <a:pt x="47" y="0"/>
                      </a:lnTo>
                      <a:lnTo>
                        <a:pt x="60" y="47"/>
                      </a:lnTo>
                      <a:lnTo>
                        <a:pt x="31" y="82"/>
                      </a:lnTo>
                      <a:lnTo>
                        <a:pt x="0" y="47"/>
                      </a:lnTo>
                      <a:lnTo>
                        <a:pt x="1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1" name="Freeform 22"/>
                <p:cNvSpPr>
                  <a:spLocks/>
                </p:cNvSpPr>
                <p:nvPr/>
              </p:nvSpPr>
              <p:spPr bwMode="auto">
                <a:xfrm>
                  <a:off x="5432425" y="1427163"/>
                  <a:ext cx="71438" cy="96838"/>
                </a:xfrm>
                <a:custGeom>
                  <a:avLst/>
                  <a:gdLst>
                    <a:gd name="T0" fmla="*/ 23 w 45"/>
                    <a:gd name="T1" fmla="*/ 61 h 61"/>
                    <a:gd name="T2" fmla="*/ 45 w 45"/>
                    <a:gd name="T3" fmla="*/ 34 h 61"/>
                    <a:gd name="T4" fmla="*/ 34 w 45"/>
                    <a:gd name="T5" fmla="*/ 0 h 61"/>
                    <a:gd name="T6" fmla="*/ 11 w 45"/>
                    <a:gd name="T7" fmla="*/ 0 h 61"/>
                    <a:gd name="T8" fmla="*/ 0 w 45"/>
                    <a:gd name="T9" fmla="*/ 34 h 61"/>
                    <a:gd name="T10" fmla="*/ 23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3" y="61"/>
                      </a:moveTo>
                      <a:lnTo>
                        <a:pt x="45" y="34"/>
                      </a:lnTo>
                      <a:lnTo>
                        <a:pt x="34" y="0"/>
                      </a:lnTo>
                      <a:lnTo>
                        <a:pt x="11" y="0"/>
                      </a:lnTo>
                      <a:lnTo>
                        <a:pt x="0" y="34"/>
                      </a:lnTo>
                      <a:lnTo>
                        <a:pt x="23"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2" name="Freeform 23"/>
                <p:cNvSpPr>
                  <a:spLocks/>
                </p:cNvSpPr>
                <p:nvPr/>
              </p:nvSpPr>
              <p:spPr bwMode="auto">
                <a:xfrm>
                  <a:off x="5146675" y="1401763"/>
                  <a:ext cx="465138" cy="568325"/>
                </a:xfrm>
                <a:custGeom>
                  <a:avLst/>
                  <a:gdLst>
                    <a:gd name="T0" fmla="*/ 150 w 163"/>
                    <a:gd name="T1" fmla="*/ 0 h 199"/>
                    <a:gd name="T2" fmla="*/ 113 w 163"/>
                    <a:gd name="T3" fmla="*/ 50 h 199"/>
                    <a:gd name="T4" fmla="*/ 75 w 163"/>
                    <a:gd name="T5" fmla="*/ 0 h 199"/>
                    <a:gd name="T6" fmla="*/ 0 w 163"/>
                    <a:gd name="T7" fmla="*/ 108 h 199"/>
                    <a:gd name="T8" fmla="*/ 0 w 163"/>
                    <a:gd name="T9" fmla="*/ 176 h 199"/>
                    <a:gd name="T10" fmla="*/ 0 w 163"/>
                    <a:gd name="T11" fmla="*/ 176 h 199"/>
                    <a:gd name="T12" fmla="*/ 113 w 163"/>
                    <a:gd name="T13" fmla="*/ 199 h 199"/>
                    <a:gd name="T14" fmla="*/ 114 w 163"/>
                    <a:gd name="T15" fmla="*/ 199 h 199"/>
                    <a:gd name="T16" fmla="*/ 114 w 163"/>
                    <a:gd name="T17" fmla="*/ 124 h 199"/>
                    <a:gd name="T18" fmla="*/ 163 w 163"/>
                    <a:gd name="T19" fmla="*/ 6 h 199"/>
                    <a:gd name="T20" fmla="*/ 150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150" y="0"/>
                      </a:moveTo>
                      <a:cubicBezTo>
                        <a:pt x="113" y="50"/>
                        <a:pt x="113" y="50"/>
                        <a:pt x="113" y="50"/>
                      </a:cubicBezTo>
                      <a:cubicBezTo>
                        <a:pt x="75" y="0"/>
                        <a:pt x="75" y="0"/>
                        <a:pt x="75" y="0"/>
                      </a:cubicBezTo>
                      <a:cubicBezTo>
                        <a:pt x="31" y="16"/>
                        <a:pt x="0" y="58"/>
                        <a:pt x="0" y="108"/>
                      </a:cubicBezTo>
                      <a:cubicBezTo>
                        <a:pt x="0" y="176"/>
                        <a:pt x="0" y="176"/>
                        <a:pt x="0" y="176"/>
                      </a:cubicBezTo>
                      <a:cubicBezTo>
                        <a:pt x="0" y="176"/>
                        <a:pt x="0" y="176"/>
                        <a:pt x="0" y="176"/>
                      </a:cubicBezTo>
                      <a:cubicBezTo>
                        <a:pt x="2" y="189"/>
                        <a:pt x="52" y="199"/>
                        <a:pt x="113" y="199"/>
                      </a:cubicBezTo>
                      <a:cubicBezTo>
                        <a:pt x="113" y="199"/>
                        <a:pt x="114" y="199"/>
                        <a:pt x="114" y="199"/>
                      </a:cubicBezTo>
                      <a:cubicBezTo>
                        <a:pt x="114" y="124"/>
                        <a:pt x="114" y="124"/>
                        <a:pt x="114" y="124"/>
                      </a:cubicBezTo>
                      <a:cubicBezTo>
                        <a:pt x="114" y="78"/>
                        <a:pt x="133" y="36"/>
                        <a:pt x="163" y="6"/>
                      </a:cubicBezTo>
                      <a:cubicBezTo>
                        <a:pt x="159" y="3"/>
                        <a:pt x="155" y="2"/>
                        <a:pt x="15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3" name="Freeform 24"/>
                <p:cNvSpPr>
                  <a:spLocks/>
                </p:cNvSpPr>
                <p:nvPr/>
              </p:nvSpPr>
              <p:spPr bwMode="auto">
                <a:xfrm>
                  <a:off x="5438775" y="1381126"/>
                  <a:ext cx="61913" cy="41275"/>
                </a:xfrm>
                <a:custGeom>
                  <a:avLst/>
                  <a:gdLst>
                    <a:gd name="T0" fmla="*/ 18 w 22"/>
                    <a:gd name="T1" fmla="*/ 14 h 14"/>
                    <a:gd name="T2" fmla="*/ 22 w 22"/>
                    <a:gd name="T3" fmla="*/ 1 h 14"/>
                    <a:gd name="T4" fmla="*/ 11 w 22"/>
                    <a:gd name="T5" fmla="*/ 0 h 14"/>
                    <a:gd name="T6" fmla="*/ 0 w 22"/>
                    <a:gd name="T7" fmla="*/ 1 h 14"/>
                    <a:gd name="T8" fmla="*/ 5 w 22"/>
                    <a:gd name="T9" fmla="*/ 14 h 14"/>
                    <a:gd name="T10" fmla="*/ 18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8" y="14"/>
                      </a:moveTo>
                      <a:cubicBezTo>
                        <a:pt x="18" y="14"/>
                        <a:pt x="22" y="9"/>
                        <a:pt x="22" y="1"/>
                      </a:cubicBezTo>
                      <a:cubicBezTo>
                        <a:pt x="18" y="0"/>
                        <a:pt x="15" y="0"/>
                        <a:pt x="11" y="0"/>
                      </a:cubicBezTo>
                      <a:cubicBezTo>
                        <a:pt x="7" y="0"/>
                        <a:pt x="4" y="0"/>
                        <a:pt x="0" y="1"/>
                      </a:cubicBezTo>
                      <a:cubicBezTo>
                        <a:pt x="0" y="1"/>
                        <a:pt x="0" y="8"/>
                        <a:pt x="5" y="14"/>
                      </a:cubicBezTo>
                      <a:cubicBezTo>
                        <a:pt x="5" y="14"/>
                        <a:pt x="13" y="14"/>
                        <a:pt x="18"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4" name="Oval 25"/>
                <p:cNvSpPr>
                  <a:spLocks noChangeArrowheads="1"/>
                </p:cNvSpPr>
                <p:nvPr/>
              </p:nvSpPr>
              <p:spPr bwMode="auto">
                <a:xfrm>
                  <a:off x="5267325" y="966788"/>
                  <a:ext cx="401638" cy="403225"/>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5" name="Freeform 26"/>
                <p:cNvSpPr>
                  <a:spLocks/>
                </p:cNvSpPr>
                <p:nvPr/>
              </p:nvSpPr>
              <p:spPr bwMode="auto">
                <a:xfrm>
                  <a:off x="6386513" y="1381126"/>
                  <a:ext cx="61913" cy="41275"/>
                </a:xfrm>
                <a:custGeom>
                  <a:avLst/>
                  <a:gdLst>
                    <a:gd name="T0" fmla="*/ 17 w 22"/>
                    <a:gd name="T1" fmla="*/ 14 h 14"/>
                    <a:gd name="T2" fmla="*/ 22 w 22"/>
                    <a:gd name="T3" fmla="*/ 1 h 14"/>
                    <a:gd name="T4" fmla="*/ 11 w 22"/>
                    <a:gd name="T5" fmla="*/ 0 h 14"/>
                    <a:gd name="T6" fmla="*/ 0 w 22"/>
                    <a:gd name="T7" fmla="*/ 1 h 14"/>
                    <a:gd name="T8" fmla="*/ 5 w 22"/>
                    <a:gd name="T9" fmla="*/ 14 h 14"/>
                    <a:gd name="T10" fmla="*/ 17 w 22"/>
                    <a:gd name="T11" fmla="*/ 14 h 14"/>
                  </a:gdLst>
                  <a:ahLst/>
                  <a:cxnLst>
                    <a:cxn ang="0">
                      <a:pos x="T0" y="T1"/>
                    </a:cxn>
                    <a:cxn ang="0">
                      <a:pos x="T2" y="T3"/>
                    </a:cxn>
                    <a:cxn ang="0">
                      <a:pos x="T4" y="T5"/>
                    </a:cxn>
                    <a:cxn ang="0">
                      <a:pos x="T6" y="T7"/>
                    </a:cxn>
                    <a:cxn ang="0">
                      <a:pos x="T8" y="T9"/>
                    </a:cxn>
                    <a:cxn ang="0">
                      <a:pos x="T10" y="T11"/>
                    </a:cxn>
                  </a:cxnLst>
                  <a:rect l="0" t="0" r="r" b="b"/>
                  <a:pathLst>
                    <a:path w="22" h="14">
                      <a:moveTo>
                        <a:pt x="17" y="14"/>
                      </a:moveTo>
                      <a:cubicBezTo>
                        <a:pt x="17" y="14"/>
                        <a:pt x="22" y="9"/>
                        <a:pt x="22" y="1"/>
                      </a:cubicBezTo>
                      <a:cubicBezTo>
                        <a:pt x="18" y="0"/>
                        <a:pt x="15" y="0"/>
                        <a:pt x="11" y="0"/>
                      </a:cubicBezTo>
                      <a:cubicBezTo>
                        <a:pt x="7" y="0"/>
                        <a:pt x="4" y="0"/>
                        <a:pt x="0" y="1"/>
                      </a:cubicBezTo>
                      <a:cubicBezTo>
                        <a:pt x="0" y="1"/>
                        <a:pt x="0" y="8"/>
                        <a:pt x="5" y="14"/>
                      </a:cubicBezTo>
                      <a:cubicBezTo>
                        <a:pt x="5" y="14"/>
                        <a:pt x="13" y="14"/>
                        <a:pt x="17"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6" name="Freeform 27"/>
                <p:cNvSpPr>
                  <a:spLocks/>
                </p:cNvSpPr>
                <p:nvPr/>
              </p:nvSpPr>
              <p:spPr bwMode="auto">
                <a:xfrm>
                  <a:off x="6380163" y="1427163"/>
                  <a:ext cx="71438" cy="96838"/>
                </a:xfrm>
                <a:custGeom>
                  <a:avLst/>
                  <a:gdLst>
                    <a:gd name="T0" fmla="*/ 24 w 45"/>
                    <a:gd name="T1" fmla="*/ 61 h 61"/>
                    <a:gd name="T2" fmla="*/ 45 w 45"/>
                    <a:gd name="T3" fmla="*/ 34 h 61"/>
                    <a:gd name="T4" fmla="*/ 34 w 45"/>
                    <a:gd name="T5" fmla="*/ 0 h 61"/>
                    <a:gd name="T6" fmla="*/ 11 w 45"/>
                    <a:gd name="T7" fmla="*/ 0 h 61"/>
                    <a:gd name="T8" fmla="*/ 0 w 45"/>
                    <a:gd name="T9" fmla="*/ 34 h 61"/>
                    <a:gd name="T10" fmla="*/ 24 w 45"/>
                    <a:gd name="T11" fmla="*/ 61 h 61"/>
                  </a:gdLst>
                  <a:ahLst/>
                  <a:cxnLst>
                    <a:cxn ang="0">
                      <a:pos x="T0" y="T1"/>
                    </a:cxn>
                    <a:cxn ang="0">
                      <a:pos x="T2" y="T3"/>
                    </a:cxn>
                    <a:cxn ang="0">
                      <a:pos x="T4" y="T5"/>
                    </a:cxn>
                    <a:cxn ang="0">
                      <a:pos x="T6" y="T7"/>
                    </a:cxn>
                    <a:cxn ang="0">
                      <a:pos x="T8" y="T9"/>
                    </a:cxn>
                    <a:cxn ang="0">
                      <a:pos x="T10" y="T11"/>
                    </a:cxn>
                  </a:cxnLst>
                  <a:rect l="0" t="0" r="r" b="b"/>
                  <a:pathLst>
                    <a:path w="45" h="61">
                      <a:moveTo>
                        <a:pt x="24" y="61"/>
                      </a:moveTo>
                      <a:lnTo>
                        <a:pt x="45" y="34"/>
                      </a:lnTo>
                      <a:lnTo>
                        <a:pt x="34" y="0"/>
                      </a:lnTo>
                      <a:lnTo>
                        <a:pt x="11" y="0"/>
                      </a:lnTo>
                      <a:lnTo>
                        <a:pt x="0" y="34"/>
                      </a:lnTo>
                      <a:lnTo>
                        <a:pt x="24" y="6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7" name="Oval 28"/>
                <p:cNvSpPr>
                  <a:spLocks noChangeArrowheads="1"/>
                </p:cNvSpPr>
                <p:nvPr/>
              </p:nvSpPr>
              <p:spPr bwMode="auto">
                <a:xfrm>
                  <a:off x="6215063" y="966788"/>
                  <a:ext cx="403225" cy="403225"/>
                </a:xfrm>
                <a:prstGeom prst="ellipse">
                  <a:avLst/>
                </a:pr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58" name="Freeform 29"/>
                <p:cNvSpPr>
                  <a:spLocks/>
                </p:cNvSpPr>
                <p:nvPr/>
              </p:nvSpPr>
              <p:spPr bwMode="auto">
                <a:xfrm>
                  <a:off x="6272213" y="1401763"/>
                  <a:ext cx="465138" cy="568325"/>
                </a:xfrm>
                <a:custGeom>
                  <a:avLst/>
                  <a:gdLst>
                    <a:gd name="T0" fmla="*/ 88 w 163"/>
                    <a:gd name="T1" fmla="*/ 0 h 199"/>
                    <a:gd name="T2" fmla="*/ 51 w 163"/>
                    <a:gd name="T3" fmla="*/ 50 h 199"/>
                    <a:gd name="T4" fmla="*/ 13 w 163"/>
                    <a:gd name="T5" fmla="*/ 0 h 199"/>
                    <a:gd name="T6" fmla="*/ 0 w 163"/>
                    <a:gd name="T7" fmla="*/ 6 h 199"/>
                    <a:gd name="T8" fmla="*/ 49 w 163"/>
                    <a:gd name="T9" fmla="*/ 124 h 199"/>
                    <a:gd name="T10" fmla="*/ 49 w 163"/>
                    <a:gd name="T11" fmla="*/ 199 h 199"/>
                    <a:gd name="T12" fmla="*/ 51 w 163"/>
                    <a:gd name="T13" fmla="*/ 199 h 199"/>
                    <a:gd name="T14" fmla="*/ 163 w 163"/>
                    <a:gd name="T15" fmla="*/ 176 h 199"/>
                    <a:gd name="T16" fmla="*/ 163 w 163"/>
                    <a:gd name="T17" fmla="*/ 176 h 199"/>
                    <a:gd name="T18" fmla="*/ 163 w 163"/>
                    <a:gd name="T19" fmla="*/ 108 h 199"/>
                    <a:gd name="T20" fmla="*/ 88 w 163"/>
                    <a:gd name="T21" fmla="*/ 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99">
                      <a:moveTo>
                        <a:pt x="88" y="0"/>
                      </a:moveTo>
                      <a:cubicBezTo>
                        <a:pt x="51" y="50"/>
                        <a:pt x="51" y="50"/>
                        <a:pt x="51" y="50"/>
                      </a:cubicBezTo>
                      <a:cubicBezTo>
                        <a:pt x="13" y="0"/>
                        <a:pt x="13" y="0"/>
                        <a:pt x="13" y="0"/>
                      </a:cubicBezTo>
                      <a:cubicBezTo>
                        <a:pt x="9" y="2"/>
                        <a:pt x="4" y="3"/>
                        <a:pt x="0" y="6"/>
                      </a:cubicBezTo>
                      <a:cubicBezTo>
                        <a:pt x="30" y="36"/>
                        <a:pt x="49" y="78"/>
                        <a:pt x="49" y="124"/>
                      </a:cubicBezTo>
                      <a:cubicBezTo>
                        <a:pt x="49" y="199"/>
                        <a:pt x="49" y="199"/>
                        <a:pt x="49" y="199"/>
                      </a:cubicBezTo>
                      <a:cubicBezTo>
                        <a:pt x="50" y="199"/>
                        <a:pt x="50" y="199"/>
                        <a:pt x="51" y="199"/>
                      </a:cubicBezTo>
                      <a:cubicBezTo>
                        <a:pt x="112" y="199"/>
                        <a:pt x="161" y="189"/>
                        <a:pt x="163" y="176"/>
                      </a:cubicBezTo>
                      <a:cubicBezTo>
                        <a:pt x="163" y="176"/>
                        <a:pt x="163" y="176"/>
                        <a:pt x="163" y="176"/>
                      </a:cubicBezTo>
                      <a:cubicBezTo>
                        <a:pt x="163" y="108"/>
                        <a:pt x="163" y="108"/>
                        <a:pt x="163" y="108"/>
                      </a:cubicBezTo>
                      <a:cubicBezTo>
                        <a:pt x="163" y="58"/>
                        <a:pt x="132" y="16"/>
                        <a:pt x="88"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4" name="Group 67"/>
            <p:cNvGrpSpPr/>
            <p:nvPr/>
          </p:nvGrpSpPr>
          <p:grpSpPr>
            <a:xfrm>
              <a:off x="2308039" y="2976374"/>
              <a:ext cx="2020231" cy="1556780"/>
              <a:chOff x="2308039" y="2976374"/>
              <a:chExt cx="2020231" cy="1556780"/>
            </a:xfrm>
          </p:grpSpPr>
          <p:sp>
            <p:nvSpPr>
              <p:cNvPr id="39" name="任意多边形 48"/>
              <p:cNvSpPr/>
              <p:nvPr/>
            </p:nvSpPr>
            <p:spPr>
              <a:xfrm flipV="1">
                <a:off x="2308039" y="2976374"/>
                <a:ext cx="2020231" cy="155678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0231"/>
                  <a:gd name="connsiteY0" fmla="*/ 1554978 h 1566371"/>
                  <a:gd name="connsiteX1" fmla="*/ 940671 w 2020231"/>
                  <a:gd name="connsiteY1" fmla="*/ 0 h 1566371"/>
                  <a:gd name="connsiteX2" fmla="*/ 1924779 w 2020231"/>
                  <a:gd name="connsiteY2" fmla="*/ 24603 h 1566371"/>
                  <a:gd name="connsiteX3" fmla="*/ 2020231 w 2020231"/>
                  <a:gd name="connsiteY3" fmla="*/ 118448 h 1566371"/>
                  <a:gd name="connsiteX4" fmla="*/ 1022680 w 2020231"/>
                  <a:gd name="connsiteY4" fmla="*/ 1566371 h 1566371"/>
                  <a:gd name="connsiteX5" fmla="*/ 0 w 2020231"/>
                  <a:gd name="connsiteY5" fmla="*/ 1554978 h 1566371"/>
                  <a:gd name="connsiteX0" fmla="*/ 0 w 2020231"/>
                  <a:gd name="connsiteY0" fmla="*/ 1545387 h 1556780"/>
                  <a:gd name="connsiteX1" fmla="*/ 931079 w 2020231"/>
                  <a:gd name="connsiteY1" fmla="*/ 0 h 1556780"/>
                  <a:gd name="connsiteX2" fmla="*/ 1924779 w 2020231"/>
                  <a:gd name="connsiteY2" fmla="*/ 15012 h 1556780"/>
                  <a:gd name="connsiteX3" fmla="*/ 2020231 w 2020231"/>
                  <a:gd name="connsiteY3" fmla="*/ 108857 h 1556780"/>
                  <a:gd name="connsiteX4" fmla="*/ 1022680 w 2020231"/>
                  <a:gd name="connsiteY4" fmla="*/ 1556780 h 1556780"/>
                  <a:gd name="connsiteX5" fmla="*/ 0 w 2020231"/>
                  <a:gd name="connsiteY5" fmla="*/ 1545387 h 1556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0231" h="1556780">
                    <a:moveTo>
                      <a:pt x="0" y="1545387"/>
                    </a:moveTo>
                    <a:cubicBezTo>
                      <a:pt x="656072" y="151235"/>
                      <a:pt x="631747" y="123013"/>
                      <a:pt x="931079" y="0"/>
                    </a:cubicBezTo>
                    <a:lnTo>
                      <a:pt x="1924779" y="15012"/>
                    </a:lnTo>
                    <a:cubicBezTo>
                      <a:pt x="1978992" y="42306"/>
                      <a:pt x="1991987" y="59065"/>
                      <a:pt x="2020231" y="108857"/>
                    </a:cubicBezTo>
                    <a:cubicBezTo>
                      <a:pt x="1741401" y="-190477"/>
                      <a:pt x="1272807" y="1105731"/>
                      <a:pt x="1022680" y="1556780"/>
                    </a:cubicBezTo>
                    <a:lnTo>
                      <a:pt x="0" y="1545387"/>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40" name="组合 55"/>
              <p:cNvGrpSpPr/>
              <p:nvPr/>
            </p:nvGrpSpPr>
            <p:grpSpPr>
              <a:xfrm>
                <a:off x="3011542" y="3496930"/>
                <a:ext cx="309455" cy="281349"/>
                <a:chOff x="5278438" y="2973388"/>
                <a:chExt cx="1344613" cy="1247775"/>
              </a:xfrm>
              <a:solidFill>
                <a:schemeClr val="bg1"/>
              </a:solidFill>
            </p:grpSpPr>
            <p:sp>
              <p:nvSpPr>
                <p:cNvPr id="41" name="Freeform 67"/>
                <p:cNvSpPr>
                  <a:spLocks noEditPoints="1"/>
                </p:cNvSpPr>
                <p:nvPr/>
              </p:nvSpPr>
              <p:spPr bwMode="auto">
                <a:xfrm>
                  <a:off x="5821363" y="2973388"/>
                  <a:ext cx="801688" cy="806450"/>
                </a:xfrm>
                <a:custGeom>
                  <a:avLst/>
                  <a:gdLst>
                    <a:gd name="T0" fmla="*/ 256 w 281"/>
                    <a:gd name="T1" fmla="*/ 26 h 282"/>
                    <a:gd name="T2" fmla="*/ 163 w 281"/>
                    <a:gd name="T3" fmla="*/ 26 h 282"/>
                    <a:gd name="T4" fmla="*/ 0 w 281"/>
                    <a:gd name="T5" fmla="*/ 190 h 282"/>
                    <a:gd name="T6" fmla="*/ 92 w 281"/>
                    <a:gd name="T7" fmla="*/ 282 h 282"/>
                    <a:gd name="T8" fmla="*/ 256 w 281"/>
                    <a:gd name="T9" fmla="*/ 119 h 282"/>
                    <a:gd name="T10" fmla="*/ 256 w 281"/>
                    <a:gd name="T11" fmla="*/ 26 h 282"/>
                    <a:gd name="T12" fmla="*/ 55 w 281"/>
                    <a:gd name="T13" fmla="*/ 192 h 282"/>
                    <a:gd name="T14" fmla="*/ 44 w 281"/>
                    <a:gd name="T15" fmla="*/ 181 h 282"/>
                    <a:gd name="T16" fmla="*/ 183 w 281"/>
                    <a:gd name="T17" fmla="*/ 42 h 282"/>
                    <a:gd name="T18" fmla="*/ 194 w 281"/>
                    <a:gd name="T19" fmla="*/ 42 h 282"/>
                    <a:gd name="T20" fmla="*/ 194 w 281"/>
                    <a:gd name="T21" fmla="*/ 53 h 282"/>
                    <a:gd name="T22" fmla="*/ 55 w 281"/>
                    <a:gd name="T23" fmla="*/ 192 h 282"/>
                    <a:gd name="T24" fmla="*/ 78 w 281"/>
                    <a:gd name="T25" fmla="*/ 215 h 282"/>
                    <a:gd name="T26" fmla="*/ 67 w 281"/>
                    <a:gd name="T27" fmla="*/ 204 h 282"/>
                    <a:gd name="T28" fmla="*/ 217 w 281"/>
                    <a:gd name="T29" fmla="*/ 54 h 282"/>
                    <a:gd name="T30" fmla="*/ 228 w 281"/>
                    <a:gd name="T31" fmla="*/ 54 h 282"/>
                    <a:gd name="T32" fmla="*/ 228 w 281"/>
                    <a:gd name="T33" fmla="*/ 65 h 282"/>
                    <a:gd name="T34" fmla="*/ 78 w 281"/>
                    <a:gd name="T35" fmla="*/ 215 h 282"/>
                    <a:gd name="T36" fmla="*/ 101 w 281"/>
                    <a:gd name="T37" fmla="*/ 238 h 282"/>
                    <a:gd name="T38" fmla="*/ 90 w 281"/>
                    <a:gd name="T39" fmla="*/ 227 h 282"/>
                    <a:gd name="T40" fmla="*/ 229 w 281"/>
                    <a:gd name="T41" fmla="*/ 88 h 282"/>
                    <a:gd name="T42" fmla="*/ 240 w 281"/>
                    <a:gd name="T43" fmla="*/ 88 h 282"/>
                    <a:gd name="T44" fmla="*/ 240 w 281"/>
                    <a:gd name="T45" fmla="*/ 99 h 282"/>
                    <a:gd name="T46" fmla="*/ 101 w 281"/>
                    <a:gd name="T47" fmla="*/ 23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1" h="282">
                      <a:moveTo>
                        <a:pt x="256" y="26"/>
                      </a:moveTo>
                      <a:cubicBezTo>
                        <a:pt x="230" y="0"/>
                        <a:pt x="189" y="0"/>
                        <a:pt x="163" y="26"/>
                      </a:cubicBezTo>
                      <a:cubicBezTo>
                        <a:pt x="0" y="190"/>
                        <a:pt x="0" y="190"/>
                        <a:pt x="0" y="190"/>
                      </a:cubicBezTo>
                      <a:cubicBezTo>
                        <a:pt x="92" y="282"/>
                        <a:pt x="92" y="282"/>
                        <a:pt x="92" y="282"/>
                      </a:cubicBezTo>
                      <a:cubicBezTo>
                        <a:pt x="256" y="119"/>
                        <a:pt x="256" y="119"/>
                        <a:pt x="256" y="119"/>
                      </a:cubicBezTo>
                      <a:cubicBezTo>
                        <a:pt x="281" y="93"/>
                        <a:pt x="281" y="52"/>
                        <a:pt x="256" y="26"/>
                      </a:cubicBezTo>
                      <a:close/>
                      <a:moveTo>
                        <a:pt x="55" y="192"/>
                      </a:moveTo>
                      <a:cubicBezTo>
                        <a:pt x="44" y="181"/>
                        <a:pt x="44" y="181"/>
                        <a:pt x="44" y="181"/>
                      </a:cubicBezTo>
                      <a:cubicBezTo>
                        <a:pt x="183" y="42"/>
                        <a:pt x="183" y="42"/>
                        <a:pt x="183" y="42"/>
                      </a:cubicBezTo>
                      <a:cubicBezTo>
                        <a:pt x="186" y="39"/>
                        <a:pt x="191" y="39"/>
                        <a:pt x="194" y="42"/>
                      </a:cubicBezTo>
                      <a:cubicBezTo>
                        <a:pt x="197" y="45"/>
                        <a:pt x="197" y="50"/>
                        <a:pt x="194" y="53"/>
                      </a:cubicBezTo>
                      <a:lnTo>
                        <a:pt x="55" y="192"/>
                      </a:lnTo>
                      <a:close/>
                      <a:moveTo>
                        <a:pt x="78" y="215"/>
                      </a:moveTo>
                      <a:cubicBezTo>
                        <a:pt x="67" y="204"/>
                        <a:pt x="67" y="204"/>
                        <a:pt x="67" y="204"/>
                      </a:cubicBezTo>
                      <a:cubicBezTo>
                        <a:pt x="217" y="54"/>
                        <a:pt x="217" y="54"/>
                        <a:pt x="217" y="54"/>
                      </a:cubicBezTo>
                      <a:cubicBezTo>
                        <a:pt x="220" y="51"/>
                        <a:pt x="225" y="51"/>
                        <a:pt x="228" y="54"/>
                      </a:cubicBezTo>
                      <a:cubicBezTo>
                        <a:pt x="231" y="57"/>
                        <a:pt x="231" y="62"/>
                        <a:pt x="228" y="65"/>
                      </a:cubicBezTo>
                      <a:lnTo>
                        <a:pt x="78" y="215"/>
                      </a:lnTo>
                      <a:close/>
                      <a:moveTo>
                        <a:pt x="101" y="238"/>
                      </a:moveTo>
                      <a:cubicBezTo>
                        <a:pt x="90" y="227"/>
                        <a:pt x="90" y="227"/>
                        <a:pt x="90" y="227"/>
                      </a:cubicBezTo>
                      <a:cubicBezTo>
                        <a:pt x="229" y="88"/>
                        <a:pt x="229" y="88"/>
                        <a:pt x="229" y="88"/>
                      </a:cubicBezTo>
                      <a:cubicBezTo>
                        <a:pt x="232" y="85"/>
                        <a:pt x="237" y="85"/>
                        <a:pt x="240" y="88"/>
                      </a:cubicBezTo>
                      <a:cubicBezTo>
                        <a:pt x="243" y="91"/>
                        <a:pt x="243" y="96"/>
                        <a:pt x="240" y="99"/>
                      </a:cubicBezTo>
                      <a:lnTo>
                        <a:pt x="101" y="23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cs typeface="+mn-ea"/>
                    <a:sym typeface="+mn-lt"/>
                  </a:endParaRPr>
                </a:p>
              </p:txBody>
            </p:sp>
            <p:sp>
              <p:nvSpPr>
                <p:cNvPr id="42" name="Freeform 68"/>
                <p:cNvSpPr>
                  <a:spLocks/>
                </p:cNvSpPr>
                <p:nvPr/>
              </p:nvSpPr>
              <p:spPr bwMode="auto">
                <a:xfrm>
                  <a:off x="5375275" y="3662363"/>
                  <a:ext cx="554038" cy="558800"/>
                </a:xfrm>
                <a:custGeom>
                  <a:avLst/>
                  <a:gdLst>
                    <a:gd name="T0" fmla="*/ 227 w 349"/>
                    <a:gd name="T1" fmla="*/ 209 h 352"/>
                    <a:gd name="T2" fmla="*/ 210 w 349"/>
                    <a:gd name="T3" fmla="*/ 193 h 352"/>
                    <a:gd name="T4" fmla="*/ 349 w 349"/>
                    <a:gd name="T5" fmla="*/ 54 h 352"/>
                    <a:gd name="T6" fmla="*/ 295 w 349"/>
                    <a:gd name="T7" fmla="*/ 0 h 352"/>
                    <a:gd name="T8" fmla="*/ 156 w 349"/>
                    <a:gd name="T9" fmla="*/ 139 h 352"/>
                    <a:gd name="T10" fmla="*/ 142 w 349"/>
                    <a:gd name="T11" fmla="*/ 125 h 352"/>
                    <a:gd name="T12" fmla="*/ 110 w 349"/>
                    <a:gd name="T13" fmla="*/ 141 h 352"/>
                    <a:gd name="T14" fmla="*/ 0 w 349"/>
                    <a:gd name="T15" fmla="*/ 317 h 352"/>
                    <a:gd name="T16" fmla="*/ 32 w 349"/>
                    <a:gd name="T17" fmla="*/ 352 h 352"/>
                    <a:gd name="T18" fmla="*/ 207 w 349"/>
                    <a:gd name="T19" fmla="*/ 242 h 352"/>
                    <a:gd name="T20" fmla="*/ 227 w 349"/>
                    <a:gd name="T21" fmla="*/ 209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49" h="352">
                      <a:moveTo>
                        <a:pt x="227" y="209"/>
                      </a:moveTo>
                      <a:lnTo>
                        <a:pt x="210" y="193"/>
                      </a:lnTo>
                      <a:lnTo>
                        <a:pt x="349" y="54"/>
                      </a:lnTo>
                      <a:lnTo>
                        <a:pt x="295" y="0"/>
                      </a:lnTo>
                      <a:lnTo>
                        <a:pt x="156" y="139"/>
                      </a:lnTo>
                      <a:lnTo>
                        <a:pt x="142" y="125"/>
                      </a:lnTo>
                      <a:lnTo>
                        <a:pt x="110" y="141"/>
                      </a:lnTo>
                      <a:lnTo>
                        <a:pt x="0" y="317"/>
                      </a:lnTo>
                      <a:lnTo>
                        <a:pt x="32" y="352"/>
                      </a:lnTo>
                      <a:lnTo>
                        <a:pt x="207" y="242"/>
                      </a:lnTo>
                      <a:lnTo>
                        <a:pt x="227" y="209"/>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cs typeface="+mn-ea"/>
                    <a:sym typeface="+mn-lt"/>
                  </a:endParaRPr>
                </a:p>
              </p:txBody>
            </p:sp>
            <p:sp>
              <p:nvSpPr>
                <p:cNvPr id="43" name="Freeform 69"/>
                <p:cNvSpPr>
                  <a:spLocks/>
                </p:cNvSpPr>
                <p:nvPr/>
              </p:nvSpPr>
              <p:spPr bwMode="auto">
                <a:xfrm>
                  <a:off x="5278438" y="2986088"/>
                  <a:ext cx="590550" cy="590550"/>
                </a:xfrm>
                <a:custGeom>
                  <a:avLst/>
                  <a:gdLst>
                    <a:gd name="T0" fmla="*/ 104 w 207"/>
                    <a:gd name="T1" fmla="*/ 0 h 207"/>
                    <a:gd name="T2" fmla="*/ 78 w 207"/>
                    <a:gd name="T3" fmla="*/ 3 h 207"/>
                    <a:gd name="T4" fmla="*/ 81 w 207"/>
                    <a:gd name="T5" fmla="*/ 5 h 207"/>
                    <a:gd name="T6" fmla="*/ 118 w 207"/>
                    <a:gd name="T7" fmla="*/ 43 h 207"/>
                    <a:gd name="T8" fmla="*/ 118 w 207"/>
                    <a:gd name="T9" fmla="*/ 112 h 207"/>
                    <a:gd name="T10" fmla="*/ 49 w 207"/>
                    <a:gd name="T11" fmla="*/ 112 h 207"/>
                    <a:gd name="T12" fmla="*/ 12 w 207"/>
                    <a:gd name="T13" fmla="*/ 74 h 207"/>
                    <a:gd name="T14" fmla="*/ 7 w 207"/>
                    <a:gd name="T15" fmla="*/ 68 h 207"/>
                    <a:gd name="T16" fmla="*/ 0 w 207"/>
                    <a:gd name="T17" fmla="*/ 103 h 207"/>
                    <a:gd name="T18" fmla="*/ 104 w 207"/>
                    <a:gd name="T19" fmla="*/ 207 h 207"/>
                    <a:gd name="T20" fmla="*/ 207 w 207"/>
                    <a:gd name="T21" fmla="*/ 103 h 207"/>
                    <a:gd name="T22" fmla="*/ 104 w 207"/>
                    <a:gd name="T23" fmla="*/ 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7" h="207">
                      <a:moveTo>
                        <a:pt x="104" y="0"/>
                      </a:moveTo>
                      <a:cubicBezTo>
                        <a:pt x="95" y="0"/>
                        <a:pt x="86" y="1"/>
                        <a:pt x="78" y="3"/>
                      </a:cubicBezTo>
                      <a:cubicBezTo>
                        <a:pt x="79" y="4"/>
                        <a:pt x="80" y="5"/>
                        <a:pt x="81" y="5"/>
                      </a:cubicBezTo>
                      <a:cubicBezTo>
                        <a:pt x="118" y="43"/>
                        <a:pt x="118" y="43"/>
                        <a:pt x="118" y="43"/>
                      </a:cubicBezTo>
                      <a:cubicBezTo>
                        <a:pt x="137" y="62"/>
                        <a:pt x="137" y="93"/>
                        <a:pt x="118" y="112"/>
                      </a:cubicBezTo>
                      <a:cubicBezTo>
                        <a:pt x="99" y="131"/>
                        <a:pt x="68" y="131"/>
                        <a:pt x="49" y="112"/>
                      </a:cubicBezTo>
                      <a:cubicBezTo>
                        <a:pt x="12" y="74"/>
                        <a:pt x="12" y="74"/>
                        <a:pt x="12" y="74"/>
                      </a:cubicBezTo>
                      <a:cubicBezTo>
                        <a:pt x="10" y="72"/>
                        <a:pt x="8" y="70"/>
                        <a:pt x="7" y="68"/>
                      </a:cubicBezTo>
                      <a:cubicBezTo>
                        <a:pt x="3" y="79"/>
                        <a:pt x="0" y="91"/>
                        <a:pt x="0" y="103"/>
                      </a:cubicBezTo>
                      <a:cubicBezTo>
                        <a:pt x="0" y="161"/>
                        <a:pt x="47" y="207"/>
                        <a:pt x="104" y="207"/>
                      </a:cubicBezTo>
                      <a:cubicBezTo>
                        <a:pt x="161" y="207"/>
                        <a:pt x="207" y="161"/>
                        <a:pt x="207" y="103"/>
                      </a:cubicBezTo>
                      <a:cubicBezTo>
                        <a:pt x="207" y="46"/>
                        <a:pt x="161" y="0"/>
                        <a:pt x="104"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cs typeface="+mn-ea"/>
                    <a:sym typeface="+mn-lt"/>
                  </a:endParaRPr>
                </a:p>
              </p:txBody>
            </p:sp>
            <p:sp>
              <p:nvSpPr>
                <p:cNvPr id="44" name="Freeform 70"/>
                <p:cNvSpPr>
                  <a:spLocks noEditPoints="1"/>
                </p:cNvSpPr>
                <p:nvPr/>
              </p:nvSpPr>
              <p:spPr bwMode="auto">
                <a:xfrm>
                  <a:off x="6008688" y="3686176"/>
                  <a:ext cx="531813" cy="531813"/>
                </a:xfrm>
                <a:custGeom>
                  <a:avLst/>
                  <a:gdLst>
                    <a:gd name="T0" fmla="*/ 164 w 186"/>
                    <a:gd name="T1" fmla="*/ 164 h 186"/>
                    <a:gd name="T2" fmla="*/ 164 w 186"/>
                    <a:gd name="T3" fmla="*/ 83 h 186"/>
                    <a:gd name="T4" fmla="*/ 81 w 186"/>
                    <a:gd name="T5" fmla="*/ 0 h 186"/>
                    <a:gd name="T6" fmla="*/ 0 w 186"/>
                    <a:gd name="T7" fmla="*/ 81 h 186"/>
                    <a:gd name="T8" fmla="*/ 82 w 186"/>
                    <a:gd name="T9" fmla="*/ 164 h 186"/>
                    <a:gd name="T10" fmla="*/ 164 w 186"/>
                    <a:gd name="T11" fmla="*/ 164 h 186"/>
                    <a:gd name="T12" fmla="*/ 109 w 186"/>
                    <a:gd name="T13" fmla="*/ 109 h 186"/>
                    <a:gd name="T14" fmla="*/ 142 w 186"/>
                    <a:gd name="T15" fmla="*/ 109 h 186"/>
                    <a:gd name="T16" fmla="*/ 142 w 186"/>
                    <a:gd name="T17" fmla="*/ 143 h 186"/>
                    <a:gd name="T18" fmla="*/ 109 w 186"/>
                    <a:gd name="T19" fmla="*/ 143 h 186"/>
                    <a:gd name="T20" fmla="*/ 109 w 186"/>
                    <a:gd name="T21" fmla="*/ 109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6" h="186">
                      <a:moveTo>
                        <a:pt x="164" y="164"/>
                      </a:moveTo>
                      <a:cubicBezTo>
                        <a:pt x="186" y="142"/>
                        <a:pt x="186" y="105"/>
                        <a:pt x="164" y="83"/>
                      </a:cubicBezTo>
                      <a:cubicBezTo>
                        <a:pt x="81" y="0"/>
                        <a:pt x="81" y="0"/>
                        <a:pt x="81" y="0"/>
                      </a:cubicBezTo>
                      <a:cubicBezTo>
                        <a:pt x="0" y="81"/>
                        <a:pt x="0" y="81"/>
                        <a:pt x="0" y="81"/>
                      </a:cubicBezTo>
                      <a:cubicBezTo>
                        <a:pt x="82" y="164"/>
                        <a:pt x="82" y="164"/>
                        <a:pt x="82" y="164"/>
                      </a:cubicBezTo>
                      <a:cubicBezTo>
                        <a:pt x="105" y="186"/>
                        <a:pt x="141" y="186"/>
                        <a:pt x="164" y="164"/>
                      </a:cubicBezTo>
                      <a:close/>
                      <a:moveTo>
                        <a:pt x="109" y="109"/>
                      </a:moveTo>
                      <a:cubicBezTo>
                        <a:pt x="118" y="100"/>
                        <a:pt x="133" y="100"/>
                        <a:pt x="142" y="109"/>
                      </a:cubicBezTo>
                      <a:cubicBezTo>
                        <a:pt x="152" y="118"/>
                        <a:pt x="152" y="133"/>
                        <a:pt x="142" y="143"/>
                      </a:cubicBezTo>
                      <a:cubicBezTo>
                        <a:pt x="133" y="152"/>
                        <a:pt x="118" y="152"/>
                        <a:pt x="109" y="143"/>
                      </a:cubicBezTo>
                      <a:cubicBezTo>
                        <a:pt x="99" y="133"/>
                        <a:pt x="99" y="118"/>
                        <a:pt x="109" y="109"/>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78A6B6"/>
                    </a:solidFill>
                    <a:cs typeface="+mn-ea"/>
                    <a:sym typeface="+mn-lt"/>
                  </a:endParaRPr>
                </a:p>
              </p:txBody>
            </p:sp>
          </p:grpSp>
        </p:grpSp>
        <p:grpSp>
          <p:nvGrpSpPr>
            <p:cNvPr id="15" name="Group 68"/>
            <p:cNvGrpSpPr/>
            <p:nvPr/>
          </p:nvGrpSpPr>
          <p:grpSpPr>
            <a:xfrm>
              <a:off x="4690890" y="2980641"/>
              <a:ext cx="2023497" cy="1528783"/>
              <a:chOff x="4690890" y="2980641"/>
              <a:chExt cx="2023497" cy="1528783"/>
            </a:xfrm>
          </p:grpSpPr>
          <p:sp>
            <p:nvSpPr>
              <p:cNvPr id="28" name="任意多边形 44"/>
              <p:cNvSpPr/>
              <p:nvPr/>
            </p:nvSpPr>
            <p:spPr>
              <a:xfrm flipH="1" flipV="1">
                <a:off x="4690890" y="2980641"/>
                <a:ext cx="2023497" cy="1528783"/>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1994106"/>
                  <a:gd name="connsiteY0" fmla="*/ 1564775 h 1566371"/>
                  <a:gd name="connsiteX1" fmla="*/ 914546 w 1994106"/>
                  <a:gd name="connsiteY1" fmla="*/ 0 h 1566371"/>
                  <a:gd name="connsiteX2" fmla="*/ 1898654 w 1994106"/>
                  <a:gd name="connsiteY2" fmla="*/ 24603 h 1566371"/>
                  <a:gd name="connsiteX3" fmla="*/ 1994106 w 1994106"/>
                  <a:gd name="connsiteY3" fmla="*/ 118448 h 1566371"/>
                  <a:gd name="connsiteX4" fmla="*/ 996555 w 1994106"/>
                  <a:gd name="connsiteY4" fmla="*/ 1566371 h 1566371"/>
                  <a:gd name="connsiteX5" fmla="*/ 0 w 1994106"/>
                  <a:gd name="connsiteY5" fmla="*/ 1564775 h 1566371"/>
                  <a:gd name="connsiteX0" fmla="*/ 0 w 2010434"/>
                  <a:gd name="connsiteY0" fmla="*/ 1564775 h 1566371"/>
                  <a:gd name="connsiteX1" fmla="*/ 930874 w 2010434"/>
                  <a:gd name="connsiteY1" fmla="*/ 0 h 1566371"/>
                  <a:gd name="connsiteX2" fmla="*/ 1914982 w 2010434"/>
                  <a:gd name="connsiteY2" fmla="*/ 24603 h 1566371"/>
                  <a:gd name="connsiteX3" fmla="*/ 2010434 w 2010434"/>
                  <a:gd name="connsiteY3" fmla="*/ 118448 h 1566371"/>
                  <a:gd name="connsiteX4" fmla="*/ 1012883 w 2010434"/>
                  <a:gd name="connsiteY4" fmla="*/ 1566371 h 1566371"/>
                  <a:gd name="connsiteX5" fmla="*/ 0 w 2010434"/>
                  <a:gd name="connsiteY5" fmla="*/ 1564775 h 1566371"/>
                  <a:gd name="connsiteX0" fmla="*/ 0 w 2023497"/>
                  <a:gd name="connsiteY0" fmla="*/ 1519055 h 1566371"/>
                  <a:gd name="connsiteX1" fmla="*/ 943937 w 2023497"/>
                  <a:gd name="connsiteY1" fmla="*/ 0 h 1566371"/>
                  <a:gd name="connsiteX2" fmla="*/ 1928045 w 2023497"/>
                  <a:gd name="connsiteY2" fmla="*/ 24603 h 1566371"/>
                  <a:gd name="connsiteX3" fmla="*/ 2023497 w 2023497"/>
                  <a:gd name="connsiteY3" fmla="*/ 118448 h 1566371"/>
                  <a:gd name="connsiteX4" fmla="*/ 1025946 w 2023497"/>
                  <a:gd name="connsiteY4" fmla="*/ 1566371 h 1566371"/>
                  <a:gd name="connsiteX5" fmla="*/ 0 w 2023497"/>
                  <a:gd name="connsiteY5" fmla="*/ 1519055 h 1566371"/>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491259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19415 w 2023497"/>
                  <a:gd name="connsiteY4" fmla="*/ 1504322 h 1519055"/>
                  <a:gd name="connsiteX5" fmla="*/ 0 w 2023497"/>
                  <a:gd name="connsiteY5" fmla="*/ 1519055 h 1519055"/>
                  <a:gd name="connsiteX0" fmla="*/ 0 w 2023497"/>
                  <a:gd name="connsiteY0" fmla="*/ 1519055 h 1519055"/>
                  <a:gd name="connsiteX1" fmla="*/ 943937 w 2023497"/>
                  <a:gd name="connsiteY1" fmla="*/ 0 h 1519055"/>
                  <a:gd name="connsiteX2" fmla="*/ 1928045 w 2023497"/>
                  <a:gd name="connsiteY2" fmla="*/ 24603 h 1519055"/>
                  <a:gd name="connsiteX3" fmla="*/ 2023497 w 2023497"/>
                  <a:gd name="connsiteY3" fmla="*/ 118448 h 1519055"/>
                  <a:gd name="connsiteX4" fmla="*/ 1029212 w 2023497"/>
                  <a:gd name="connsiteY4" fmla="*/ 1507588 h 1519055"/>
                  <a:gd name="connsiteX5" fmla="*/ 0 w 2023497"/>
                  <a:gd name="connsiteY5" fmla="*/ 1519055 h 1519055"/>
                  <a:gd name="connsiteX0" fmla="*/ 0 w 2023497"/>
                  <a:gd name="connsiteY0" fmla="*/ 1519055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19055 h 1548476"/>
                  <a:gd name="connsiteX0" fmla="*/ 0 w 2023497"/>
                  <a:gd name="connsiteY0" fmla="*/ 1537640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37640 h 1548476"/>
                  <a:gd name="connsiteX0" fmla="*/ 0 w 2023497"/>
                  <a:gd name="connsiteY0" fmla="*/ 1545841 h 1548476"/>
                  <a:gd name="connsiteX1" fmla="*/ 943937 w 2023497"/>
                  <a:gd name="connsiteY1" fmla="*/ 0 h 1548476"/>
                  <a:gd name="connsiteX2" fmla="*/ 1928045 w 2023497"/>
                  <a:gd name="connsiteY2" fmla="*/ 24603 h 1548476"/>
                  <a:gd name="connsiteX3" fmla="*/ 2023497 w 2023497"/>
                  <a:gd name="connsiteY3" fmla="*/ 118448 h 1548476"/>
                  <a:gd name="connsiteX4" fmla="*/ 1025495 w 2023497"/>
                  <a:gd name="connsiteY4" fmla="*/ 1548476 h 1548476"/>
                  <a:gd name="connsiteX5" fmla="*/ 0 w 2023497"/>
                  <a:gd name="connsiteY5" fmla="*/ 1545841 h 1548476"/>
                  <a:gd name="connsiteX0" fmla="*/ 0 w 2023497"/>
                  <a:gd name="connsiteY0" fmla="*/ 1545841 h 1560778"/>
                  <a:gd name="connsiteX1" fmla="*/ 943937 w 2023497"/>
                  <a:gd name="connsiteY1" fmla="*/ 0 h 1560778"/>
                  <a:gd name="connsiteX2" fmla="*/ 1928045 w 2023497"/>
                  <a:gd name="connsiteY2" fmla="*/ 24603 h 1560778"/>
                  <a:gd name="connsiteX3" fmla="*/ 2023497 w 2023497"/>
                  <a:gd name="connsiteY3" fmla="*/ 118448 h 1560778"/>
                  <a:gd name="connsiteX4" fmla="*/ 1013194 w 2023497"/>
                  <a:gd name="connsiteY4" fmla="*/ 1560778 h 1560778"/>
                  <a:gd name="connsiteX5" fmla="*/ 0 w 2023497"/>
                  <a:gd name="connsiteY5" fmla="*/ 1545841 h 1560778"/>
                  <a:gd name="connsiteX0" fmla="*/ 0 w 2023497"/>
                  <a:gd name="connsiteY0" fmla="*/ 1545841 h 1545841"/>
                  <a:gd name="connsiteX1" fmla="*/ 943937 w 2023497"/>
                  <a:gd name="connsiteY1" fmla="*/ 0 h 1545841"/>
                  <a:gd name="connsiteX2" fmla="*/ 1928045 w 2023497"/>
                  <a:gd name="connsiteY2" fmla="*/ 24603 h 1545841"/>
                  <a:gd name="connsiteX3" fmla="*/ 2023497 w 2023497"/>
                  <a:gd name="connsiteY3" fmla="*/ 118448 h 1545841"/>
                  <a:gd name="connsiteX4" fmla="*/ 1013194 w 2023497"/>
                  <a:gd name="connsiteY4" fmla="*/ 1544377 h 1545841"/>
                  <a:gd name="connsiteX5" fmla="*/ 0 w 2023497"/>
                  <a:gd name="connsiteY5" fmla="*/ 1545841 h 1545841"/>
                  <a:gd name="connsiteX0" fmla="*/ 0 w 2023497"/>
                  <a:gd name="connsiteY0" fmla="*/ 1545841 h 1552578"/>
                  <a:gd name="connsiteX1" fmla="*/ 943937 w 2023497"/>
                  <a:gd name="connsiteY1" fmla="*/ 0 h 1552578"/>
                  <a:gd name="connsiteX2" fmla="*/ 1928045 w 2023497"/>
                  <a:gd name="connsiteY2" fmla="*/ 24603 h 1552578"/>
                  <a:gd name="connsiteX3" fmla="*/ 2023497 w 2023497"/>
                  <a:gd name="connsiteY3" fmla="*/ 118448 h 1552578"/>
                  <a:gd name="connsiteX4" fmla="*/ 1009093 w 2023497"/>
                  <a:gd name="connsiteY4" fmla="*/ 1552578 h 1552578"/>
                  <a:gd name="connsiteX5" fmla="*/ 0 w 2023497"/>
                  <a:gd name="connsiteY5" fmla="*/ 1545841 h 1552578"/>
                  <a:gd name="connsiteX0" fmla="*/ 0 w 2023497"/>
                  <a:gd name="connsiteY0" fmla="*/ 1522046 h 1528783"/>
                  <a:gd name="connsiteX1" fmla="*/ 930340 w 2023497"/>
                  <a:gd name="connsiteY1" fmla="*/ 0 h 1528783"/>
                  <a:gd name="connsiteX2" fmla="*/ 1928045 w 2023497"/>
                  <a:gd name="connsiteY2" fmla="*/ 808 h 1528783"/>
                  <a:gd name="connsiteX3" fmla="*/ 2023497 w 2023497"/>
                  <a:gd name="connsiteY3" fmla="*/ 94653 h 1528783"/>
                  <a:gd name="connsiteX4" fmla="*/ 1009093 w 2023497"/>
                  <a:gd name="connsiteY4" fmla="*/ 1528783 h 1528783"/>
                  <a:gd name="connsiteX5" fmla="*/ 0 w 2023497"/>
                  <a:gd name="connsiteY5" fmla="*/ 1522046 h 152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497" h="1528783">
                    <a:moveTo>
                      <a:pt x="0" y="1522046"/>
                    </a:moveTo>
                    <a:cubicBezTo>
                      <a:pt x="656072" y="127894"/>
                      <a:pt x="631008" y="123013"/>
                      <a:pt x="930340" y="0"/>
                    </a:cubicBezTo>
                    <a:lnTo>
                      <a:pt x="1928045" y="808"/>
                    </a:lnTo>
                    <a:cubicBezTo>
                      <a:pt x="1982258" y="28102"/>
                      <a:pt x="1995253" y="44861"/>
                      <a:pt x="2023497" y="94653"/>
                    </a:cubicBezTo>
                    <a:cubicBezTo>
                      <a:pt x="1744667" y="-204681"/>
                      <a:pt x="1259220" y="1077734"/>
                      <a:pt x="1009093" y="1528783"/>
                    </a:cubicBezTo>
                    <a:lnTo>
                      <a:pt x="0" y="1522046"/>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9" name="组合 60"/>
              <p:cNvGrpSpPr/>
              <p:nvPr/>
            </p:nvGrpSpPr>
            <p:grpSpPr>
              <a:xfrm>
                <a:off x="5756905" y="3463325"/>
                <a:ext cx="271828" cy="348560"/>
                <a:chOff x="2951163" y="2495550"/>
                <a:chExt cx="1208088" cy="1581150"/>
              </a:xfrm>
              <a:solidFill>
                <a:schemeClr val="bg1"/>
              </a:solidFill>
            </p:grpSpPr>
            <p:sp>
              <p:nvSpPr>
                <p:cNvPr id="30" name="Freeform 29"/>
                <p:cNvSpPr>
                  <a:spLocks/>
                </p:cNvSpPr>
                <p:nvPr/>
              </p:nvSpPr>
              <p:spPr bwMode="auto">
                <a:xfrm>
                  <a:off x="2978150" y="2911475"/>
                  <a:ext cx="230188" cy="306388"/>
                </a:xfrm>
                <a:custGeom>
                  <a:avLst/>
                  <a:gdLst>
                    <a:gd name="T0" fmla="*/ 69 w 79"/>
                    <a:gd name="T1" fmla="*/ 40 h 105"/>
                    <a:gd name="T2" fmla="*/ 70 w 79"/>
                    <a:gd name="T3" fmla="*/ 3 h 105"/>
                    <a:gd name="T4" fmla="*/ 52 w 79"/>
                    <a:gd name="T5" fmla="*/ 0 h 105"/>
                    <a:gd name="T6" fmla="*/ 0 w 79"/>
                    <a:gd name="T7" fmla="*/ 52 h 105"/>
                    <a:gd name="T8" fmla="*/ 52 w 79"/>
                    <a:gd name="T9" fmla="*/ 105 h 105"/>
                    <a:gd name="T10" fmla="*/ 79 w 79"/>
                    <a:gd name="T11" fmla="*/ 97 h 105"/>
                    <a:gd name="T12" fmla="*/ 69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69" y="40"/>
                      </a:moveTo>
                      <a:cubicBezTo>
                        <a:pt x="69" y="25"/>
                        <a:pt x="62" y="15"/>
                        <a:pt x="70" y="3"/>
                      </a:cubicBezTo>
                      <a:cubicBezTo>
                        <a:pt x="65" y="1"/>
                        <a:pt x="59" y="0"/>
                        <a:pt x="52" y="0"/>
                      </a:cubicBezTo>
                      <a:cubicBezTo>
                        <a:pt x="23" y="0"/>
                        <a:pt x="0" y="24"/>
                        <a:pt x="0" y="52"/>
                      </a:cubicBezTo>
                      <a:cubicBezTo>
                        <a:pt x="0" y="81"/>
                        <a:pt x="23" y="105"/>
                        <a:pt x="52" y="105"/>
                      </a:cubicBezTo>
                      <a:cubicBezTo>
                        <a:pt x="62" y="105"/>
                        <a:pt x="71" y="102"/>
                        <a:pt x="79" y="97"/>
                      </a:cubicBezTo>
                      <a:cubicBezTo>
                        <a:pt x="75" y="84"/>
                        <a:pt x="69" y="60"/>
                        <a:pt x="69"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1" name="Freeform 30"/>
                <p:cNvSpPr>
                  <a:spLocks/>
                </p:cNvSpPr>
                <p:nvPr/>
              </p:nvSpPr>
              <p:spPr bwMode="auto">
                <a:xfrm>
                  <a:off x="3900488" y="2911475"/>
                  <a:ext cx="228600" cy="306388"/>
                </a:xfrm>
                <a:custGeom>
                  <a:avLst/>
                  <a:gdLst>
                    <a:gd name="T0" fmla="*/ 10 w 79"/>
                    <a:gd name="T1" fmla="*/ 40 h 105"/>
                    <a:gd name="T2" fmla="*/ 9 w 79"/>
                    <a:gd name="T3" fmla="*/ 3 h 105"/>
                    <a:gd name="T4" fmla="*/ 27 w 79"/>
                    <a:gd name="T5" fmla="*/ 0 h 105"/>
                    <a:gd name="T6" fmla="*/ 79 w 79"/>
                    <a:gd name="T7" fmla="*/ 52 h 105"/>
                    <a:gd name="T8" fmla="*/ 27 w 79"/>
                    <a:gd name="T9" fmla="*/ 105 h 105"/>
                    <a:gd name="T10" fmla="*/ 0 w 79"/>
                    <a:gd name="T11" fmla="*/ 97 h 105"/>
                    <a:gd name="T12" fmla="*/ 10 w 79"/>
                    <a:gd name="T13" fmla="*/ 40 h 105"/>
                  </a:gdLst>
                  <a:ahLst/>
                  <a:cxnLst>
                    <a:cxn ang="0">
                      <a:pos x="T0" y="T1"/>
                    </a:cxn>
                    <a:cxn ang="0">
                      <a:pos x="T2" y="T3"/>
                    </a:cxn>
                    <a:cxn ang="0">
                      <a:pos x="T4" y="T5"/>
                    </a:cxn>
                    <a:cxn ang="0">
                      <a:pos x="T6" y="T7"/>
                    </a:cxn>
                    <a:cxn ang="0">
                      <a:pos x="T8" y="T9"/>
                    </a:cxn>
                    <a:cxn ang="0">
                      <a:pos x="T10" y="T11"/>
                    </a:cxn>
                    <a:cxn ang="0">
                      <a:pos x="T12" y="T13"/>
                    </a:cxn>
                  </a:cxnLst>
                  <a:rect l="0" t="0" r="r" b="b"/>
                  <a:pathLst>
                    <a:path w="79" h="105">
                      <a:moveTo>
                        <a:pt x="10" y="40"/>
                      </a:moveTo>
                      <a:cubicBezTo>
                        <a:pt x="10" y="25"/>
                        <a:pt x="17" y="15"/>
                        <a:pt x="9" y="3"/>
                      </a:cubicBezTo>
                      <a:cubicBezTo>
                        <a:pt x="15" y="1"/>
                        <a:pt x="21" y="0"/>
                        <a:pt x="27" y="0"/>
                      </a:cubicBezTo>
                      <a:cubicBezTo>
                        <a:pt x="56" y="0"/>
                        <a:pt x="79" y="24"/>
                        <a:pt x="79" y="52"/>
                      </a:cubicBezTo>
                      <a:cubicBezTo>
                        <a:pt x="79" y="81"/>
                        <a:pt x="56" y="105"/>
                        <a:pt x="27" y="105"/>
                      </a:cubicBezTo>
                      <a:cubicBezTo>
                        <a:pt x="17" y="105"/>
                        <a:pt x="8" y="102"/>
                        <a:pt x="0" y="97"/>
                      </a:cubicBezTo>
                      <a:cubicBezTo>
                        <a:pt x="4" y="84"/>
                        <a:pt x="10" y="60"/>
                        <a:pt x="10"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2" name="Freeform 31"/>
                <p:cNvSpPr>
                  <a:spLocks/>
                </p:cNvSpPr>
                <p:nvPr/>
              </p:nvSpPr>
              <p:spPr bwMode="auto">
                <a:xfrm>
                  <a:off x="3481388" y="3570288"/>
                  <a:ext cx="147638" cy="328613"/>
                </a:xfrm>
                <a:custGeom>
                  <a:avLst/>
                  <a:gdLst>
                    <a:gd name="T0" fmla="*/ 25 w 93"/>
                    <a:gd name="T1" fmla="*/ 0 h 207"/>
                    <a:gd name="T2" fmla="*/ 0 w 93"/>
                    <a:gd name="T3" fmla="*/ 145 h 207"/>
                    <a:gd name="T4" fmla="*/ 47 w 93"/>
                    <a:gd name="T5" fmla="*/ 207 h 207"/>
                    <a:gd name="T6" fmla="*/ 93 w 93"/>
                    <a:gd name="T7" fmla="*/ 143 h 207"/>
                    <a:gd name="T8" fmla="*/ 68 w 93"/>
                    <a:gd name="T9" fmla="*/ 0 h 207"/>
                    <a:gd name="T10" fmla="*/ 25 w 93"/>
                    <a:gd name="T11" fmla="*/ 0 h 207"/>
                  </a:gdLst>
                  <a:ahLst/>
                  <a:cxnLst>
                    <a:cxn ang="0">
                      <a:pos x="T0" y="T1"/>
                    </a:cxn>
                    <a:cxn ang="0">
                      <a:pos x="T2" y="T3"/>
                    </a:cxn>
                    <a:cxn ang="0">
                      <a:pos x="T4" y="T5"/>
                    </a:cxn>
                    <a:cxn ang="0">
                      <a:pos x="T6" y="T7"/>
                    </a:cxn>
                    <a:cxn ang="0">
                      <a:pos x="T8" y="T9"/>
                    </a:cxn>
                    <a:cxn ang="0">
                      <a:pos x="T10" y="T11"/>
                    </a:cxn>
                  </a:cxnLst>
                  <a:rect l="0" t="0" r="r" b="b"/>
                  <a:pathLst>
                    <a:path w="93" h="207">
                      <a:moveTo>
                        <a:pt x="25" y="0"/>
                      </a:moveTo>
                      <a:lnTo>
                        <a:pt x="0" y="145"/>
                      </a:lnTo>
                      <a:lnTo>
                        <a:pt x="47" y="207"/>
                      </a:lnTo>
                      <a:lnTo>
                        <a:pt x="93" y="143"/>
                      </a:lnTo>
                      <a:lnTo>
                        <a:pt x="68" y="0"/>
                      </a:lnTo>
                      <a:lnTo>
                        <a:pt x="25"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3" name="Freeform 32"/>
                <p:cNvSpPr>
                  <a:spLocks/>
                </p:cNvSpPr>
                <p:nvPr/>
              </p:nvSpPr>
              <p:spPr bwMode="auto">
                <a:xfrm>
                  <a:off x="3471863" y="3433763"/>
                  <a:ext cx="166688" cy="115888"/>
                </a:xfrm>
                <a:custGeom>
                  <a:avLst/>
                  <a:gdLst>
                    <a:gd name="T0" fmla="*/ 21 w 57"/>
                    <a:gd name="T1" fmla="*/ 7 h 40"/>
                    <a:gd name="T2" fmla="*/ 0 w 57"/>
                    <a:gd name="T3" fmla="*/ 5 h 40"/>
                    <a:gd name="T4" fmla="*/ 0 w 57"/>
                    <a:gd name="T5" fmla="*/ 14 h 40"/>
                    <a:gd name="T6" fmla="*/ 1 w 57"/>
                    <a:gd name="T7" fmla="*/ 13 h 40"/>
                    <a:gd name="T8" fmla="*/ 18 w 57"/>
                    <a:gd name="T9" fmla="*/ 40 h 40"/>
                    <a:gd name="T10" fmla="*/ 40 w 57"/>
                    <a:gd name="T11" fmla="*/ 40 h 40"/>
                    <a:gd name="T12" fmla="*/ 56 w 57"/>
                    <a:gd name="T13" fmla="*/ 15 h 40"/>
                    <a:gd name="T14" fmla="*/ 57 w 57"/>
                    <a:gd name="T15" fmla="*/ 0 h 40"/>
                    <a:gd name="T16" fmla="*/ 21 w 57"/>
                    <a:gd name="T17" fmla="*/ 7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40">
                      <a:moveTo>
                        <a:pt x="21" y="7"/>
                      </a:moveTo>
                      <a:cubicBezTo>
                        <a:pt x="14" y="7"/>
                        <a:pt x="7" y="7"/>
                        <a:pt x="0" y="5"/>
                      </a:cubicBezTo>
                      <a:cubicBezTo>
                        <a:pt x="0" y="8"/>
                        <a:pt x="0" y="11"/>
                        <a:pt x="0" y="14"/>
                      </a:cubicBezTo>
                      <a:cubicBezTo>
                        <a:pt x="0" y="13"/>
                        <a:pt x="1" y="13"/>
                        <a:pt x="1" y="13"/>
                      </a:cubicBezTo>
                      <a:cubicBezTo>
                        <a:pt x="18" y="40"/>
                        <a:pt x="18" y="40"/>
                        <a:pt x="18" y="40"/>
                      </a:cubicBezTo>
                      <a:cubicBezTo>
                        <a:pt x="40" y="40"/>
                        <a:pt x="40" y="40"/>
                        <a:pt x="40" y="40"/>
                      </a:cubicBezTo>
                      <a:cubicBezTo>
                        <a:pt x="56" y="15"/>
                        <a:pt x="56" y="15"/>
                        <a:pt x="56" y="15"/>
                      </a:cubicBezTo>
                      <a:cubicBezTo>
                        <a:pt x="56" y="10"/>
                        <a:pt x="56" y="5"/>
                        <a:pt x="57" y="0"/>
                      </a:cubicBezTo>
                      <a:cubicBezTo>
                        <a:pt x="46" y="5"/>
                        <a:pt x="34" y="7"/>
                        <a:pt x="21" y="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4" name="Freeform 33"/>
                <p:cNvSpPr>
                  <a:spLocks noEditPoints="1"/>
                </p:cNvSpPr>
                <p:nvPr/>
              </p:nvSpPr>
              <p:spPr bwMode="auto">
                <a:xfrm>
                  <a:off x="3140075" y="2582863"/>
                  <a:ext cx="827088" cy="827088"/>
                </a:xfrm>
                <a:custGeom>
                  <a:avLst/>
                  <a:gdLst>
                    <a:gd name="T0" fmla="*/ 0 w 284"/>
                    <a:gd name="T1" fmla="*/ 142 h 284"/>
                    <a:gd name="T2" fmla="*/ 142 w 284"/>
                    <a:gd name="T3" fmla="*/ 0 h 284"/>
                    <a:gd name="T4" fmla="*/ 142 w 284"/>
                    <a:gd name="T5" fmla="*/ 0 h 284"/>
                    <a:gd name="T6" fmla="*/ 284 w 284"/>
                    <a:gd name="T7" fmla="*/ 142 h 284"/>
                    <a:gd name="T8" fmla="*/ 284 w 284"/>
                    <a:gd name="T9" fmla="*/ 142 h 284"/>
                    <a:gd name="T10" fmla="*/ 142 w 284"/>
                    <a:gd name="T11" fmla="*/ 284 h 284"/>
                    <a:gd name="T12" fmla="*/ 142 w 284"/>
                    <a:gd name="T13" fmla="*/ 284 h 284"/>
                    <a:gd name="T14" fmla="*/ 0 w 284"/>
                    <a:gd name="T15" fmla="*/ 142 h 284"/>
                    <a:gd name="T16" fmla="*/ 25 w 284"/>
                    <a:gd name="T17" fmla="*/ 142 h 284"/>
                    <a:gd name="T18" fmla="*/ 142 w 284"/>
                    <a:gd name="T19" fmla="*/ 260 h 284"/>
                    <a:gd name="T20" fmla="*/ 142 w 284"/>
                    <a:gd name="T21" fmla="*/ 260 h 284"/>
                    <a:gd name="T22" fmla="*/ 260 w 284"/>
                    <a:gd name="T23" fmla="*/ 142 h 284"/>
                    <a:gd name="T24" fmla="*/ 260 w 284"/>
                    <a:gd name="T25" fmla="*/ 142 h 284"/>
                    <a:gd name="T26" fmla="*/ 142 w 284"/>
                    <a:gd name="T27" fmla="*/ 24 h 284"/>
                    <a:gd name="T28" fmla="*/ 142 w 284"/>
                    <a:gd name="T29" fmla="*/ 24 h 284"/>
                    <a:gd name="T30" fmla="*/ 25 w 284"/>
                    <a:gd name="T31" fmla="*/ 142 h 284"/>
                    <a:gd name="T32" fmla="*/ 25 w 284"/>
                    <a:gd name="T33" fmla="*/ 142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84" h="284">
                      <a:moveTo>
                        <a:pt x="0" y="142"/>
                      </a:moveTo>
                      <a:cubicBezTo>
                        <a:pt x="0" y="63"/>
                        <a:pt x="64" y="0"/>
                        <a:pt x="142" y="0"/>
                      </a:cubicBezTo>
                      <a:cubicBezTo>
                        <a:pt x="142" y="0"/>
                        <a:pt x="142" y="0"/>
                        <a:pt x="142" y="0"/>
                      </a:cubicBezTo>
                      <a:cubicBezTo>
                        <a:pt x="221" y="0"/>
                        <a:pt x="284" y="63"/>
                        <a:pt x="284" y="142"/>
                      </a:cubicBezTo>
                      <a:cubicBezTo>
                        <a:pt x="284" y="142"/>
                        <a:pt x="284" y="142"/>
                        <a:pt x="284" y="142"/>
                      </a:cubicBezTo>
                      <a:cubicBezTo>
                        <a:pt x="284" y="220"/>
                        <a:pt x="221" y="284"/>
                        <a:pt x="142" y="284"/>
                      </a:cubicBezTo>
                      <a:cubicBezTo>
                        <a:pt x="142" y="284"/>
                        <a:pt x="142" y="284"/>
                        <a:pt x="142" y="284"/>
                      </a:cubicBezTo>
                      <a:cubicBezTo>
                        <a:pt x="64" y="284"/>
                        <a:pt x="0" y="220"/>
                        <a:pt x="0" y="142"/>
                      </a:cubicBezTo>
                      <a:close/>
                      <a:moveTo>
                        <a:pt x="25" y="142"/>
                      </a:moveTo>
                      <a:cubicBezTo>
                        <a:pt x="25" y="207"/>
                        <a:pt x="77" y="259"/>
                        <a:pt x="142" y="260"/>
                      </a:cubicBezTo>
                      <a:cubicBezTo>
                        <a:pt x="142" y="260"/>
                        <a:pt x="142" y="260"/>
                        <a:pt x="142" y="260"/>
                      </a:cubicBezTo>
                      <a:cubicBezTo>
                        <a:pt x="207" y="259"/>
                        <a:pt x="260" y="207"/>
                        <a:pt x="260" y="142"/>
                      </a:cubicBezTo>
                      <a:cubicBezTo>
                        <a:pt x="260" y="142"/>
                        <a:pt x="260" y="142"/>
                        <a:pt x="260" y="142"/>
                      </a:cubicBezTo>
                      <a:cubicBezTo>
                        <a:pt x="260" y="77"/>
                        <a:pt x="207" y="24"/>
                        <a:pt x="142" y="24"/>
                      </a:cubicBezTo>
                      <a:cubicBezTo>
                        <a:pt x="142" y="24"/>
                        <a:pt x="142" y="24"/>
                        <a:pt x="142" y="24"/>
                      </a:cubicBezTo>
                      <a:cubicBezTo>
                        <a:pt x="77" y="24"/>
                        <a:pt x="25" y="77"/>
                        <a:pt x="25" y="142"/>
                      </a:cubicBezTo>
                      <a:cubicBezTo>
                        <a:pt x="25" y="142"/>
                        <a:pt x="25" y="142"/>
                        <a:pt x="25" y="14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5" name="Freeform 34"/>
                <p:cNvSpPr>
                  <a:spLocks/>
                </p:cNvSpPr>
                <p:nvPr/>
              </p:nvSpPr>
              <p:spPr bwMode="auto">
                <a:xfrm>
                  <a:off x="3068638" y="2495550"/>
                  <a:ext cx="971550" cy="454025"/>
                </a:xfrm>
                <a:custGeom>
                  <a:avLst/>
                  <a:gdLst>
                    <a:gd name="T0" fmla="*/ 0 w 334"/>
                    <a:gd name="T1" fmla="*/ 155 h 156"/>
                    <a:gd name="T2" fmla="*/ 167 w 334"/>
                    <a:gd name="T3" fmla="*/ 0 h 156"/>
                    <a:gd name="T4" fmla="*/ 167 w 334"/>
                    <a:gd name="T5" fmla="*/ 0 h 156"/>
                    <a:gd name="T6" fmla="*/ 334 w 334"/>
                    <a:gd name="T7" fmla="*/ 155 h 156"/>
                    <a:gd name="T8" fmla="*/ 334 w 334"/>
                    <a:gd name="T9" fmla="*/ 155 h 156"/>
                    <a:gd name="T10" fmla="*/ 322 w 334"/>
                    <a:gd name="T11" fmla="*/ 155 h 156"/>
                    <a:gd name="T12" fmla="*/ 167 w 334"/>
                    <a:gd name="T13" fmla="*/ 12 h 156"/>
                    <a:gd name="T14" fmla="*/ 167 w 334"/>
                    <a:gd name="T15" fmla="*/ 12 h 156"/>
                    <a:gd name="T16" fmla="*/ 12 w 334"/>
                    <a:gd name="T17" fmla="*/ 156 h 156"/>
                    <a:gd name="T18" fmla="*/ 12 w 334"/>
                    <a:gd name="T19" fmla="*/ 156 h 156"/>
                    <a:gd name="T20" fmla="*/ 0 w 334"/>
                    <a:gd name="T21" fmla="*/ 155 h 1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156">
                      <a:moveTo>
                        <a:pt x="0" y="155"/>
                      </a:moveTo>
                      <a:cubicBezTo>
                        <a:pt x="7" y="68"/>
                        <a:pt x="79" y="0"/>
                        <a:pt x="167" y="0"/>
                      </a:cubicBezTo>
                      <a:cubicBezTo>
                        <a:pt x="167" y="0"/>
                        <a:pt x="167" y="0"/>
                        <a:pt x="167" y="0"/>
                      </a:cubicBezTo>
                      <a:cubicBezTo>
                        <a:pt x="255" y="0"/>
                        <a:pt x="328" y="68"/>
                        <a:pt x="334" y="155"/>
                      </a:cubicBezTo>
                      <a:cubicBezTo>
                        <a:pt x="334" y="155"/>
                        <a:pt x="334" y="155"/>
                        <a:pt x="334" y="155"/>
                      </a:cubicBezTo>
                      <a:cubicBezTo>
                        <a:pt x="322" y="155"/>
                        <a:pt x="322" y="155"/>
                        <a:pt x="322" y="155"/>
                      </a:cubicBezTo>
                      <a:cubicBezTo>
                        <a:pt x="316" y="75"/>
                        <a:pt x="249" y="12"/>
                        <a:pt x="167" y="12"/>
                      </a:cubicBezTo>
                      <a:cubicBezTo>
                        <a:pt x="167" y="12"/>
                        <a:pt x="167" y="12"/>
                        <a:pt x="167" y="12"/>
                      </a:cubicBezTo>
                      <a:cubicBezTo>
                        <a:pt x="85" y="12"/>
                        <a:pt x="18" y="75"/>
                        <a:pt x="12" y="156"/>
                      </a:cubicBezTo>
                      <a:cubicBezTo>
                        <a:pt x="12" y="156"/>
                        <a:pt x="12" y="156"/>
                        <a:pt x="12" y="156"/>
                      </a:cubicBezTo>
                      <a:cubicBezTo>
                        <a:pt x="0" y="155"/>
                        <a:pt x="0" y="155"/>
                        <a:pt x="0" y="155"/>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6" name="Freeform 35"/>
                <p:cNvSpPr>
                  <a:spLocks/>
                </p:cNvSpPr>
                <p:nvPr/>
              </p:nvSpPr>
              <p:spPr bwMode="auto">
                <a:xfrm>
                  <a:off x="2951163" y="3378200"/>
                  <a:ext cx="1208088" cy="698500"/>
                </a:xfrm>
                <a:custGeom>
                  <a:avLst/>
                  <a:gdLst>
                    <a:gd name="T0" fmla="*/ 382 w 415"/>
                    <a:gd name="T1" fmla="*/ 223 h 240"/>
                    <a:gd name="T2" fmla="*/ 326 w 415"/>
                    <a:gd name="T3" fmla="*/ 80 h 240"/>
                    <a:gd name="T4" fmla="*/ 326 w 415"/>
                    <a:gd name="T5" fmla="*/ 80 h 240"/>
                    <a:gd name="T6" fmla="*/ 207 w 415"/>
                    <a:gd name="T7" fmla="*/ 33 h 240"/>
                    <a:gd name="T8" fmla="*/ 207 w 415"/>
                    <a:gd name="T9" fmla="*/ 33 h 240"/>
                    <a:gd name="T10" fmla="*/ 161 w 415"/>
                    <a:gd name="T11" fmla="*/ 39 h 240"/>
                    <a:gd name="T12" fmla="*/ 161 w 415"/>
                    <a:gd name="T13" fmla="*/ 39 h 240"/>
                    <a:gd name="T14" fmla="*/ 60 w 415"/>
                    <a:gd name="T15" fmla="*/ 114 h 240"/>
                    <a:gd name="T16" fmla="*/ 60 w 415"/>
                    <a:gd name="T17" fmla="*/ 114 h 240"/>
                    <a:gd name="T18" fmla="*/ 33 w 415"/>
                    <a:gd name="T19" fmla="*/ 223 h 240"/>
                    <a:gd name="T20" fmla="*/ 33 w 415"/>
                    <a:gd name="T21" fmla="*/ 223 h 240"/>
                    <a:gd name="T22" fmla="*/ 16 w 415"/>
                    <a:gd name="T23" fmla="*/ 240 h 240"/>
                    <a:gd name="T24" fmla="*/ 16 w 415"/>
                    <a:gd name="T25" fmla="*/ 240 h 240"/>
                    <a:gd name="T26" fmla="*/ 0 w 415"/>
                    <a:gd name="T27" fmla="*/ 223 h 240"/>
                    <a:gd name="T28" fmla="*/ 0 w 415"/>
                    <a:gd name="T29" fmla="*/ 223 h 240"/>
                    <a:gd name="T30" fmla="*/ 32 w 415"/>
                    <a:gd name="T31" fmla="*/ 97 h 240"/>
                    <a:gd name="T32" fmla="*/ 32 w 415"/>
                    <a:gd name="T33" fmla="*/ 97 h 240"/>
                    <a:gd name="T34" fmla="*/ 152 w 415"/>
                    <a:gd name="T35" fmla="*/ 8 h 240"/>
                    <a:gd name="T36" fmla="*/ 152 w 415"/>
                    <a:gd name="T37" fmla="*/ 8 h 240"/>
                    <a:gd name="T38" fmla="*/ 207 w 415"/>
                    <a:gd name="T39" fmla="*/ 0 h 240"/>
                    <a:gd name="T40" fmla="*/ 207 w 415"/>
                    <a:gd name="T41" fmla="*/ 0 h 240"/>
                    <a:gd name="T42" fmla="*/ 349 w 415"/>
                    <a:gd name="T43" fmla="*/ 56 h 240"/>
                    <a:gd name="T44" fmla="*/ 349 w 415"/>
                    <a:gd name="T45" fmla="*/ 56 h 240"/>
                    <a:gd name="T46" fmla="*/ 414 w 415"/>
                    <a:gd name="T47" fmla="*/ 223 h 240"/>
                    <a:gd name="T48" fmla="*/ 414 w 415"/>
                    <a:gd name="T49" fmla="*/ 223 h 240"/>
                    <a:gd name="T50" fmla="*/ 398 w 415"/>
                    <a:gd name="T51" fmla="*/ 240 h 240"/>
                    <a:gd name="T52" fmla="*/ 398 w 415"/>
                    <a:gd name="T53" fmla="*/ 240 h 240"/>
                    <a:gd name="T54" fmla="*/ 382 w 415"/>
                    <a:gd name="T55" fmla="*/ 223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15" h="240">
                      <a:moveTo>
                        <a:pt x="382" y="223"/>
                      </a:moveTo>
                      <a:cubicBezTo>
                        <a:pt x="382" y="167"/>
                        <a:pt x="367" y="118"/>
                        <a:pt x="326" y="80"/>
                      </a:cubicBezTo>
                      <a:cubicBezTo>
                        <a:pt x="326" y="80"/>
                        <a:pt x="326" y="80"/>
                        <a:pt x="326" y="80"/>
                      </a:cubicBezTo>
                      <a:cubicBezTo>
                        <a:pt x="294" y="49"/>
                        <a:pt x="250" y="33"/>
                        <a:pt x="207" y="33"/>
                      </a:cubicBezTo>
                      <a:cubicBezTo>
                        <a:pt x="207" y="33"/>
                        <a:pt x="207" y="33"/>
                        <a:pt x="207" y="33"/>
                      </a:cubicBezTo>
                      <a:cubicBezTo>
                        <a:pt x="191" y="33"/>
                        <a:pt x="176" y="35"/>
                        <a:pt x="161" y="39"/>
                      </a:cubicBezTo>
                      <a:cubicBezTo>
                        <a:pt x="161" y="39"/>
                        <a:pt x="161" y="39"/>
                        <a:pt x="161" y="39"/>
                      </a:cubicBezTo>
                      <a:cubicBezTo>
                        <a:pt x="119" y="51"/>
                        <a:pt x="83" y="78"/>
                        <a:pt x="60" y="114"/>
                      </a:cubicBezTo>
                      <a:cubicBezTo>
                        <a:pt x="60" y="114"/>
                        <a:pt x="60" y="114"/>
                        <a:pt x="60" y="114"/>
                      </a:cubicBezTo>
                      <a:cubicBezTo>
                        <a:pt x="39" y="147"/>
                        <a:pt x="33" y="183"/>
                        <a:pt x="33" y="223"/>
                      </a:cubicBezTo>
                      <a:cubicBezTo>
                        <a:pt x="33" y="223"/>
                        <a:pt x="33" y="223"/>
                        <a:pt x="33" y="223"/>
                      </a:cubicBezTo>
                      <a:cubicBezTo>
                        <a:pt x="33" y="232"/>
                        <a:pt x="25" y="240"/>
                        <a:pt x="16" y="240"/>
                      </a:cubicBezTo>
                      <a:cubicBezTo>
                        <a:pt x="16" y="240"/>
                        <a:pt x="16" y="240"/>
                        <a:pt x="16" y="240"/>
                      </a:cubicBezTo>
                      <a:cubicBezTo>
                        <a:pt x="7" y="240"/>
                        <a:pt x="0" y="232"/>
                        <a:pt x="0" y="223"/>
                      </a:cubicBezTo>
                      <a:cubicBezTo>
                        <a:pt x="0" y="223"/>
                        <a:pt x="0" y="223"/>
                        <a:pt x="0" y="223"/>
                      </a:cubicBezTo>
                      <a:cubicBezTo>
                        <a:pt x="0" y="180"/>
                        <a:pt x="7" y="136"/>
                        <a:pt x="32" y="97"/>
                      </a:cubicBezTo>
                      <a:cubicBezTo>
                        <a:pt x="32" y="97"/>
                        <a:pt x="32" y="97"/>
                        <a:pt x="32" y="97"/>
                      </a:cubicBezTo>
                      <a:cubicBezTo>
                        <a:pt x="59" y="53"/>
                        <a:pt x="102" y="21"/>
                        <a:pt x="152" y="8"/>
                      </a:cubicBezTo>
                      <a:cubicBezTo>
                        <a:pt x="152" y="8"/>
                        <a:pt x="152" y="8"/>
                        <a:pt x="152" y="8"/>
                      </a:cubicBezTo>
                      <a:cubicBezTo>
                        <a:pt x="170" y="3"/>
                        <a:pt x="188" y="0"/>
                        <a:pt x="207" y="0"/>
                      </a:cubicBezTo>
                      <a:cubicBezTo>
                        <a:pt x="207" y="0"/>
                        <a:pt x="207" y="0"/>
                        <a:pt x="207" y="0"/>
                      </a:cubicBezTo>
                      <a:cubicBezTo>
                        <a:pt x="259" y="0"/>
                        <a:pt x="310" y="20"/>
                        <a:pt x="349" y="56"/>
                      </a:cubicBezTo>
                      <a:cubicBezTo>
                        <a:pt x="349" y="56"/>
                        <a:pt x="349" y="56"/>
                        <a:pt x="349" y="56"/>
                      </a:cubicBezTo>
                      <a:cubicBezTo>
                        <a:pt x="397" y="101"/>
                        <a:pt x="415" y="161"/>
                        <a:pt x="414" y="223"/>
                      </a:cubicBezTo>
                      <a:cubicBezTo>
                        <a:pt x="414" y="223"/>
                        <a:pt x="414" y="223"/>
                        <a:pt x="414" y="223"/>
                      </a:cubicBezTo>
                      <a:cubicBezTo>
                        <a:pt x="414" y="232"/>
                        <a:pt x="407" y="240"/>
                        <a:pt x="398" y="240"/>
                      </a:cubicBezTo>
                      <a:cubicBezTo>
                        <a:pt x="398" y="240"/>
                        <a:pt x="398" y="240"/>
                        <a:pt x="398" y="240"/>
                      </a:cubicBezTo>
                      <a:cubicBezTo>
                        <a:pt x="389" y="240"/>
                        <a:pt x="382" y="232"/>
                        <a:pt x="382" y="22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Freeform 36"/>
                <p:cNvSpPr>
                  <a:spLocks/>
                </p:cNvSpPr>
                <p:nvPr/>
              </p:nvSpPr>
              <p:spPr bwMode="auto">
                <a:xfrm>
                  <a:off x="3446463" y="3189288"/>
                  <a:ext cx="165100" cy="88900"/>
                </a:xfrm>
                <a:custGeom>
                  <a:avLst/>
                  <a:gdLst>
                    <a:gd name="T0" fmla="*/ 57 w 57"/>
                    <a:gd name="T1" fmla="*/ 15 h 31"/>
                    <a:gd name="T2" fmla="*/ 41 w 57"/>
                    <a:gd name="T3" fmla="*/ 31 h 31"/>
                    <a:gd name="T4" fmla="*/ 16 w 57"/>
                    <a:gd name="T5" fmla="*/ 31 h 31"/>
                    <a:gd name="T6" fmla="*/ 0 w 57"/>
                    <a:gd name="T7" fmla="*/ 15 h 31"/>
                    <a:gd name="T8" fmla="*/ 0 w 57"/>
                    <a:gd name="T9" fmla="*/ 15 h 31"/>
                    <a:gd name="T10" fmla="*/ 16 w 57"/>
                    <a:gd name="T11" fmla="*/ 0 h 31"/>
                    <a:gd name="T12" fmla="*/ 41 w 57"/>
                    <a:gd name="T13" fmla="*/ 0 h 31"/>
                    <a:gd name="T14" fmla="*/ 57 w 57"/>
                    <a:gd name="T15" fmla="*/ 15 h 3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31">
                      <a:moveTo>
                        <a:pt x="57" y="15"/>
                      </a:moveTo>
                      <a:cubicBezTo>
                        <a:pt x="57" y="24"/>
                        <a:pt x="50" y="31"/>
                        <a:pt x="41" y="31"/>
                      </a:cubicBezTo>
                      <a:cubicBezTo>
                        <a:pt x="16" y="31"/>
                        <a:pt x="16" y="31"/>
                        <a:pt x="16" y="31"/>
                      </a:cubicBezTo>
                      <a:cubicBezTo>
                        <a:pt x="7" y="31"/>
                        <a:pt x="0" y="24"/>
                        <a:pt x="0" y="15"/>
                      </a:cubicBezTo>
                      <a:cubicBezTo>
                        <a:pt x="0" y="15"/>
                        <a:pt x="0" y="15"/>
                        <a:pt x="0" y="15"/>
                      </a:cubicBezTo>
                      <a:cubicBezTo>
                        <a:pt x="0" y="7"/>
                        <a:pt x="7" y="0"/>
                        <a:pt x="16" y="0"/>
                      </a:cubicBezTo>
                      <a:cubicBezTo>
                        <a:pt x="41" y="0"/>
                        <a:pt x="41" y="0"/>
                        <a:pt x="41" y="0"/>
                      </a:cubicBezTo>
                      <a:cubicBezTo>
                        <a:pt x="50" y="0"/>
                        <a:pt x="57" y="7"/>
                        <a:pt x="57"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8" name="Freeform 37"/>
                <p:cNvSpPr>
                  <a:spLocks/>
                </p:cNvSpPr>
                <p:nvPr/>
              </p:nvSpPr>
              <p:spPr bwMode="auto">
                <a:xfrm>
                  <a:off x="3117850" y="3168650"/>
                  <a:ext cx="349250" cy="92075"/>
                </a:xfrm>
                <a:custGeom>
                  <a:avLst/>
                  <a:gdLst>
                    <a:gd name="T0" fmla="*/ 34 w 120"/>
                    <a:gd name="T1" fmla="*/ 32 h 32"/>
                    <a:gd name="T2" fmla="*/ 0 w 120"/>
                    <a:gd name="T3" fmla="*/ 2 h 32"/>
                    <a:gd name="T4" fmla="*/ 0 w 120"/>
                    <a:gd name="T5" fmla="*/ 2 h 32"/>
                    <a:gd name="T6" fmla="*/ 12 w 120"/>
                    <a:gd name="T7" fmla="*/ 0 h 32"/>
                    <a:gd name="T8" fmla="*/ 34 w 120"/>
                    <a:gd name="T9" fmla="*/ 20 h 32"/>
                    <a:gd name="T10" fmla="*/ 34 w 120"/>
                    <a:gd name="T11" fmla="*/ 20 h 32"/>
                    <a:gd name="T12" fmla="*/ 120 w 120"/>
                    <a:gd name="T13" fmla="*/ 20 h 32"/>
                    <a:gd name="T14" fmla="*/ 120 w 120"/>
                    <a:gd name="T15" fmla="*/ 20 h 32"/>
                    <a:gd name="T16" fmla="*/ 120 w 120"/>
                    <a:gd name="T17" fmla="*/ 32 h 32"/>
                    <a:gd name="T18" fmla="*/ 34 w 120"/>
                    <a:gd name="T19"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0" h="32">
                      <a:moveTo>
                        <a:pt x="34" y="32"/>
                      </a:moveTo>
                      <a:cubicBezTo>
                        <a:pt x="16" y="32"/>
                        <a:pt x="2" y="19"/>
                        <a:pt x="0" y="2"/>
                      </a:cubicBezTo>
                      <a:cubicBezTo>
                        <a:pt x="0" y="2"/>
                        <a:pt x="0" y="2"/>
                        <a:pt x="0" y="2"/>
                      </a:cubicBezTo>
                      <a:cubicBezTo>
                        <a:pt x="12" y="0"/>
                        <a:pt x="12" y="0"/>
                        <a:pt x="12" y="0"/>
                      </a:cubicBezTo>
                      <a:cubicBezTo>
                        <a:pt x="13" y="11"/>
                        <a:pt x="22" y="20"/>
                        <a:pt x="34" y="20"/>
                      </a:cubicBezTo>
                      <a:cubicBezTo>
                        <a:pt x="34" y="20"/>
                        <a:pt x="34" y="20"/>
                        <a:pt x="34" y="20"/>
                      </a:cubicBezTo>
                      <a:cubicBezTo>
                        <a:pt x="120" y="20"/>
                        <a:pt x="120" y="20"/>
                        <a:pt x="120" y="20"/>
                      </a:cubicBezTo>
                      <a:cubicBezTo>
                        <a:pt x="120" y="20"/>
                        <a:pt x="120" y="20"/>
                        <a:pt x="120" y="20"/>
                      </a:cubicBezTo>
                      <a:cubicBezTo>
                        <a:pt x="120" y="32"/>
                        <a:pt x="120" y="32"/>
                        <a:pt x="120" y="32"/>
                      </a:cubicBezTo>
                      <a:cubicBezTo>
                        <a:pt x="34" y="32"/>
                        <a:pt x="34" y="32"/>
                        <a:pt x="34"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grpSp>
          <p:nvGrpSpPr>
            <p:cNvPr id="16" name="Group 69"/>
            <p:cNvGrpSpPr/>
            <p:nvPr/>
          </p:nvGrpSpPr>
          <p:grpSpPr>
            <a:xfrm>
              <a:off x="4690890" y="1446990"/>
              <a:ext cx="2023046" cy="1557880"/>
              <a:chOff x="4690890" y="1446990"/>
              <a:chExt cx="2023046" cy="1557880"/>
            </a:xfrm>
          </p:grpSpPr>
          <p:sp>
            <p:nvSpPr>
              <p:cNvPr id="18" name="任意多边形 50"/>
              <p:cNvSpPr/>
              <p:nvPr/>
            </p:nvSpPr>
            <p:spPr>
              <a:xfrm flipH="1">
                <a:off x="4690890" y="1446990"/>
                <a:ext cx="2023046" cy="1557880"/>
              </a:xfrm>
              <a:custGeom>
                <a:avLst/>
                <a:gdLst>
                  <a:gd name="connsiteX0" fmla="*/ 0 w 2042024"/>
                  <a:gd name="connsiteY0" fmla="*/ 1566371 h 1570472"/>
                  <a:gd name="connsiteX1" fmla="*/ 959505 w 2042024"/>
                  <a:gd name="connsiteY1" fmla="*/ 0 h 1570472"/>
                  <a:gd name="connsiteX2" fmla="*/ 1943613 w 2042024"/>
                  <a:gd name="connsiteY2" fmla="*/ 24603 h 1570472"/>
                  <a:gd name="connsiteX3" fmla="*/ 2042024 w 2042024"/>
                  <a:gd name="connsiteY3" fmla="*/ 106612 h 1570472"/>
                  <a:gd name="connsiteX4" fmla="*/ 1021012 w 2042024"/>
                  <a:gd name="connsiteY4" fmla="*/ 1570472 h 1570472"/>
                  <a:gd name="connsiteX5" fmla="*/ 0 w 2042024"/>
                  <a:gd name="connsiteY5" fmla="*/ 1566371 h 15704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08710 w 2029722"/>
                  <a:gd name="connsiteY4" fmla="*/ 1570472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08710 w 2029722"/>
                  <a:gd name="connsiteY5" fmla="*/ 1570472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09219 w 2029722"/>
                  <a:gd name="connsiteY3" fmla="*/ 57406 h 1574572"/>
                  <a:gd name="connsiteX4" fmla="*/ 2029722 w 2029722"/>
                  <a:gd name="connsiteY4" fmla="*/ 106612 h 1574572"/>
                  <a:gd name="connsiteX5" fmla="*/ 1029212 w 2029722"/>
                  <a:gd name="connsiteY5" fmla="*/ 1566371 h 1574572"/>
                  <a:gd name="connsiteX6" fmla="*/ 0 w 2029722"/>
                  <a:gd name="connsiteY6" fmla="*/ 1574572 h 1574572"/>
                  <a:gd name="connsiteX0" fmla="*/ 0 w 2112234"/>
                  <a:gd name="connsiteY0" fmla="*/ 1602749 h 1602749"/>
                  <a:gd name="connsiteX1" fmla="*/ 947203 w 2112234"/>
                  <a:gd name="connsiteY1" fmla="*/ 28177 h 1602749"/>
                  <a:gd name="connsiteX2" fmla="*/ 1931311 w 2112234"/>
                  <a:gd name="connsiteY2" fmla="*/ 52780 h 1602749"/>
                  <a:gd name="connsiteX3" fmla="*/ 2029722 w 2112234"/>
                  <a:gd name="connsiteY3" fmla="*/ 134789 h 1602749"/>
                  <a:gd name="connsiteX4" fmla="*/ 1029212 w 2112234"/>
                  <a:gd name="connsiteY4" fmla="*/ 1594548 h 1602749"/>
                  <a:gd name="connsiteX5" fmla="*/ 0 w 2112234"/>
                  <a:gd name="connsiteY5" fmla="*/ 1602749 h 1602749"/>
                  <a:gd name="connsiteX0" fmla="*/ 0 w 2094991"/>
                  <a:gd name="connsiteY0" fmla="*/ 1602749 h 1602749"/>
                  <a:gd name="connsiteX1" fmla="*/ 947203 w 2094991"/>
                  <a:gd name="connsiteY1" fmla="*/ 28177 h 1602749"/>
                  <a:gd name="connsiteX2" fmla="*/ 1931311 w 2094991"/>
                  <a:gd name="connsiteY2" fmla="*/ 52780 h 1602749"/>
                  <a:gd name="connsiteX3" fmla="*/ 2029722 w 2094991"/>
                  <a:gd name="connsiteY3" fmla="*/ 134789 h 1602749"/>
                  <a:gd name="connsiteX4" fmla="*/ 1029212 w 2094991"/>
                  <a:gd name="connsiteY4" fmla="*/ 1594548 h 1602749"/>
                  <a:gd name="connsiteX5" fmla="*/ 0 w 2094991"/>
                  <a:gd name="connsiteY5" fmla="*/ 1602749 h 1602749"/>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9722"/>
                  <a:gd name="connsiteY0" fmla="*/ 1574572 h 1574572"/>
                  <a:gd name="connsiteX1" fmla="*/ 947203 w 2029722"/>
                  <a:gd name="connsiteY1" fmla="*/ 0 h 1574572"/>
                  <a:gd name="connsiteX2" fmla="*/ 1931311 w 2029722"/>
                  <a:gd name="connsiteY2" fmla="*/ 24603 h 1574572"/>
                  <a:gd name="connsiteX3" fmla="*/ 2029722 w 2029722"/>
                  <a:gd name="connsiteY3" fmla="*/ 106612 h 1574572"/>
                  <a:gd name="connsiteX4" fmla="*/ 1029212 w 2029722"/>
                  <a:gd name="connsiteY4" fmla="*/ 1566371 h 1574572"/>
                  <a:gd name="connsiteX5" fmla="*/ 0 w 2029722"/>
                  <a:gd name="connsiteY5" fmla="*/ 1574572 h 1574572"/>
                  <a:gd name="connsiteX0" fmla="*/ 0 w 2026763"/>
                  <a:gd name="connsiteY0" fmla="*/ 1574572 h 1574572"/>
                  <a:gd name="connsiteX1" fmla="*/ 947203 w 2026763"/>
                  <a:gd name="connsiteY1" fmla="*/ 0 h 1574572"/>
                  <a:gd name="connsiteX2" fmla="*/ 1931311 w 2026763"/>
                  <a:gd name="connsiteY2" fmla="*/ 24603 h 1574572"/>
                  <a:gd name="connsiteX3" fmla="*/ 2026763 w 2026763"/>
                  <a:gd name="connsiteY3" fmla="*/ 118448 h 1574572"/>
                  <a:gd name="connsiteX4" fmla="*/ 1029212 w 2026763"/>
                  <a:gd name="connsiteY4" fmla="*/ 1566371 h 1574572"/>
                  <a:gd name="connsiteX5" fmla="*/ 0 w 2026763"/>
                  <a:gd name="connsiteY5" fmla="*/ 1574572 h 1574572"/>
                  <a:gd name="connsiteX0" fmla="*/ 0 w 2026763"/>
                  <a:gd name="connsiteY0" fmla="*/ 1574572 h 1589231"/>
                  <a:gd name="connsiteX1" fmla="*/ 947203 w 2026763"/>
                  <a:gd name="connsiteY1" fmla="*/ 0 h 1589231"/>
                  <a:gd name="connsiteX2" fmla="*/ 1931311 w 2026763"/>
                  <a:gd name="connsiteY2" fmla="*/ 24603 h 1589231"/>
                  <a:gd name="connsiteX3" fmla="*/ 2026763 w 2026763"/>
                  <a:gd name="connsiteY3" fmla="*/ 118448 h 1589231"/>
                  <a:gd name="connsiteX4" fmla="*/ 1029212 w 2026763"/>
                  <a:gd name="connsiteY4" fmla="*/ 1589231 h 1589231"/>
                  <a:gd name="connsiteX5" fmla="*/ 0 w 2026763"/>
                  <a:gd name="connsiteY5" fmla="*/ 1574572 h 1589231"/>
                  <a:gd name="connsiteX0" fmla="*/ 0 w 2026763"/>
                  <a:gd name="connsiteY0" fmla="*/ 1574572 h 1601616"/>
                  <a:gd name="connsiteX1" fmla="*/ 947203 w 2026763"/>
                  <a:gd name="connsiteY1" fmla="*/ 0 h 1601616"/>
                  <a:gd name="connsiteX2" fmla="*/ 1931311 w 2026763"/>
                  <a:gd name="connsiteY2" fmla="*/ 24603 h 1601616"/>
                  <a:gd name="connsiteX3" fmla="*/ 2026763 w 2026763"/>
                  <a:gd name="connsiteY3" fmla="*/ 118448 h 1601616"/>
                  <a:gd name="connsiteX4" fmla="*/ 1029212 w 2026763"/>
                  <a:gd name="connsiteY4" fmla="*/ 1589231 h 1601616"/>
                  <a:gd name="connsiteX5" fmla="*/ 0 w 2026763"/>
                  <a:gd name="connsiteY5" fmla="*/ 1574572 h 1601616"/>
                  <a:gd name="connsiteX0" fmla="*/ 0 w 2026763"/>
                  <a:gd name="connsiteY0" fmla="*/ 1574572 h 1593194"/>
                  <a:gd name="connsiteX1" fmla="*/ 947203 w 2026763"/>
                  <a:gd name="connsiteY1" fmla="*/ 0 h 1593194"/>
                  <a:gd name="connsiteX2" fmla="*/ 1931311 w 2026763"/>
                  <a:gd name="connsiteY2" fmla="*/ 24603 h 1593194"/>
                  <a:gd name="connsiteX3" fmla="*/ 2026763 w 2026763"/>
                  <a:gd name="connsiteY3" fmla="*/ 118448 h 1593194"/>
                  <a:gd name="connsiteX4" fmla="*/ 1029212 w 2026763"/>
                  <a:gd name="connsiteY4" fmla="*/ 1589231 h 1593194"/>
                  <a:gd name="connsiteX5" fmla="*/ 0 w 2026763"/>
                  <a:gd name="connsiteY5" fmla="*/ 1574572 h 1593194"/>
                  <a:gd name="connsiteX0" fmla="*/ 0 w 2023046"/>
                  <a:gd name="connsiteY0" fmla="*/ 1563421 h 1589231"/>
                  <a:gd name="connsiteX1" fmla="*/ 943486 w 2023046"/>
                  <a:gd name="connsiteY1" fmla="*/ 0 h 1589231"/>
                  <a:gd name="connsiteX2" fmla="*/ 1927594 w 2023046"/>
                  <a:gd name="connsiteY2" fmla="*/ 24603 h 1589231"/>
                  <a:gd name="connsiteX3" fmla="*/ 2023046 w 2023046"/>
                  <a:gd name="connsiteY3" fmla="*/ 118448 h 1589231"/>
                  <a:gd name="connsiteX4" fmla="*/ 1025495 w 2023046"/>
                  <a:gd name="connsiteY4" fmla="*/ 1589231 h 1589231"/>
                  <a:gd name="connsiteX5" fmla="*/ 0 w 2023046"/>
                  <a:gd name="connsiteY5" fmla="*/ 1563421 h 1589231"/>
                  <a:gd name="connsiteX0" fmla="*/ 0 w 2023046"/>
                  <a:gd name="connsiteY0" fmla="*/ 1563421 h 1574847"/>
                  <a:gd name="connsiteX1" fmla="*/ 943486 w 2023046"/>
                  <a:gd name="connsiteY1" fmla="*/ 0 h 1574847"/>
                  <a:gd name="connsiteX2" fmla="*/ 1927594 w 2023046"/>
                  <a:gd name="connsiteY2" fmla="*/ 24603 h 1574847"/>
                  <a:gd name="connsiteX3" fmla="*/ 2023046 w 2023046"/>
                  <a:gd name="connsiteY3" fmla="*/ 118448 h 1574847"/>
                  <a:gd name="connsiteX4" fmla="*/ 1029212 w 2023046"/>
                  <a:gd name="connsiteY4" fmla="*/ 1548343 h 1574847"/>
                  <a:gd name="connsiteX5" fmla="*/ 0 w 2023046"/>
                  <a:gd name="connsiteY5" fmla="*/ 1563421 h 1574847"/>
                  <a:gd name="connsiteX0" fmla="*/ 0 w 2023046"/>
                  <a:gd name="connsiteY0" fmla="*/ 1563421 h 1563421"/>
                  <a:gd name="connsiteX1" fmla="*/ 943486 w 2023046"/>
                  <a:gd name="connsiteY1" fmla="*/ 0 h 1563421"/>
                  <a:gd name="connsiteX2" fmla="*/ 1927594 w 2023046"/>
                  <a:gd name="connsiteY2" fmla="*/ 24603 h 1563421"/>
                  <a:gd name="connsiteX3" fmla="*/ 2023046 w 2023046"/>
                  <a:gd name="connsiteY3" fmla="*/ 118448 h 1563421"/>
                  <a:gd name="connsiteX4" fmla="*/ 1029212 w 2023046"/>
                  <a:gd name="connsiteY4" fmla="*/ 1548343 h 1563421"/>
                  <a:gd name="connsiteX5" fmla="*/ 0 w 2023046"/>
                  <a:gd name="connsiteY5" fmla="*/ 1563421 h 1563421"/>
                  <a:gd name="connsiteX0" fmla="*/ 0 w 2023046"/>
                  <a:gd name="connsiteY0" fmla="*/ 1563421 h 1568845"/>
                  <a:gd name="connsiteX1" fmla="*/ 943486 w 2023046"/>
                  <a:gd name="connsiteY1" fmla="*/ 0 h 1568845"/>
                  <a:gd name="connsiteX2" fmla="*/ 1927594 w 2023046"/>
                  <a:gd name="connsiteY2" fmla="*/ 24603 h 1568845"/>
                  <a:gd name="connsiteX3" fmla="*/ 2023046 w 2023046"/>
                  <a:gd name="connsiteY3" fmla="*/ 118448 h 1568845"/>
                  <a:gd name="connsiteX4" fmla="*/ 1012811 w 2023046"/>
                  <a:gd name="connsiteY4" fmla="*/ 1568845 h 1568845"/>
                  <a:gd name="connsiteX5" fmla="*/ 0 w 2023046"/>
                  <a:gd name="connsiteY5" fmla="*/ 1563421 h 1568845"/>
                  <a:gd name="connsiteX0" fmla="*/ 0 w 2023046"/>
                  <a:gd name="connsiteY0" fmla="*/ 1575722 h 1575722"/>
                  <a:gd name="connsiteX1" fmla="*/ 943486 w 2023046"/>
                  <a:gd name="connsiteY1" fmla="*/ 0 h 1575722"/>
                  <a:gd name="connsiteX2" fmla="*/ 1927594 w 2023046"/>
                  <a:gd name="connsiteY2" fmla="*/ 24603 h 1575722"/>
                  <a:gd name="connsiteX3" fmla="*/ 2023046 w 2023046"/>
                  <a:gd name="connsiteY3" fmla="*/ 118448 h 1575722"/>
                  <a:gd name="connsiteX4" fmla="*/ 1012811 w 2023046"/>
                  <a:gd name="connsiteY4" fmla="*/ 1568845 h 1575722"/>
                  <a:gd name="connsiteX5" fmla="*/ 0 w 2023046"/>
                  <a:gd name="connsiteY5" fmla="*/ 1575722 h 1575722"/>
                  <a:gd name="connsiteX0" fmla="*/ 0 w 2023046"/>
                  <a:gd name="connsiteY0" fmla="*/ 1557880 h 1557880"/>
                  <a:gd name="connsiteX1" fmla="*/ 947947 w 2023046"/>
                  <a:gd name="connsiteY1" fmla="*/ 0 h 1557880"/>
                  <a:gd name="connsiteX2" fmla="*/ 1927594 w 2023046"/>
                  <a:gd name="connsiteY2" fmla="*/ 6761 h 1557880"/>
                  <a:gd name="connsiteX3" fmla="*/ 2023046 w 2023046"/>
                  <a:gd name="connsiteY3" fmla="*/ 100606 h 1557880"/>
                  <a:gd name="connsiteX4" fmla="*/ 1012811 w 2023046"/>
                  <a:gd name="connsiteY4" fmla="*/ 1551003 h 1557880"/>
                  <a:gd name="connsiteX5" fmla="*/ 0 w 2023046"/>
                  <a:gd name="connsiteY5" fmla="*/ 1557880 h 1557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23046" h="1557880">
                    <a:moveTo>
                      <a:pt x="0" y="1557880"/>
                    </a:moveTo>
                    <a:cubicBezTo>
                      <a:pt x="656072" y="163728"/>
                      <a:pt x="648615" y="123013"/>
                      <a:pt x="947947" y="0"/>
                    </a:cubicBezTo>
                    <a:lnTo>
                      <a:pt x="1927594" y="6761"/>
                    </a:lnTo>
                    <a:cubicBezTo>
                      <a:pt x="1981807" y="34055"/>
                      <a:pt x="1994802" y="50814"/>
                      <a:pt x="2023046" y="100606"/>
                    </a:cubicBezTo>
                    <a:cubicBezTo>
                      <a:pt x="1744216" y="-198728"/>
                      <a:pt x="1262938" y="1099954"/>
                      <a:pt x="1012811" y="1551003"/>
                    </a:cubicBezTo>
                    <a:lnTo>
                      <a:pt x="0" y="1557880"/>
                    </a:ln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9" name="组合 75"/>
              <p:cNvGrpSpPr/>
              <p:nvPr/>
            </p:nvGrpSpPr>
            <p:grpSpPr>
              <a:xfrm>
                <a:off x="5736680" y="2044613"/>
                <a:ext cx="337639" cy="371790"/>
                <a:chOff x="279401" y="2698750"/>
                <a:chExt cx="1473200" cy="1655763"/>
              </a:xfrm>
              <a:solidFill>
                <a:schemeClr val="bg1"/>
              </a:solidFill>
            </p:grpSpPr>
            <p:sp>
              <p:nvSpPr>
                <p:cNvPr id="20" name="Freeform 45"/>
                <p:cNvSpPr>
                  <a:spLocks noEditPoints="1"/>
                </p:cNvSpPr>
                <p:nvPr/>
              </p:nvSpPr>
              <p:spPr bwMode="auto">
                <a:xfrm>
                  <a:off x="279401" y="2884488"/>
                  <a:ext cx="1473200" cy="1470025"/>
                </a:xfrm>
                <a:custGeom>
                  <a:avLst/>
                  <a:gdLst>
                    <a:gd name="T0" fmla="*/ 250 w 501"/>
                    <a:gd name="T1" fmla="*/ 0 h 501"/>
                    <a:gd name="T2" fmla="*/ 0 w 501"/>
                    <a:gd name="T3" fmla="*/ 251 h 501"/>
                    <a:gd name="T4" fmla="*/ 250 w 501"/>
                    <a:gd name="T5" fmla="*/ 501 h 501"/>
                    <a:gd name="T6" fmla="*/ 501 w 501"/>
                    <a:gd name="T7" fmla="*/ 251 h 501"/>
                    <a:gd name="T8" fmla="*/ 250 w 501"/>
                    <a:gd name="T9" fmla="*/ 0 h 501"/>
                    <a:gd name="T10" fmla="*/ 455 w 501"/>
                    <a:gd name="T11" fmla="*/ 267 h 501"/>
                    <a:gd name="T12" fmla="*/ 446 w 501"/>
                    <a:gd name="T13" fmla="*/ 267 h 501"/>
                    <a:gd name="T14" fmla="*/ 389 w 501"/>
                    <a:gd name="T15" fmla="*/ 390 h 501"/>
                    <a:gd name="T16" fmla="*/ 267 w 501"/>
                    <a:gd name="T17" fmla="*/ 447 h 501"/>
                    <a:gd name="T18" fmla="*/ 267 w 501"/>
                    <a:gd name="T19" fmla="*/ 455 h 501"/>
                    <a:gd name="T20" fmla="*/ 250 w 501"/>
                    <a:gd name="T21" fmla="*/ 471 h 501"/>
                    <a:gd name="T22" fmla="*/ 234 w 501"/>
                    <a:gd name="T23" fmla="*/ 455 h 501"/>
                    <a:gd name="T24" fmla="*/ 234 w 501"/>
                    <a:gd name="T25" fmla="*/ 447 h 501"/>
                    <a:gd name="T26" fmla="*/ 111 w 501"/>
                    <a:gd name="T27" fmla="*/ 390 h 501"/>
                    <a:gd name="T28" fmla="*/ 54 w 501"/>
                    <a:gd name="T29" fmla="*/ 267 h 501"/>
                    <a:gd name="T30" fmla="*/ 46 w 501"/>
                    <a:gd name="T31" fmla="*/ 267 h 501"/>
                    <a:gd name="T32" fmla="*/ 30 w 501"/>
                    <a:gd name="T33" fmla="*/ 251 h 501"/>
                    <a:gd name="T34" fmla="*/ 46 w 501"/>
                    <a:gd name="T35" fmla="*/ 234 h 501"/>
                    <a:gd name="T36" fmla="*/ 54 w 501"/>
                    <a:gd name="T37" fmla="*/ 234 h 501"/>
                    <a:gd name="T38" fmla="*/ 111 w 501"/>
                    <a:gd name="T39" fmla="*/ 111 h 501"/>
                    <a:gd name="T40" fmla="*/ 234 w 501"/>
                    <a:gd name="T41" fmla="*/ 54 h 501"/>
                    <a:gd name="T42" fmla="*/ 234 w 501"/>
                    <a:gd name="T43" fmla="*/ 46 h 501"/>
                    <a:gd name="T44" fmla="*/ 250 w 501"/>
                    <a:gd name="T45" fmla="*/ 30 h 501"/>
                    <a:gd name="T46" fmla="*/ 267 w 501"/>
                    <a:gd name="T47" fmla="*/ 46 h 501"/>
                    <a:gd name="T48" fmla="*/ 267 w 501"/>
                    <a:gd name="T49" fmla="*/ 54 h 501"/>
                    <a:gd name="T50" fmla="*/ 389 w 501"/>
                    <a:gd name="T51" fmla="*/ 111 h 501"/>
                    <a:gd name="T52" fmla="*/ 446 w 501"/>
                    <a:gd name="T53" fmla="*/ 234 h 501"/>
                    <a:gd name="T54" fmla="*/ 455 w 501"/>
                    <a:gd name="T55" fmla="*/ 234 h 501"/>
                    <a:gd name="T56" fmla="*/ 471 w 501"/>
                    <a:gd name="T57" fmla="*/ 251 h 501"/>
                    <a:gd name="T58" fmla="*/ 455 w 501"/>
                    <a:gd name="T59" fmla="*/ 267 h 5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01" h="501">
                      <a:moveTo>
                        <a:pt x="250" y="0"/>
                      </a:moveTo>
                      <a:cubicBezTo>
                        <a:pt x="112" y="0"/>
                        <a:pt x="0" y="112"/>
                        <a:pt x="0" y="251"/>
                      </a:cubicBezTo>
                      <a:cubicBezTo>
                        <a:pt x="0" y="389"/>
                        <a:pt x="112" y="501"/>
                        <a:pt x="250" y="501"/>
                      </a:cubicBezTo>
                      <a:cubicBezTo>
                        <a:pt x="389" y="501"/>
                        <a:pt x="501" y="389"/>
                        <a:pt x="501" y="251"/>
                      </a:cubicBezTo>
                      <a:cubicBezTo>
                        <a:pt x="501" y="112"/>
                        <a:pt x="389" y="0"/>
                        <a:pt x="250" y="0"/>
                      </a:cubicBezTo>
                      <a:close/>
                      <a:moveTo>
                        <a:pt x="455" y="267"/>
                      </a:moveTo>
                      <a:cubicBezTo>
                        <a:pt x="446" y="267"/>
                        <a:pt x="446" y="267"/>
                        <a:pt x="446" y="267"/>
                      </a:cubicBezTo>
                      <a:cubicBezTo>
                        <a:pt x="442" y="315"/>
                        <a:pt x="421" y="358"/>
                        <a:pt x="389" y="390"/>
                      </a:cubicBezTo>
                      <a:cubicBezTo>
                        <a:pt x="357" y="422"/>
                        <a:pt x="315" y="443"/>
                        <a:pt x="267" y="447"/>
                      </a:cubicBezTo>
                      <a:cubicBezTo>
                        <a:pt x="267" y="455"/>
                        <a:pt x="267" y="455"/>
                        <a:pt x="267" y="455"/>
                      </a:cubicBezTo>
                      <a:cubicBezTo>
                        <a:pt x="267" y="464"/>
                        <a:pt x="259" y="471"/>
                        <a:pt x="250" y="471"/>
                      </a:cubicBezTo>
                      <a:cubicBezTo>
                        <a:pt x="241" y="471"/>
                        <a:pt x="234" y="464"/>
                        <a:pt x="234" y="455"/>
                      </a:cubicBezTo>
                      <a:cubicBezTo>
                        <a:pt x="234" y="447"/>
                        <a:pt x="234" y="447"/>
                        <a:pt x="234" y="447"/>
                      </a:cubicBezTo>
                      <a:cubicBezTo>
                        <a:pt x="186" y="443"/>
                        <a:pt x="143" y="422"/>
                        <a:pt x="111" y="390"/>
                      </a:cubicBezTo>
                      <a:cubicBezTo>
                        <a:pt x="79" y="358"/>
                        <a:pt x="58" y="315"/>
                        <a:pt x="54" y="267"/>
                      </a:cubicBezTo>
                      <a:cubicBezTo>
                        <a:pt x="46" y="267"/>
                        <a:pt x="46" y="267"/>
                        <a:pt x="46" y="267"/>
                      </a:cubicBezTo>
                      <a:cubicBezTo>
                        <a:pt x="37" y="267"/>
                        <a:pt x="30" y="260"/>
                        <a:pt x="30" y="251"/>
                      </a:cubicBezTo>
                      <a:cubicBezTo>
                        <a:pt x="30" y="241"/>
                        <a:pt x="37" y="234"/>
                        <a:pt x="46" y="234"/>
                      </a:cubicBezTo>
                      <a:cubicBezTo>
                        <a:pt x="54" y="234"/>
                        <a:pt x="54" y="234"/>
                        <a:pt x="54" y="234"/>
                      </a:cubicBezTo>
                      <a:cubicBezTo>
                        <a:pt x="58" y="186"/>
                        <a:pt x="79" y="143"/>
                        <a:pt x="111" y="111"/>
                      </a:cubicBezTo>
                      <a:cubicBezTo>
                        <a:pt x="143" y="79"/>
                        <a:pt x="186" y="58"/>
                        <a:pt x="234" y="54"/>
                      </a:cubicBezTo>
                      <a:cubicBezTo>
                        <a:pt x="234" y="46"/>
                        <a:pt x="234" y="46"/>
                        <a:pt x="234" y="46"/>
                      </a:cubicBezTo>
                      <a:cubicBezTo>
                        <a:pt x="234" y="37"/>
                        <a:pt x="241" y="30"/>
                        <a:pt x="250" y="30"/>
                      </a:cubicBezTo>
                      <a:cubicBezTo>
                        <a:pt x="259" y="30"/>
                        <a:pt x="267" y="37"/>
                        <a:pt x="267" y="46"/>
                      </a:cubicBezTo>
                      <a:cubicBezTo>
                        <a:pt x="267" y="54"/>
                        <a:pt x="267" y="54"/>
                        <a:pt x="267" y="54"/>
                      </a:cubicBezTo>
                      <a:cubicBezTo>
                        <a:pt x="315" y="58"/>
                        <a:pt x="357" y="79"/>
                        <a:pt x="389" y="111"/>
                      </a:cubicBezTo>
                      <a:cubicBezTo>
                        <a:pt x="421" y="143"/>
                        <a:pt x="442" y="186"/>
                        <a:pt x="446" y="234"/>
                      </a:cubicBezTo>
                      <a:cubicBezTo>
                        <a:pt x="455" y="234"/>
                        <a:pt x="455" y="234"/>
                        <a:pt x="455" y="234"/>
                      </a:cubicBezTo>
                      <a:cubicBezTo>
                        <a:pt x="464" y="234"/>
                        <a:pt x="471" y="241"/>
                        <a:pt x="471" y="251"/>
                      </a:cubicBezTo>
                      <a:cubicBezTo>
                        <a:pt x="471" y="260"/>
                        <a:pt x="464" y="267"/>
                        <a:pt x="455" y="267"/>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1" name="Freeform 46"/>
                <p:cNvSpPr>
                  <a:spLocks/>
                </p:cNvSpPr>
                <p:nvPr/>
              </p:nvSpPr>
              <p:spPr bwMode="auto">
                <a:xfrm>
                  <a:off x="966788" y="3043238"/>
                  <a:ext cx="96838" cy="117475"/>
                </a:xfrm>
                <a:custGeom>
                  <a:avLst/>
                  <a:gdLst>
                    <a:gd name="T0" fmla="*/ 16 w 33"/>
                    <a:gd name="T1" fmla="*/ 40 h 40"/>
                    <a:gd name="T2" fmla="*/ 33 w 33"/>
                    <a:gd name="T3" fmla="*/ 24 h 40"/>
                    <a:gd name="T4" fmla="*/ 33 w 33"/>
                    <a:gd name="T5" fmla="*/ 0 h 40"/>
                    <a:gd name="T6" fmla="*/ 16 w 33"/>
                    <a:gd name="T7" fmla="*/ 0 h 40"/>
                    <a:gd name="T8" fmla="*/ 0 w 33"/>
                    <a:gd name="T9" fmla="*/ 0 h 40"/>
                    <a:gd name="T10" fmla="*/ 0 w 33"/>
                    <a:gd name="T11" fmla="*/ 24 h 40"/>
                    <a:gd name="T12" fmla="*/ 16 w 33"/>
                    <a:gd name="T13" fmla="*/ 4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40"/>
                      </a:moveTo>
                      <a:cubicBezTo>
                        <a:pt x="25" y="40"/>
                        <a:pt x="33" y="33"/>
                        <a:pt x="33" y="24"/>
                      </a:cubicBezTo>
                      <a:cubicBezTo>
                        <a:pt x="33" y="0"/>
                        <a:pt x="33" y="0"/>
                        <a:pt x="33" y="0"/>
                      </a:cubicBezTo>
                      <a:cubicBezTo>
                        <a:pt x="27" y="0"/>
                        <a:pt x="22" y="0"/>
                        <a:pt x="16" y="0"/>
                      </a:cubicBezTo>
                      <a:cubicBezTo>
                        <a:pt x="11" y="0"/>
                        <a:pt x="5" y="0"/>
                        <a:pt x="0" y="0"/>
                      </a:cubicBezTo>
                      <a:cubicBezTo>
                        <a:pt x="0" y="24"/>
                        <a:pt x="0" y="24"/>
                        <a:pt x="0" y="24"/>
                      </a:cubicBezTo>
                      <a:cubicBezTo>
                        <a:pt x="0" y="33"/>
                        <a:pt x="7" y="40"/>
                        <a:pt x="16"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2" name="Freeform 47"/>
                <p:cNvSpPr>
                  <a:spLocks/>
                </p:cNvSpPr>
                <p:nvPr/>
              </p:nvSpPr>
              <p:spPr bwMode="auto">
                <a:xfrm>
                  <a:off x="966788" y="4079875"/>
                  <a:ext cx="96838" cy="115888"/>
                </a:xfrm>
                <a:custGeom>
                  <a:avLst/>
                  <a:gdLst>
                    <a:gd name="T0" fmla="*/ 16 w 33"/>
                    <a:gd name="T1" fmla="*/ 0 h 40"/>
                    <a:gd name="T2" fmla="*/ 0 w 33"/>
                    <a:gd name="T3" fmla="*/ 17 h 40"/>
                    <a:gd name="T4" fmla="*/ 0 w 33"/>
                    <a:gd name="T5" fmla="*/ 40 h 40"/>
                    <a:gd name="T6" fmla="*/ 16 w 33"/>
                    <a:gd name="T7" fmla="*/ 40 h 40"/>
                    <a:gd name="T8" fmla="*/ 33 w 33"/>
                    <a:gd name="T9" fmla="*/ 40 h 40"/>
                    <a:gd name="T10" fmla="*/ 33 w 33"/>
                    <a:gd name="T11" fmla="*/ 17 h 40"/>
                    <a:gd name="T12" fmla="*/ 16 w 33"/>
                    <a:gd name="T13" fmla="*/ 0 h 40"/>
                  </a:gdLst>
                  <a:ahLst/>
                  <a:cxnLst>
                    <a:cxn ang="0">
                      <a:pos x="T0" y="T1"/>
                    </a:cxn>
                    <a:cxn ang="0">
                      <a:pos x="T2" y="T3"/>
                    </a:cxn>
                    <a:cxn ang="0">
                      <a:pos x="T4" y="T5"/>
                    </a:cxn>
                    <a:cxn ang="0">
                      <a:pos x="T6" y="T7"/>
                    </a:cxn>
                    <a:cxn ang="0">
                      <a:pos x="T8" y="T9"/>
                    </a:cxn>
                    <a:cxn ang="0">
                      <a:pos x="T10" y="T11"/>
                    </a:cxn>
                    <a:cxn ang="0">
                      <a:pos x="T12" y="T13"/>
                    </a:cxn>
                  </a:cxnLst>
                  <a:rect l="0" t="0" r="r" b="b"/>
                  <a:pathLst>
                    <a:path w="33" h="40">
                      <a:moveTo>
                        <a:pt x="16" y="0"/>
                      </a:moveTo>
                      <a:cubicBezTo>
                        <a:pt x="7" y="0"/>
                        <a:pt x="0" y="7"/>
                        <a:pt x="0" y="17"/>
                      </a:cubicBezTo>
                      <a:cubicBezTo>
                        <a:pt x="0" y="40"/>
                        <a:pt x="0" y="40"/>
                        <a:pt x="0" y="40"/>
                      </a:cubicBezTo>
                      <a:cubicBezTo>
                        <a:pt x="5" y="40"/>
                        <a:pt x="11" y="40"/>
                        <a:pt x="16" y="40"/>
                      </a:cubicBezTo>
                      <a:cubicBezTo>
                        <a:pt x="22" y="40"/>
                        <a:pt x="27" y="40"/>
                        <a:pt x="33" y="40"/>
                      </a:cubicBezTo>
                      <a:cubicBezTo>
                        <a:pt x="33" y="17"/>
                        <a:pt x="33" y="17"/>
                        <a:pt x="33" y="17"/>
                      </a:cubicBezTo>
                      <a:cubicBezTo>
                        <a:pt x="33" y="7"/>
                        <a:pt x="25"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3" name="Freeform 48"/>
                <p:cNvSpPr>
                  <a:spLocks/>
                </p:cNvSpPr>
                <p:nvPr/>
              </p:nvSpPr>
              <p:spPr bwMode="auto">
                <a:xfrm>
                  <a:off x="434976" y="3571875"/>
                  <a:ext cx="120650" cy="96838"/>
                </a:xfrm>
                <a:custGeom>
                  <a:avLst/>
                  <a:gdLst>
                    <a:gd name="T0" fmla="*/ 41 w 41"/>
                    <a:gd name="T1" fmla="*/ 17 h 33"/>
                    <a:gd name="T2" fmla="*/ 24 w 41"/>
                    <a:gd name="T3" fmla="*/ 0 h 33"/>
                    <a:gd name="T4" fmla="*/ 1 w 41"/>
                    <a:gd name="T5" fmla="*/ 0 h 33"/>
                    <a:gd name="T6" fmla="*/ 0 w 41"/>
                    <a:gd name="T7" fmla="*/ 17 h 33"/>
                    <a:gd name="T8" fmla="*/ 1 w 41"/>
                    <a:gd name="T9" fmla="*/ 33 h 33"/>
                    <a:gd name="T10" fmla="*/ 24 w 41"/>
                    <a:gd name="T11" fmla="*/ 33 h 33"/>
                    <a:gd name="T12" fmla="*/ 41 w 41"/>
                    <a:gd name="T13" fmla="*/ 17 h 33"/>
                  </a:gdLst>
                  <a:ahLst/>
                  <a:cxnLst>
                    <a:cxn ang="0">
                      <a:pos x="T0" y="T1"/>
                    </a:cxn>
                    <a:cxn ang="0">
                      <a:pos x="T2" y="T3"/>
                    </a:cxn>
                    <a:cxn ang="0">
                      <a:pos x="T4" y="T5"/>
                    </a:cxn>
                    <a:cxn ang="0">
                      <a:pos x="T6" y="T7"/>
                    </a:cxn>
                    <a:cxn ang="0">
                      <a:pos x="T8" y="T9"/>
                    </a:cxn>
                    <a:cxn ang="0">
                      <a:pos x="T10" y="T11"/>
                    </a:cxn>
                    <a:cxn ang="0">
                      <a:pos x="T12" y="T13"/>
                    </a:cxn>
                  </a:cxnLst>
                  <a:rect l="0" t="0" r="r" b="b"/>
                  <a:pathLst>
                    <a:path w="41" h="33">
                      <a:moveTo>
                        <a:pt x="41" y="17"/>
                      </a:moveTo>
                      <a:cubicBezTo>
                        <a:pt x="41" y="7"/>
                        <a:pt x="33" y="0"/>
                        <a:pt x="24" y="0"/>
                      </a:cubicBezTo>
                      <a:cubicBezTo>
                        <a:pt x="1" y="0"/>
                        <a:pt x="1" y="0"/>
                        <a:pt x="1" y="0"/>
                      </a:cubicBezTo>
                      <a:cubicBezTo>
                        <a:pt x="1" y="6"/>
                        <a:pt x="0" y="11"/>
                        <a:pt x="0" y="17"/>
                      </a:cubicBezTo>
                      <a:cubicBezTo>
                        <a:pt x="0" y="22"/>
                        <a:pt x="1" y="28"/>
                        <a:pt x="1" y="33"/>
                      </a:cubicBezTo>
                      <a:cubicBezTo>
                        <a:pt x="24" y="33"/>
                        <a:pt x="24" y="33"/>
                        <a:pt x="24" y="33"/>
                      </a:cubicBezTo>
                      <a:cubicBezTo>
                        <a:pt x="33" y="33"/>
                        <a:pt x="41" y="26"/>
                        <a:pt x="41"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4" name="Freeform 49"/>
                <p:cNvSpPr>
                  <a:spLocks/>
                </p:cNvSpPr>
                <p:nvPr/>
              </p:nvSpPr>
              <p:spPr bwMode="auto">
                <a:xfrm>
                  <a:off x="1474788" y="3571875"/>
                  <a:ext cx="119063" cy="96838"/>
                </a:xfrm>
                <a:custGeom>
                  <a:avLst/>
                  <a:gdLst>
                    <a:gd name="T0" fmla="*/ 39 w 40"/>
                    <a:gd name="T1" fmla="*/ 0 h 33"/>
                    <a:gd name="T2" fmla="*/ 16 w 40"/>
                    <a:gd name="T3" fmla="*/ 0 h 33"/>
                    <a:gd name="T4" fmla="*/ 0 w 40"/>
                    <a:gd name="T5" fmla="*/ 17 h 33"/>
                    <a:gd name="T6" fmla="*/ 16 w 40"/>
                    <a:gd name="T7" fmla="*/ 33 h 33"/>
                    <a:gd name="T8" fmla="*/ 39 w 40"/>
                    <a:gd name="T9" fmla="*/ 33 h 33"/>
                    <a:gd name="T10" fmla="*/ 40 w 40"/>
                    <a:gd name="T11" fmla="*/ 17 h 33"/>
                    <a:gd name="T12" fmla="*/ 39 w 40"/>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40" h="33">
                      <a:moveTo>
                        <a:pt x="39" y="0"/>
                      </a:moveTo>
                      <a:cubicBezTo>
                        <a:pt x="16" y="0"/>
                        <a:pt x="16" y="0"/>
                        <a:pt x="16" y="0"/>
                      </a:cubicBezTo>
                      <a:cubicBezTo>
                        <a:pt x="7" y="0"/>
                        <a:pt x="0" y="7"/>
                        <a:pt x="0" y="17"/>
                      </a:cubicBezTo>
                      <a:cubicBezTo>
                        <a:pt x="0" y="26"/>
                        <a:pt x="7" y="33"/>
                        <a:pt x="16" y="33"/>
                      </a:cubicBezTo>
                      <a:cubicBezTo>
                        <a:pt x="39" y="33"/>
                        <a:pt x="39" y="33"/>
                        <a:pt x="39" y="33"/>
                      </a:cubicBezTo>
                      <a:cubicBezTo>
                        <a:pt x="40" y="28"/>
                        <a:pt x="40" y="22"/>
                        <a:pt x="40" y="17"/>
                      </a:cubicBezTo>
                      <a:cubicBezTo>
                        <a:pt x="40" y="11"/>
                        <a:pt x="40" y="6"/>
                        <a:pt x="39"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5" name="Oval 50"/>
                <p:cNvSpPr>
                  <a:spLocks noChangeArrowheads="1"/>
                </p:cNvSpPr>
                <p:nvPr/>
              </p:nvSpPr>
              <p:spPr bwMode="auto">
                <a:xfrm>
                  <a:off x="925513" y="3532188"/>
                  <a:ext cx="176213" cy="17462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6" name="Freeform 51"/>
                <p:cNvSpPr>
                  <a:spLocks noEditPoints="1"/>
                </p:cNvSpPr>
                <p:nvPr/>
              </p:nvSpPr>
              <p:spPr bwMode="auto">
                <a:xfrm>
                  <a:off x="652463" y="3254375"/>
                  <a:ext cx="723900" cy="730250"/>
                </a:xfrm>
                <a:custGeom>
                  <a:avLst/>
                  <a:gdLst>
                    <a:gd name="T0" fmla="*/ 106 w 246"/>
                    <a:gd name="T1" fmla="*/ 86 h 249"/>
                    <a:gd name="T2" fmla="*/ 109 w 246"/>
                    <a:gd name="T3" fmla="*/ 89 h 249"/>
                    <a:gd name="T4" fmla="*/ 123 w 246"/>
                    <a:gd name="T5" fmla="*/ 86 h 249"/>
                    <a:gd name="T6" fmla="*/ 162 w 246"/>
                    <a:gd name="T7" fmla="*/ 125 h 249"/>
                    <a:gd name="T8" fmla="*/ 159 w 246"/>
                    <a:gd name="T9" fmla="*/ 139 h 249"/>
                    <a:gd name="T10" fmla="*/ 162 w 246"/>
                    <a:gd name="T11" fmla="*/ 142 h 249"/>
                    <a:gd name="T12" fmla="*/ 246 w 246"/>
                    <a:gd name="T13" fmla="*/ 0 h 249"/>
                    <a:gd name="T14" fmla="*/ 106 w 246"/>
                    <a:gd name="T15" fmla="*/ 86 h 249"/>
                    <a:gd name="T16" fmla="*/ 123 w 246"/>
                    <a:gd name="T17" fmla="*/ 163 h 249"/>
                    <a:gd name="T18" fmla="*/ 84 w 246"/>
                    <a:gd name="T19" fmla="*/ 125 h 249"/>
                    <a:gd name="T20" fmla="*/ 87 w 246"/>
                    <a:gd name="T21" fmla="*/ 110 h 249"/>
                    <a:gd name="T22" fmla="*/ 85 w 246"/>
                    <a:gd name="T23" fmla="*/ 107 h 249"/>
                    <a:gd name="T24" fmla="*/ 0 w 246"/>
                    <a:gd name="T25" fmla="*/ 249 h 249"/>
                    <a:gd name="T26" fmla="*/ 140 w 246"/>
                    <a:gd name="T27" fmla="*/ 163 h 249"/>
                    <a:gd name="T28" fmla="*/ 138 w 246"/>
                    <a:gd name="T29" fmla="*/ 160 h 249"/>
                    <a:gd name="T30" fmla="*/ 123 w 246"/>
                    <a:gd name="T31" fmla="*/ 163 h 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46" h="249">
                      <a:moveTo>
                        <a:pt x="106" y="86"/>
                      </a:moveTo>
                      <a:cubicBezTo>
                        <a:pt x="109" y="89"/>
                        <a:pt x="109" y="89"/>
                        <a:pt x="109" y="89"/>
                      </a:cubicBezTo>
                      <a:cubicBezTo>
                        <a:pt x="113" y="87"/>
                        <a:pt x="118" y="86"/>
                        <a:pt x="123" y="86"/>
                      </a:cubicBezTo>
                      <a:cubicBezTo>
                        <a:pt x="145" y="86"/>
                        <a:pt x="162" y="103"/>
                        <a:pt x="162" y="125"/>
                      </a:cubicBezTo>
                      <a:cubicBezTo>
                        <a:pt x="162" y="130"/>
                        <a:pt x="161" y="135"/>
                        <a:pt x="159" y="139"/>
                      </a:cubicBezTo>
                      <a:cubicBezTo>
                        <a:pt x="162" y="142"/>
                        <a:pt x="162" y="142"/>
                        <a:pt x="162" y="142"/>
                      </a:cubicBezTo>
                      <a:cubicBezTo>
                        <a:pt x="246" y="0"/>
                        <a:pt x="246" y="0"/>
                        <a:pt x="246" y="0"/>
                      </a:cubicBezTo>
                      <a:lnTo>
                        <a:pt x="106" y="86"/>
                      </a:lnTo>
                      <a:close/>
                      <a:moveTo>
                        <a:pt x="123" y="163"/>
                      </a:moveTo>
                      <a:cubicBezTo>
                        <a:pt x="102" y="163"/>
                        <a:pt x="84" y="146"/>
                        <a:pt x="84" y="125"/>
                      </a:cubicBezTo>
                      <a:cubicBezTo>
                        <a:pt x="84" y="119"/>
                        <a:pt x="86" y="114"/>
                        <a:pt x="87" y="110"/>
                      </a:cubicBezTo>
                      <a:cubicBezTo>
                        <a:pt x="85" y="107"/>
                        <a:pt x="85" y="107"/>
                        <a:pt x="85" y="107"/>
                      </a:cubicBezTo>
                      <a:cubicBezTo>
                        <a:pt x="0" y="249"/>
                        <a:pt x="0" y="249"/>
                        <a:pt x="0" y="249"/>
                      </a:cubicBezTo>
                      <a:cubicBezTo>
                        <a:pt x="140" y="163"/>
                        <a:pt x="140" y="163"/>
                        <a:pt x="140" y="163"/>
                      </a:cubicBezTo>
                      <a:cubicBezTo>
                        <a:pt x="138" y="160"/>
                        <a:pt x="138" y="160"/>
                        <a:pt x="138" y="160"/>
                      </a:cubicBezTo>
                      <a:cubicBezTo>
                        <a:pt x="133" y="162"/>
                        <a:pt x="128" y="163"/>
                        <a:pt x="123" y="163"/>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27" name="Freeform 52"/>
                <p:cNvSpPr>
                  <a:spLocks/>
                </p:cNvSpPr>
                <p:nvPr/>
              </p:nvSpPr>
              <p:spPr bwMode="auto">
                <a:xfrm>
                  <a:off x="935038" y="2698750"/>
                  <a:ext cx="158750" cy="158750"/>
                </a:xfrm>
                <a:custGeom>
                  <a:avLst/>
                  <a:gdLst>
                    <a:gd name="T0" fmla="*/ 27 w 54"/>
                    <a:gd name="T1" fmla="*/ 0 h 54"/>
                    <a:gd name="T2" fmla="*/ 0 w 54"/>
                    <a:gd name="T3" fmla="*/ 27 h 54"/>
                    <a:gd name="T4" fmla="*/ 0 w 54"/>
                    <a:gd name="T5" fmla="*/ 54 h 54"/>
                    <a:gd name="T6" fmla="*/ 29 w 54"/>
                    <a:gd name="T7" fmla="*/ 52 h 54"/>
                    <a:gd name="T8" fmla="*/ 29 w 54"/>
                    <a:gd name="T9" fmla="*/ 52 h 54"/>
                    <a:gd name="T10" fmla="*/ 54 w 54"/>
                    <a:gd name="T11" fmla="*/ 53 h 54"/>
                    <a:gd name="T12" fmla="*/ 54 w 54"/>
                    <a:gd name="T13" fmla="*/ 27 h 54"/>
                    <a:gd name="T14" fmla="*/ 27 w 54"/>
                    <a:gd name="T15" fmla="*/ 0 h 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4" h="54">
                      <a:moveTo>
                        <a:pt x="27" y="0"/>
                      </a:moveTo>
                      <a:cubicBezTo>
                        <a:pt x="12" y="0"/>
                        <a:pt x="0" y="12"/>
                        <a:pt x="0" y="27"/>
                      </a:cubicBezTo>
                      <a:cubicBezTo>
                        <a:pt x="0" y="54"/>
                        <a:pt x="0" y="54"/>
                        <a:pt x="0" y="54"/>
                      </a:cubicBezTo>
                      <a:cubicBezTo>
                        <a:pt x="10" y="53"/>
                        <a:pt x="19" y="52"/>
                        <a:pt x="29" y="52"/>
                      </a:cubicBezTo>
                      <a:cubicBezTo>
                        <a:pt x="29" y="52"/>
                        <a:pt x="29" y="52"/>
                        <a:pt x="29" y="52"/>
                      </a:cubicBezTo>
                      <a:cubicBezTo>
                        <a:pt x="38" y="52"/>
                        <a:pt x="46" y="52"/>
                        <a:pt x="54" y="53"/>
                      </a:cubicBezTo>
                      <a:cubicBezTo>
                        <a:pt x="54" y="27"/>
                        <a:pt x="54" y="27"/>
                        <a:pt x="54" y="27"/>
                      </a:cubicBezTo>
                      <a:cubicBezTo>
                        <a:pt x="54" y="12"/>
                        <a:pt x="42" y="0"/>
                        <a:pt x="27"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grpSp>
        <p:sp>
          <p:nvSpPr>
            <p:cNvPr id="17" name="TextBox 74"/>
            <p:cNvSpPr txBox="1"/>
            <p:nvPr/>
          </p:nvSpPr>
          <p:spPr>
            <a:xfrm>
              <a:off x="3691175" y="2774138"/>
              <a:ext cx="1336942" cy="310362"/>
            </a:xfrm>
            <a:prstGeom prst="rect">
              <a:avLst/>
            </a:prstGeom>
            <a:noFill/>
          </p:spPr>
          <p:txBody>
            <a:bodyPr wrap="none" rtlCol="0">
              <a:spAutoFit/>
            </a:bodyPr>
            <a:lstStyle/>
            <a:p>
              <a:r>
                <a:rPr lang="zh-CN" altLang="en-US" sz="2000" dirty="0" smtClean="0">
                  <a:solidFill>
                    <a:schemeClr val="tx1">
                      <a:lumMod val="65000"/>
                      <a:lumOff val="35000"/>
                    </a:schemeClr>
                  </a:solidFill>
                  <a:cs typeface="+mn-ea"/>
                  <a:sym typeface="+mn-lt"/>
                </a:rPr>
                <a:t>点击添加文字</a:t>
              </a:r>
              <a:endParaRPr lang="en-US" sz="2000" dirty="0">
                <a:solidFill>
                  <a:schemeClr val="tx1">
                    <a:lumMod val="65000"/>
                    <a:lumOff val="35000"/>
                  </a:schemeClr>
                </a:solidFill>
                <a:cs typeface="+mn-ea"/>
                <a:sym typeface="+mn-lt"/>
              </a:endParaRPr>
            </a:p>
          </p:txBody>
        </p:sp>
      </p:grpSp>
    </p:spTree>
    <p:extLst>
      <p:ext uri="{BB962C8B-B14F-4D97-AF65-F5344CB8AC3E}">
        <p14:creationId xmlns:p14="http://schemas.microsoft.com/office/powerpoint/2010/main" val="218892081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4750801" y="1690196"/>
            <a:ext cx="6780799" cy="4587274"/>
            <a:chOff x="5131801" y="1753696"/>
            <a:chExt cx="6780799" cy="4587274"/>
          </a:xfrm>
        </p:grpSpPr>
        <p:sp>
          <p:nvSpPr>
            <p:cNvPr id="7" name="任意多边形 35"/>
            <p:cNvSpPr>
              <a:spLocks noChangeArrowheads="1"/>
            </p:cNvSpPr>
            <p:nvPr/>
          </p:nvSpPr>
          <p:spPr bwMode="auto">
            <a:xfrm>
              <a:off x="7091510" y="3565578"/>
              <a:ext cx="1417381" cy="1948264"/>
            </a:xfrm>
            <a:custGeom>
              <a:avLst/>
              <a:gdLst>
                <a:gd name="T0" fmla="*/ 901473 w 1352638"/>
                <a:gd name="T1" fmla="*/ 16 h 1747217"/>
                <a:gd name="T2" fmla="*/ 974192 w 1352638"/>
                <a:gd name="T3" fmla="*/ 31619 h 1747217"/>
                <a:gd name="T4" fmla="*/ 1352550 w 1352638"/>
                <a:gd name="T5" fmla="*/ 423231 h 1747217"/>
                <a:gd name="T6" fmla="*/ 948292 w 1352638"/>
                <a:gd name="T7" fmla="*/ 813428 h 1747217"/>
                <a:gd name="T8" fmla="*/ 945734 w 1352638"/>
                <a:gd name="T9" fmla="*/ 959852 h 1747217"/>
                <a:gd name="T10" fmla="*/ 1312064 w 1352638"/>
                <a:gd name="T11" fmla="*/ 1339012 h 1747217"/>
                <a:gd name="T12" fmla="*/ 920260 w 1352638"/>
                <a:gd name="T13" fmla="*/ 1717186 h 1747217"/>
                <a:gd name="T14" fmla="*/ 773764 w 1352638"/>
                <a:gd name="T15" fmla="*/ 1714631 h 1747217"/>
                <a:gd name="T16" fmla="*/ 29077 w 1352638"/>
                <a:gd name="T17" fmla="*/ 943861 h 1747217"/>
                <a:gd name="T18" fmla="*/ 15 w 1352638"/>
                <a:gd name="T19" fmla="*/ 870119 h 1747217"/>
                <a:gd name="T20" fmla="*/ 31634 w 1352638"/>
                <a:gd name="T21" fmla="*/ 797436 h 1747217"/>
                <a:gd name="T22" fmla="*/ 827695 w 1352638"/>
                <a:gd name="T23" fmla="*/ 29064 h 1747217"/>
                <a:gd name="T24" fmla="*/ 901473 w 1352638"/>
                <a:gd name="T25" fmla="*/ 16 h 174721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7"/>
                <a:gd name="T41" fmla="*/ 1352638 w 1352638"/>
                <a:gd name="T42" fmla="*/ 1747217 h 1747217"/>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7">
                  <a:moveTo>
                    <a:pt x="901532" y="16"/>
                  </a:moveTo>
                  <a:cubicBezTo>
                    <a:pt x="928044" y="479"/>
                    <a:pt x="954380" y="11056"/>
                    <a:pt x="974255" y="31637"/>
                  </a:cubicBezTo>
                  <a:lnTo>
                    <a:pt x="1352638" y="423465"/>
                  </a:lnTo>
                  <a:lnTo>
                    <a:pt x="948354" y="813878"/>
                  </a:lnTo>
                  <a:cubicBezTo>
                    <a:pt x="907190" y="853629"/>
                    <a:pt x="906046" y="919221"/>
                    <a:pt x="945796" y="960384"/>
                  </a:cubicBezTo>
                  <a:lnTo>
                    <a:pt x="1312149" y="1339753"/>
                  </a:lnTo>
                  <a:lnTo>
                    <a:pt x="920320" y="1718137"/>
                  </a:lnTo>
                  <a:cubicBezTo>
                    <a:pt x="879157" y="1757888"/>
                    <a:pt x="813565" y="1756743"/>
                    <a:pt x="773814" y="1715580"/>
                  </a:cubicBezTo>
                  <a:lnTo>
                    <a:pt x="29079" y="944384"/>
                  </a:lnTo>
                  <a:cubicBezTo>
                    <a:pt x="9203" y="923802"/>
                    <a:pt x="-448" y="897114"/>
                    <a:pt x="15" y="870601"/>
                  </a:cubicBezTo>
                  <a:cubicBezTo>
                    <a:pt x="478" y="844089"/>
                    <a:pt x="11055" y="817753"/>
                    <a:pt x="31636" y="797878"/>
                  </a:cubicBezTo>
                  <a:lnTo>
                    <a:pt x="827749" y="29080"/>
                  </a:lnTo>
                  <a:cubicBezTo>
                    <a:pt x="848331" y="9205"/>
                    <a:pt x="875020" y="-446"/>
                    <a:pt x="901532" y="16"/>
                  </a:cubicBezTo>
                  <a:close/>
                </a:path>
              </a:pathLst>
            </a:custGeom>
            <a:noFill/>
            <a:ln>
              <a:solidFill>
                <a:srgbClr val="404040"/>
              </a:solidFill>
            </a:ln>
          </p:spPr>
          <p:txBody>
            <a:bodyPr lIns="162000" tIns="0" rIns="0" bIns="0" anchor="ctr"/>
            <a:lstStyle/>
            <a:p>
              <a:pPr>
                <a:defRPr/>
              </a:pPr>
              <a:r>
                <a:rPr lang="zh-CN" altLang="en-US" sz="1500" b="1" kern="0" dirty="0" smtClean="0">
                  <a:solidFill>
                    <a:schemeClr val="bg1">
                      <a:lumMod val="50000"/>
                    </a:schemeClr>
                  </a:solidFill>
                  <a:cs typeface="+mn-ea"/>
                  <a:sym typeface="+mn-lt"/>
                </a:rPr>
                <a:t>  标题</a:t>
              </a:r>
              <a:endParaRPr lang="zh-CN" altLang="en-US" sz="1500" b="1" kern="0" dirty="0">
                <a:solidFill>
                  <a:schemeClr val="bg1">
                    <a:lumMod val="50000"/>
                  </a:schemeClr>
                </a:solidFill>
                <a:cs typeface="+mn-ea"/>
                <a:sym typeface="+mn-lt"/>
              </a:endParaRPr>
            </a:p>
          </p:txBody>
        </p:sp>
        <p:sp>
          <p:nvSpPr>
            <p:cNvPr id="8" name="任意多边形 36"/>
            <p:cNvSpPr>
              <a:spLocks noChangeArrowheads="1"/>
            </p:cNvSpPr>
            <p:nvPr/>
          </p:nvSpPr>
          <p:spPr bwMode="auto">
            <a:xfrm>
              <a:off x="7124783" y="2494036"/>
              <a:ext cx="1833278" cy="1500162"/>
            </a:xfrm>
            <a:custGeom>
              <a:avLst/>
              <a:gdLst>
                <a:gd name="T0" fmla="*/ 861672 w 1747878"/>
                <a:gd name="T1" fmla="*/ 0 h 1344614"/>
                <a:gd name="T2" fmla="*/ 934935 w 1747878"/>
                <a:gd name="T3" fmla="*/ 30347 h 1344614"/>
                <a:gd name="T4" fmla="*/ 1717492 w 1747878"/>
                <a:gd name="T5" fmla="*/ 812921 h 1344614"/>
                <a:gd name="T6" fmla="*/ 1717492 w 1747878"/>
                <a:gd name="T7" fmla="*/ 959449 h 1344614"/>
                <a:gd name="T8" fmla="*/ 1332337 w 1747878"/>
                <a:gd name="T9" fmla="*/ 1344613 h 1344614"/>
                <a:gd name="T10" fmla="*/ 934936 w 1747878"/>
                <a:gd name="T11" fmla="*/ 947204 h 1344614"/>
                <a:gd name="T12" fmla="*/ 788411 w 1747878"/>
                <a:gd name="T13" fmla="*/ 947204 h 1344614"/>
                <a:gd name="T14" fmla="*/ 415502 w 1747878"/>
                <a:gd name="T15" fmla="*/ 1320121 h 1344614"/>
                <a:gd name="T16" fmla="*/ 30346 w 1747878"/>
                <a:gd name="T17" fmla="*/ 934956 h 1344614"/>
                <a:gd name="T18" fmla="*/ 30346 w 1747878"/>
                <a:gd name="T19" fmla="*/ 788428 h 1344614"/>
                <a:gd name="T20" fmla="*/ 788410 w 1747878"/>
                <a:gd name="T21" fmla="*/ 30347 h 1344614"/>
                <a:gd name="T22" fmla="*/ 861672 w 1747878"/>
                <a:gd name="T23" fmla="*/ 0 h 13446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747878"/>
                <a:gd name="T37" fmla="*/ 0 h 1344614"/>
                <a:gd name="T38" fmla="*/ 1747878 w 1747878"/>
                <a:gd name="T39" fmla="*/ 1344614 h 134461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747878" h="1344614">
                  <a:moveTo>
                    <a:pt x="861692" y="0"/>
                  </a:moveTo>
                  <a:cubicBezTo>
                    <a:pt x="888209" y="0"/>
                    <a:pt x="914725" y="10116"/>
                    <a:pt x="934956" y="30347"/>
                  </a:cubicBezTo>
                  <a:lnTo>
                    <a:pt x="1717531" y="812922"/>
                  </a:lnTo>
                  <a:cubicBezTo>
                    <a:pt x="1757994" y="853385"/>
                    <a:pt x="1757994" y="918988"/>
                    <a:pt x="1717531" y="959450"/>
                  </a:cubicBezTo>
                  <a:lnTo>
                    <a:pt x="1332367" y="1344614"/>
                  </a:lnTo>
                  <a:lnTo>
                    <a:pt x="934957" y="947205"/>
                  </a:lnTo>
                  <a:cubicBezTo>
                    <a:pt x="894494" y="906741"/>
                    <a:pt x="828892" y="906742"/>
                    <a:pt x="788429" y="947205"/>
                  </a:cubicBezTo>
                  <a:lnTo>
                    <a:pt x="415512" y="1320122"/>
                  </a:lnTo>
                  <a:lnTo>
                    <a:pt x="30347" y="934957"/>
                  </a:lnTo>
                  <a:cubicBezTo>
                    <a:pt x="-10116" y="894494"/>
                    <a:pt x="-10116" y="828891"/>
                    <a:pt x="30347" y="788429"/>
                  </a:cubicBezTo>
                  <a:lnTo>
                    <a:pt x="788428" y="30347"/>
                  </a:lnTo>
                  <a:cubicBezTo>
                    <a:pt x="808660" y="10115"/>
                    <a:pt x="835176" y="0"/>
                    <a:pt x="861692" y="0"/>
                  </a:cubicBezTo>
                  <a:close/>
                </a:path>
              </a:pathLst>
            </a:custGeom>
            <a:noFill/>
            <a:ln>
              <a:solidFill>
                <a:srgbClr val="404040"/>
              </a:solidFill>
            </a:ln>
            <a:extLst/>
          </p:spPr>
          <p:txBody>
            <a:bodyPr lIns="0" tIns="0" rIns="0" bIns="162000" anchor="ctr"/>
            <a:lstStyle/>
            <a:p>
              <a:pPr algn="ctr">
                <a:defRPr/>
              </a:pPr>
              <a:r>
                <a:rPr lang="zh-CN" altLang="en-US" sz="1500" b="1" kern="0" dirty="0">
                  <a:solidFill>
                    <a:schemeClr val="bg1">
                      <a:lumMod val="50000"/>
                    </a:schemeClr>
                  </a:solidFill>
                  <a:cs typeface="+mn-ea"/>
                  <a:sym typeface="+mn-lt"/>
                </a:rPr>
                <a:t>标题</a:t>
              </a:r>
            </a:p>
          </p:txBody>
        </p:sp>
        <p:sp>
          <p:nvSpPr>
            <p:cNvPr id="9" name="任意多边形 37"/>
            <p:cNvSpPr>
              <a:spLocks noChangeArrowheads="1"/>
            </p:cNvSpPr>
            <p:nvPr/>
          </p:nvSpPr>
          <p:spPr bwMode="auto">
            <a:xfrm>
              <a:off x="8555471" y="2529459"/>
              <a:ext cx="1417381" cy="1950034"/>
            </a:xfrm>
            <a:custGeom>
              <a:avLst/>
              <a:gdLst>
                <a:gd name="T0" fmla="*/ 506068 w 1352638"/>
                <a:gd name="T1" fmla="*/ 15 h 1747216"/>
                <a:gd name="T2" fmla="*/ 578786 w 1352638"/>
                <a:gd name="T3" fmla="*/ 31647 h 1747216"/>
                <a:gd name="T4" fmla="*/ 1323474 w 1352638"/>
                <a:gd name="T5" fmla="*/ 803119 h 1747216"/>
                <a:gd name="T6" fmla="*/ 1352535 w 1352638"/>
                <a:gd name="T7" fmla="*/ 876927 h 1747216"/>
                <a:gd name="T8" fmla="*/ 1320917 w 1352638"/>
                <a:gd name="T9" fmla="*/ 949676 h 1747216"/>
                <a:gd name="T10" fmla="*/ 524855 w 1352638"/>
                <a:gd name="T11" fmla="*/ 1718748 h 1747216"/>
                <a:gd name="T12" fmla="*/ 378358 w 1352638"/>
                <a:gd name="T13" fmla="*/ 1716190 h 1747216"/>
                <a:gd name="T14" fmla="*/ 0 w 1352638"/>
                <a:gd name="T15" fmla="*/ 1324223 h 1747216"/>
                <a:gd name="T16" fmla="*/ 404259 w 1352638"/>
                <a:gd name="T17" fmla="*/ 933670 h 1747216"/>
                <a:gd name="T18" fmla="*/ 406816 w 1352638"/>
                <a:gd name="T19" fmla="*/ 787113 h 1747216"/>
                <a:gd name="T20" fmla="*/ 40487 w 1352638"/>
                <a:gd name="T21" fmla="*/ 407608 h 1747216"/>
                <a:gd name="T22" fmla="*/ 432290 w 1352638"/>
                <a:gd name="T23" fmla="*/ 29089 h 1747216"/>
                <a:gd name="T24" fmla="*/ 506068 w 1352638"/>
                <a:gd name="T25" fmla="*/ 15 h 174721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1352638"/>
                <a:gd name="T40" fmla="*/ 0 h 1747216"/>
                <a:gd name="T41" fmla="*/ 1352638 w 1352638"/>
                <a:gd name="T42" fmla="*/ 1747216 h 174721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1352638" h="1747216">
                  <a:moveTo>
                    <a:pt x="506101" y="15"/>
                  </a:moveTo>
                  <a:cubicBezTo>
                    <a:pt x="532613" y="478"/>
                    <a:pt x="558949" y="11055"/>
                    <a:pt x="578824" y="31636"/>
                  </a:cubicBezTo>
                  <a:lnTo>
                    <a:pt x="1323560" y="802833"/>
                  </a:lnTo>
                  <a:cubicBezTo>
                    <a:pt x="1343435" y="823414"/>
                    <a:pt x="1353086" y="850103"/>
                    <a:pt x="1352623" y="876615"/>
                  </a:cubicBezTo>
                  <a:cubicBezTo>
                    <a:pt x="1352161" y="903128"/>
                    <a:pt x="1341584" y="929463"/>
                    <a:pt x="1321003" y="949338"/>
                  </a:cubicBezTo>
                  <a:lnTo>
                    <a:pt x="524889" y="1718136"/>
                  </a:lnTo>
                  <a:cubicBezTo>
                    <a:pt x="483726" y="1757887"/>
                    <a:pt x="418134" y="1756742"/>
                    <a:pt x="378383" y="1715579"/>
                  </a:cubicBezTo>
                  <a:lnTo>
                    <a:pt x="0" y="1323752"/>
                  </a:lnTo>
                  <a:lnTo>
                    <a:pt x="404285" y="933338"/>
                  </a:lnTo>
                  <a:cubicBezTo>
                    <a:pt x="445448" y="893587"/>
                    <a:pt x="446593" y="827995"/>
                    <a:pt x="406842" y="786833"/>
                  </a:cubicBezTo>
                  <a:lnTo>
                    <a:pt x="40490" y="407463"/>
                  </a:lnTo>
                  <a:lnTo>
                    <a:pt x="432318" y="29079"/>
                  </a:lnTo>
                  <a:cubicBezTo>
                    <a:pt x="452900" y="9204"/>
                    <a:pt x="479589" y="-448"/>
                    <a:pt x="506101" y="15"/>
                  </a:cubicBezTo>
                  <a:close/>
                </a:path>
              </a:pathLst>
            </a:custGeom>
            <a:noFill/>
            <a:ln>
              <a:solidFill>
                <a:srgbClr val="404040"/>
              </a:solidFill>
            </a:ln>
          </p:spPr>
          <p:txBody>
            <a:bodyPr lIns="0" tIns="0" rIns="162000" bIns="0" anchor="ctr"/>
            <a:lstStyle/>
            <a:p>
              <a:pPr algn="r">
                <a:defRPr/>
              </a:pPr>
              <a:r>
                <a:rPr lang="zh-CN" altLang="en-US" sz="1500" b="1" kern="0" dirty="0" smtClean="0">
                  <a:solidFill>
                    <a:schemeClr val="bg1">
                      <a:lumMod val="50000"/>
                    </a:schemeClr>
                  </a:solidFill>
                  <a:cs typeface="+mn-ea"/>
                  <a:sym typeface="+mn-lt"/>
                </a:rPr>
                <a:t>标题 </a:t>
              </a:r>
              <a:endParaRPr lang="zh-CN" altLang="en-US" sz="1500" b="1" kern="0" dirty="0">
                <a:solidFill>
                  <a:schemeClr val="bg1">
                    <a:lumMod val="50000"/>
                  </a:schemeClr>
                </a:solidFill>
                <a:cs typeface="+mn-ea"/>
                <a:sym typeface="+mn-lt"/>
              </a:endParaRPr>
            </a:p>
          </p:txBody>
        </p:sp>
        <p:sp>
          <p:nvSpPr>
            <p:cNvPr id="11" name="任意多边形 38"/>
            <p:cNvSpPr>
              <a:spLocks noChangeArrowheads="1"/>
            </p:cNvSpPr>
            <p:nvPr/>
          </p:nvSpPr>
          <p:spPr bwMode="auto">
            <a:xfrm>
              <a:off x="8099648" y="4054416"/>
              <a:ext cx="1833278" cy="1509019"/>
            </a:xfrm>
            <a:custGeom>
              <a:avLst/>
              <a:gdLst>
                <a:gd name="T0" fmla="*/ 423615 w 1747216"/>
                <a:gd name="T1" fmla="*/ 0 h 1352638"/>
                <a:gd name="T2" fmla="*/ 814167 w 1747216"/>
                <a:gd name="T3" fmla="*/ 404259 h 1352638"/>
                <a:gd name="T4" fmla="*/ 960725 w 1747216"/>
                <a:gd name="T5" fmla="*/ 406816 h 1352638"/>
                <a:gd name="T6" fmla="*/ 1340229 w 1747216"/>
                <a:gd name="T7" fmla="*/ 40487 h 1352638"/>
                <a:gd name="T8" fmla="*/ 1718748 w 1747216"/>
                <a:gd name="T9" fmla="*/ 432290 h 1352638"/>
                <a:gd name="T10" fmla="*/ 1716190 w 1747216"/>
                <a:gd name="T11" fmla="*/ 578786 h 1352638"/>
                <a:gd name="T12" fmla="*/ 944719 w 1747216"/>
                <a:gd name="T13" fmla="*/ 1323474 h 1352638"/>
                <a:gd name="T14" fmla="*/ 870910 w 1747216"/>
                <a:gd name="T15" fmla="*/ 1352535 h 1352638"/>
                <a:gd name="T16" fmla="*/ 798161 w 1747216"/>
                <a:gd name="T17" fmla="*/ 1320917 h 1352638"/>
                <a:gd name="T18" fmla="*/ 29089 w 1747216"/>
                <a:gd name="T19" fmla="*/ 524855 h 1352638"/>
                <a:gd name="T20" fmla="*/ 31647 w 1747216"/>
                <a:gd name="T21" fmla="*/ 378358 h 13526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747216"/>
                <a:gd name="T34" fmla="*/ 0 h 1352638"/>
                <a:gd name="T35" fmla="*/ 1747216 w 1747216"/>
                <a:gd name="T36" fmla="*/ 1352638 h 135263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747216" h="1352638">
                  <a:moveTo>
                    <a:pt x="423464" y="0"/>
                  </a:moveTo>
                  <a:lnTo>
                    <a:pt x="813877" y="404285"/>
                  </a:lnTo>
                  <a:cubicBezTo>
                    <a:pt x="853628" y="445448"/>
                    <a:pt x="919220" y="446592"/>
                    <a:pt x="960383" y="406842"/>
                  </a:cubicBezTo>
                  <a:lnTo>
                    <a:pt x="1339752" y="40490"/>
                  </a:lnTo>
                  <a:lnTo>
                    <a:pt x="1718136" y="432318"/>
                  </a:lnTo>
                  <a:cubicBezTo>
                    <a:pt x="1757887" y="473481"/>
                    <a:pt x="1756742" y="539074"/>
                    <a:pt x="1715579" y="578824"/>
                  </a:cubicBezTo>
                  <a:lnTo>
                    <a:pt x="944383" y="1323560"/>
                  </a:lnTo>
                  <a:cubicBezTo>
                    <a:pt x="923801" y="1343435"/>
                    <a:pt x="897113" y="1353086"/>
                    <a:pt x="870600" y="1352623"/>
                  </a:cubicBezTo>
                  <a:cubicBezTo>
                    <a:pt x="844088" y="1352161"/>
                    <a:pt x="817752" y="1341584"/>
                    <a:pt x="797877" y="1321003"/>
                  </a:cubicBezTo>
                  <a:lnTo>
                    <a:pt x="29079" y="524889"/>
                  </a:lnTo>
                  <a:cubicBezTo>
                    <a:pt x="-10671" y="483726"/>
                    <a:pt x="-9526" y="418134"/>
                    <a:pt x="31636" y="378383"/>
                  </a:cubicBezTo>
                  <a:lnTo>
                    <a:pt x="423464" y="0"/>
                  </a:lnTo>
                  <a:close/>
                </a:path>
              </a:pathLst>
            </a:custGeom>
            <a:noFill/>
            <a:ln>
              <a:solidFill>
                <a:srgbClr val="404040"/>
              </a:solidFill>
            </a:ln>
            <a:extLst/>
          </p:spPr>
          <p:txBody>
            <a:bodyPr lIns="0" tIns="162000" rIns="0" bIns="0" anchor="ctr"/>
            <a:lstStyle/>
            <a:p>
              <a:pPr algn="ctr">
                <a:defRPr/>
              </a:pPr>
              <a:r>
                <a:rPr lang="zh-CN" altLang="en-US" sz="1500" b="1" kern="0">
                  <a:solidFill>
                    <a:schemeClr val="bg1">
                      <a:lumMod val="50000"/>
                    </a:schemeClr>
                  </a:solidFill>
                  <a:cs typeface="+mn-ea"/>
                  <a:sym typeface="+mn-lt"/>
                </a:rPr>
                <a:t>标题</a:t>
              </a:r>
            </a:p>
          </p:txBody>
        </p:sp>
        <p:sp>
          <p:nvSpPr>
            <p:cNvPr id="12" name="矩形 39"/>
            <p:cNvSpPr>
              <a:spLocks noChangeArrowheads="1"/>
            </p:cNvSpPr>
            <p:nvPr/>
          </p:nvSpPr>
          <p:spPr bwMode="auto">
            <a:xfrm>
              <a:off x="10016105" y="3167073"/>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nSpc>
                  <a:spcPct val="120000"/>
                </a:lnSpc>
                <a:defRPr/>
              </a:pPr>
              <a:r>
                <a:rPr lang="zh-CN" altLang="en-US" sz="1200" kern="0" dirty="0">
                  <a:solidFill>
                    <a:schemeClr val="bg1">
                      <a:lumMod val="50000"/>
                    </a:schemeClr>
                  </a:solidFill>
                  <a:cs typeface="+mn-ea"/>
                  <a:sym typeface="+mn-lt"/>
                </a:rPr>
                <a:t>此处输入文本</a:t>
              </a:r>
              <a:endParaRPr lang="en-US" sz="1200" kern="0" dirty="0">
                <a:solidFill>
                  <a:schemeClr val="bg1">
                    <a:lumMod val="50000"/>
                  </a:schemeClr>
                </a:solidFill>
                <a:cs typeface="+mn-ea"/>
                <a:sym typeface="+mn-lt"/>
              </a:endParaRPr>
            </a:p>
            <a:p>
              <a:pPr>
                <a:lnSpc>
                  <a:spcPct val="120000"/>
                </a:lnSpc>
                <a:defRPr/>
              </a:pPr>
              <a:r>
                <a:rPr lang="zh-CN" altLang="en-US" sz="1200" kern="0" dirty="0">
                  <a:solidFill>
                    <a:schemeClr val="bg1">
                      <a:lumMod val="50000"/>
                    </a:schemeClr>
                  </a:solidFill>
                  <a:cs typeface="+mn-ea"/>
                  <a:sym typeface="+mn-lt"/>
                </a:rPr>
                <a:t>此处输入文本</a:t>
              </a:r>
              <a:endParaRPr lang="en-US" sz="1200" kern="0" dirty="0">
                <a:solidFill>
                  <a:schemeClr val="bg1">
                    <a:lumMod val="50000"/>
                  </a:schemeClr>
                </a:solidFill>
                <a:cs typeface="+mn-ea"/>
                <a:sym typeface="+mn-lt"/>
              </a:endParaRPr>
            </a:p>
          </p:txBody>
        </p:sp>
        <p:sp>
          <p:nvSpPr>
            <p:cNvPr id="14" name="矩形 40"/>
            <p:cNvSpPr>
              <a:spLocks noChangeArrowheads="1"/>
            </p:cNvSpPr>
            <p:nvPr/>
          </p:nvSpPr>
          <p:spPr bwMode="auto">
            <a:xfrm>
              <a:off x="8059721" y="5666161"/>
              <a:ext cx="1896495" cy="6748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cs typeface="+mn-ea"/>
                  <a:sym typeface="+mn-lt"/>
                </a:rPr>
                <a:t>此处输入文本</a:t>
              </a:r>
              <a:endParaRPr lang="en-US" sz="1200" kern="0" dirty="0">
                <a:solidFill>
                  <a:schemeClr val="bg1">
                    <a:lumMod val="50000"/>
                  </a:schemeClr>
                </a:solidFill>
                <a:cs typeface="+mn-ea"/>
                <a:sym typeface="+mn-lt"/>
              </a:endParaRPr>
            </a:p>
            <a:p>
              <a:pPr algn="ctr">
                <a:lnSpc>
                  <a:spcPct val="120000"/>
                </a:lnSpc>
                <a:defRPr/>
              </a:pPr>
              <a:r>
                <a:rPr lang="zh-CN" altLang="en-US" sz="1200" kern="0" dirty="0">
                  <a:solidFill>
                    <a:schemeClr val="bg1">
                      <a:lumMod val="50000"/>
                    </a:schemeClr>
                  </a:solidFill>
                  <a:cs typeface="+mn-ea"/>
                  <a:sym typeface="+mn-lt"/>
                </a:rPr>
                <a:t>此处输入文本</a:t>
              </a:r>
              <a:endParaRPr lang="en-US" sz="1200" kern="0" dirty="0">
                <a:solidFill>
                  <a:schemeClr val="bg1">
                    <a:lumMod val="50000"/>
                  </a:schemeClr>
                </a:solidFill>
                <a:cs typeface="+mn-ea"/>
                <a:sym typeface="+mn-lt"/>
              </a:endParaRPr>
            </a:p>
          </p:txBody>
        </p:sp>
        <p:sp>
          <p:nvSpPr>
            <p:cNvPr id="15" name="矩形 41"/>
            <p:cNvSpPr>
              <a:spLocks noChangeArrowheads="1"/>
            </p:cNvSpPr>
            <p:nvPr/>
          </p:nvSpPr>
          <p:spPr bwMode="auto">
            <a:xfrm>
              <a:off x="7074875" y="1753696"/>
              <a:ext cx="1896495" cy="674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ctr">
                <a:lnSpc>
                  <a:spcPct val="120000"/>
                </a:lnSpc>
                <a:defRPr/>
              </a:pPr>
              <a:r>
                <a:rPr lang="zh-CN" altLang="en-US" sz="1200" kern="0" dirty="0">
                  <a:solidFill>
                    <a:schemeClr val="bg1">
                      <a:lumMod val="50000"/>
                    </a:schemeClr>
                  </a:solidFill>
                  <a:cs typeface="+mn-ea"/>
                  <a:sym typeface="+mn-lt"/>
                </a:rPr>
                <a:t>此处输入文本</a:t>
              </a:r>
              <a:endParaRPr lang="en-US" sz="1200" kern="0" dirty="0">
                <a:solidFill>
                  <a:schemeClr val="bg1">
                    <a:lumMod val="50000"/>
                  </a:schemeClr>
                </a:solidFill>
                <a:cs typeface="+mn-ea"/>
                <a:sym typeface="+mn-lt"/>
              </a:endParaRPr>
            </a:p>
            <a:p>
              <a:pPr algn="ctr">
                <a:lnSpc>
                  <a:spcPct val="120000"/>
                </a:lnSpc>
                <a:defRPr/>
              </a:pPr>
              <a:r>
                <a:rPr lang="zh-CN" altLang="en-US" sz="1200" kern="0" dirty="0">
                  <a:solidFill>
                    <a:schemeClr val="bg1">
                      <a:lumMod val="50000"/>
                    </a:schemeClr>
                  </a:solidFill>
                  <a:cs typeface="+mn-ea"/>
                  <a:sym typeface="+mn-lt"/>
                </a:rPr>
                <a:t>此处输入文本</a:t>
              </a:r>
              <a:endParaRPr lang="en-US" sz="1200" kern="0" dirty="0">
                <a:solidFill>
                  <a:schemeClr val="bg1">
                    <a:lumMod val="50000"/>
                  </a:schemeClr>
                </a:solidFill>
                <a:cs typeface="+mn-ea"/>
                <a:sym typeface="+mn-lt"/>
              </a:endParaRPr>
            </a:p>
          </p:txBody>
        </p:sp>
        <p:sp>
          <p:nvSpPr>
            <p:cNvPr id="16" name="矩形 42"/>
            <p:cNvSpPr>
              <a:spLocks noChangeArrowheads="1"/>
            </p:cNvSpPr>
            <p:nvPr/>
          </p:nvSpPr>
          <p:spPr bwMode="auto">
            <a:xfrm>
              <a:off x="5131801" y="4197880"/>
              <a:ext cx="1893167" cy="6765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nchor="ctr"/>
            <a:lstStyle/>
            <a:p>
              <a:pPr algn="r">
                <a:lnSpc>
                  <a:spcPct val="120000"/>
                </a:lnSpc>
                <a:defRPr/>
              </a:pPr>
              <a:r>
                <a:rPr lang="zh-CN" altLang="en-US" sz="1200" kern="0" dirty="0">
                  <a:solidFill>
                    <a:schemeClr val="bg1">
                      <a:lumMod val="50000"/>
                    </a:schemeClr>
                  </a:solidFill>
                  <a:cs typeface="+mn-ea"/>
                  <a:sym typeface="+mn-lt"/>
                </a:rPr>
                <a:t>此处输入文本</a:t>
              </a:r>
              <a:endParaRPr lang="en-US" sz="1200" kern="0" dirty="0">
                <a:solidFill>
                  <a:schemeClr val="bg1">
                    <a:lumMod val="50000"/>
                  </a:schemeClr>
                </a:solidFill>
                <a:cs typeface="+mn-ea"/>
                <a:sym typeface="+mn-lt"/>
              </a:endParaRPr>
            </a:p>
            <a:p>
              <a:pPr algn="r">
                <a:lnSpc>
                  <a:spcPct val="120000"/>
                </a:lnSpc>
                <a:defRPr/>
              </a:pPr>
              <a:r>
                <a:rPr lang="zh-CN" altLang="en-US" sz="1200" kern="0" dirty="0">
                  <a:solidFill>
                    <a:schemeClr val="bg1">
                      <a:lumMod val="50000"/>
                    </a:schemeClr>
                  </a:solidFill>
                  <a:cs typeface="+mn-ea"/>
                  <a:sym typeface="+mn-lt"/>
                </a:rPr>
                <a:t>此处输入文本</a:t>
              </a:r>
              <a:endParaRPr lang="en-US" sz="1200" kern="0" dirty="0">
                <a:solidFill>
                  <a:schemeClr val="bg1">
                    <a:lumMod val="50000"/>
                  </a:schemeClr>
                </a:solidFill>
                <a:cs typeface="+mn-ea"/>
                <a:sym typeface="+mn-lt"/>
              </a:endParaRPr>
            </a:p>
          </p:txBody>
        </p:sp>
      </p:grpSp>
      <p:sp>
        <p:nvSpPr>
          <p:cNvPr id="17" name="矩形 16"/>
          <p:cNvSpPr/>
          <p:nvPr/>
        </p:nvSpPr>
        <p:spPr>
          <a:xfrm>
            <a:off x="1936435" y="2241554"/>
            <a:ext cx="3024336" cy="3785652"/>
          </a:xfrm>
          <a:prstGeom prst="rect">
            <a:avLst/>
          </a:prstGeom>
        </p:spPr>
        <p:txBody>
          <a:bodyPr wrap="square">
            <a:spAutoFit/>
          </a:bodyPr>
          <a:lstStyle/>
          <a:p>
            <a:pPr>
              <a:lnSpc>
                <a:spcPct val="150000"/>
              </a:lnSpc>
            </a:pPr>
            <a:r>
              <a:rPr lang="zh-CN" altLang="en-US" sz="1600" dirty="0" smtClean="0">
                <a:solidFill>
                  <a:schemeClr val="bg1">
                    <a:lumMod val="50000"/>
                  </a:schemeClr>
                </a:solidFill>
                <a:cs typeface="+mn-ea"/>
                <a:sym typeface="+mn-lt"/>
              </a:rPr>
              <a:t>您</a:t>
            </a:r>
            <a:r>
              <a:rPr lang="zh-CN" altLang="en-US" sz="1600" dirty="0">
                <a:solidFill>
                  <a:schemeClr val="bg1">
                    <a:lumMod val="50000"/>
                  </a:schemeClr>
                </a:solidFill>
                <a:cs typeface="+mn-ea"/>
                <a:sym typeface="+mn-lt"/>
              </a:rPr>
              <a:t>的内容打在这里，或者通过复制您的文本后，在此框中选择粘贴，并选择只保留文字</a:t>
            </a:r>
            <a:r>
              <a:rPr lang="zh-CN" altLang="en-US" sz="1600" dirty="0" smtClean="0">
                <a:solidFill>
                  <a:schemeClr val="bg1">
                    <a:lumMod val="50000"/>
                  </a:schemeClr>
                </a:solidFill>
                <a:cs typeface="+mn-ea"/>
                <a:sym typeface="+mn-lt"/>
              </a:rPr>
              <a:t>。</a:t>
            </a:r>
            <a:endParaRPr lang="en-US" altLang="zh-CN" sz="1600" dirty="0" smtClean="0">
              <a:solidFill>
                <a:schemeClr val="bg1">
                  <a:lumMod val="50000"/>
                </a:schemeClr>
              </a:solidFill>
              <a:cs typeface="+mn-ea"/>
              <a:sym typeface="+mn-lt"/>
            </a:endParaRPr>
          </a:p>
          <a:p>
            <a:pPr>
              <a:lnSpc>
                <a:spcPct val="150000"/>
              </a:lnSpc>
            </a:pPr>
            <a:r>
              <a:rPr lang="zh-CN" altLang="en-US" sz="1600" dirty="0">
                <a:solidFill>
                  <a:schemeClr val="bg1">
                    <a:lumMod val="50000"/>
                  </a:schemeClr>
                </a:solidFill>
                <a:cs typeface="+mn-ea"/>
                <a:sym typeface="+mn-lt"/>
              </a:rPr>
              <a:t>您的内容打在这里，或者通过复制您的文本后，</a:t>
            </a:r>
            <a:r>
              <a:rPr lang="zh-CN" altLang="en-US" sz="1600" dirty="0" smtClean="0">
                <a:solidFill>
                  <a:schemeClr val="bg1">
                    <a:lumMod val="50000"/>
                  </a:schemeClr>
                </a:solidFill>
                <a:cs typeface="+mn-ea"/>
                <a:sym typeface="+mn-lt"/>
              </a:rPr>
              <a:t>在此框</a:t>
            </a:r>
            <a:r>
              <a:rPr lang="zh-CN" altLang="en-US" sz="1600" dirty="0">
                <a:solidFill>
                  <a:schemeClr val="bg1">
                    <a:lumMod val="50000"/>
                  </a:schemeClr>
                </a:solidFill>
                <a:cs typeface="+mn-ea"/>
                <a:sym typeface="+mn-lt"/>
              </a:rPr>
              <a:t>中选择粘贴，并选择只保留文字</a:t>
            </a:r>
            <a:r>
              <a:rPr lang="zh-CN" altLang="en-US" sz="1600" dirty="0" smtClean="0">
                <a:solidFill>
                  <a:schemeClr val="bg1">
                    <a:lumMod val="50000"/>
                  </a:schemeClr>
                </a:solidFill>
                <a:cs typeface="+mn-ea"/>
                <a:sym typeface="+mn-lt"/>
              </a:rPr>
              <a:t>。</a:t>
            </a:r>
            <a:endParaRPr lang="en-US" altLang="zh-CN" sz="1600" dirty="0" smtClean="0">
              <a:solidFill>
                <a:schemeClr val="bg1">
                  <a:lumMod val="50000"/>
                </a:schemeClr>
              </a:solidFill>
              <a:cs typeface="+mn-ea"/>
              <a:sym typeface="+mn-lt"/>
            </a:endParaRPr>
          </a:p>
          <a:p>
            <a:pPr>
              <a:lnSpc>
                <a:spcPct val="150000"/>
              </a:lnSpc>
            </a:pPr>
            <a:r>
              <a:rPr lang="zh-CN" altLang="en-US" sz="1600" dirty="0" smtClean="0">
                <a:solidFill>
                  <a:schemeClr val="bg1">
                    <a:lumMod val="50000"/>
                  </a:schemeClr>
                </a:solidFill>
                <a:cs typeface="+mn-ea"/>
                <a:sym typeface="+mn-lt"/>
              </a:rPr>
              <a:t>您</a:t>
            </a:r>
            <a:r>
              <a:rPr lang="zh-CN" altLang="en-US" sz="1600" dirty="0">
                <a:solidFill>
                  <a:schemeClr val="bg1">
                    <a:lumMod val="50000"/>
                  </a:schemeClr>
                </a:solidFill>
                <a:cs typeface="+mn-ea"/>
                <a:sym typeface="+mn-lt"/>
              </a:rPr>
              <a:t>的内容打在这里，或者通过复制您的文本后，在此框中选择粘贴，并选择只保留文字。</a:t>
            </a:r>
            <a:endParaRPr lang="en-US" altLang="zh-CN" sz="1600" dirty="0">
              <a:solidFill>
                <a:schemeClr val="bg1">
                  <a:lumMod val="50000"/>
                </a:schemeClr>
              </a:solidFill>
              <a:cs typeface="+mn-ea"/>
              <a:sym typeface="+mn-lt"/>
            </a:endParaRPr>
          </a:p>
          <a:p>
            <a:pPr>
              <a:lnSpc>
                <a:spcPct val="150000"/>
              </a:lnSpc>
            </a:pPr>
            <a:endParaRPr lang="en-US" altLang="zh-CN" sz="1600" dirty="0">
              <a:solidFill>
                <a:schemeClr val="bg1">
                  <a:lumMod val="50000"/>
                </a:schemeClr>
              </a:solidFill>
              <a:cs typeface="+mn-ea"/>
              <a:sym typeface="+mn-lt"/>
            </a:endParaRPr>
          </a:p>
        </p:txBody>
      </p:sp>
    </p:spTree>
    <p:extLst>
      <p:ext uri="{BB962C8B-B14F-4D97-AF65-F5344CB8AC3E}">
        <p14:creationId xmlns:p14="http://schemas.microsoft.com/office/powerpoint/2010/main" val="141962834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2" presetClass="entr" presetSubtype="8"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Effect transition="in" filter="wipe(left)">
                                      <p:cBhvr>
                                        <p:cTn id="13" dur="500"/>
                                        <p:tgtEl>
                                          <p:spTgt spid="17"/>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anim calcmode="lin" valueType="num">
                                      <p:cBhvr>
                                        <p:cTn id="18" dur="500" fill="hold"/>
                                        <p:tgtEl>
                                          <p:spTgt spid="6"/>
                                        </p:tgtEl>
                                        <p:attrNameLst>
                                          <p:attrName>ppt_x</p:attrName>
                                        </p:attrNameLst>
                                      </p:cBhvr>
                                      <p:tavLst>
                                        <p:tav tm="0">
                                          <p:val>
                                            <p:strVal val="#ppt_x"/>
                                          </p:val>
                                        </p:tav>
                                        <p:tav tm="100000">
                                          <p:val>
                                            <p:strVal val="#ppt_x"/>
                                          </p:val>
                                        </p:tav>
                                      </p:tavLst>
                                    </p:anim>
                                    <p:anim calcmode="lin" valueType="num">
                                      <p:cBhvr>
                                        <p:cTn id="1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smtClean="0">
                <a:solidFill>
                  <a:schemeClr val="bg2">
                    <a:lumMod val="10000"/>
                  </a:schemeClr>
                </a:solidFill>
                <a:latin typeface="+mn-lt"/>
                <a:ea typeface="+mn-ea"/>
                <a:cs typeface="+mn-ea"/>
                <a:sym typeface="+mn-lt"/>
              </a:rPr>
              <a:t>第三章</a:t>
            </a:r>
            <a:r>
              <a:rPr lang="en-US" altLang="zh-CN" sz="6000" dirty="0" smtClean="0">
                <a:solidFill>
                  <a:schemeClr val="bg2">
                    <a:lumMod val="10000"/>
                  </a:schemeClr>
                </a:solidFill>
                <a:latin typeface="+mn-lt"/>
                <a:ea typeface="+mn-ea"/>
                <a:cs typeface="+mn-ea"/>
                <a:sym typeface="+mn-lt"/>
              </a:rPr>
              <a:t> </a:t>
            </a:r>
            <a:r>
              <a:rPr lang="zh-CN" altLang="en-US" sz="6000" dirty="0">
                <a:solidFill>
                  <a:schemeClr val="bg2">
                    <a:lumMod val="10000"/>
                  </a:schemeClr>
                </a:solidFill>
                <a:latin typeface="+mn-lt"/>
                <a:ea typeface="+mn-ea"/>
                <a:cs typeface="+mn-ea"/>
                <a:sym typeface="+mn-lt"/>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1245978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297364" y="4333782"/>
            <a:ext cx="11559173" cy="2085732"/>
            <a:chOff x="640211" y="1211715"/>
            <a:chExt cx="8021122" cy="1447327"/>
          </a:xfrm>
        </p:grpSpPr>
        <p:sp>
          <p:nvSpPr>
            <p:cNvPr id="7" name="文本框 12"/>
            <p:cNvSpPr txBox="1"/>
            <p:nvPr/>
          </p:nvSpPr>
          <p:spPr>
            <a:xfrm>
              <a:off x="933878" y="2381398"/>
              <a:ext cx="1758010" cy="277644"/>
            </a:xfrm>
            <a:prstGeom prst="rect">
              <a:avLst/>
            </a:prstGeom>
            <a:noFill/>
          </p:spPr>
          <p:txBody>
            <a:bodyPr wrap="square" rtlCol="0">
              <a:spAutoFit/>
            </a:bodyPr>
            <a:lstStyle/>
            <a:p>
              <a:pPr algn="ctr"/>
              <a:r>
                <a:rPr lang="zh-CN" altLang="en-US" sz="2000" dirty="0" smtClean="0">
                  <a:solidFill>
                    <a:schemeClr val="bg1">
                      <a:lumMod val="50000"/>
                    </a:schemeClr>
                  </a:solidFill>
                  <a:cs typeface="+mn-ea"/>
                  <a:sym typeface="+mn-lt"/>
                </a:rPr>
                <a:t>点击输入文字说明</a:t>
              </a:r>
              <a:endParaRPr lang="en-US" altLang="zh-CN" sz="2000" dirty="0">
                <a:solidFill>
                  <a:schemeClr val="bg1">
                    <a:lumMod val="50000"/>
                  </a:schemeClr>
                </a:solidFill>
                <a:cs typeface="+mn-ea"/>
                <a:sym typeface="+mn-lt"/>
              </a:endParaRPr>
            </a:p>
          </p:txBody>
        </p:sp>
        <p:sp>
          <p:nvSpPr>
            <p:cNvPr id="28" name="圆角矩形 19"/>
            <p:cNvSpPr/>
            <p:nvPr/>
          </p:nvSpPr>
          <p:spPr>
            <a:xfrm>
              <a:off x="640211" y="1211715"/>
              <a:ext cx="2203603" cy="1049694"/>
            </a:xfrm>
            <a:prstGeom prst="roundRect">
              <a:avLst>
                <a:gd name="adj" fmla="val 5669"/>
              </a:avLst>
            </a:prstGeom>
            <a:noFill/>
            <a:ln>
              <a:solidFill>
                <a:srgbClr val="40404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bg1"/>
                </a:solidFill>
                <a:cs typeface="+mn-ea"/>
                <a:sym typeface="+mn-lt"/>
              </a:endParaRPr>
            </a:p>
          </p:txBody>
        </p:sp>
        <p:sp>
          <p:nvSpPr>
            <p:cNvPr id="26" name="圆角矩形 25"/>
            <p:cNvSpPr/>
            <p:nvPr/>
          </p:nvSpPr>
          <p:spPr>
            <a:xfrm>
              <a:off x="3564450" y="1211715"/>
              <a:ext cx="2203603" cy="1049694"/>
            </a:xfrm>
            <a:prstGeom prst="roundRect">
              <a:avLst>
                <a:gd name="adj" fmla="val 5669"/>
              </a:avLst>
            </a:prstGeom>
            <a:noFill/>
            <a:ln>
              <a:solidFill>
                <a:srgbClr val="40404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bg1"/>
                </a:solidFill>
                <a:cs typeface="+mn-ea"/>
                <a:sym typeface="+mn-lt"/>
              </a:endParaRPr>
            </a:p>
          </p:txBody>
        </p:sp>
        <p:sp>
          <p:nvSpPr>
            <p:cNvPr id="24" name="圆角矩形 32"/>
            <p:cNvSpPr/>
            <p:nvPr/>
          </p:nvSpPr>
          <p:spPr>
            <a:xfrm>
              <a:off x="6457730" y="1211715"/>
              <a:ext cx="2203603" cy="1049694"/>
            </a:xfrm>
            <a:prstGeom prst="roundRect">
              <a:avLst>
                <a:gd name="adj" fmla="val 5669"/>
              </a:avLst>
            </a:prstGeom>
            <a:noFill/>
            <a:ln>
              <a:solidFill>
                <a:srgbClr val="40404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sz="3200">
                <a:solidFill>
                  <a:schemeClr val="bg1"/>
                </a:solidFill>
                <a:cs typeface="+mn-ea"/>
                <a:sym typeface="+mn-lt"/>
              </a:endParaRPr>
            </a:p>
          </p:txBody>
        </p:sp>
        <p:grpSp>
          <p:nvGrpSpPr>
            <p:cNvPr id="12" name="组合 2"/>
            <p:cNvGrpSpPr/>
            <p:nvPr/>
          </p:nvGrpSpPr>
          <p:grpSpPr>
            <a:xfrm>
              <a:off x="650750" y="1241931"/>
              <a:ext cx="2142574" cy="876114"/>
              <a:chOff x="386568" y="3471578"/>
              <a:chExt cx="2142574" cy="876114"/>
            </a:xfrm>
          </p:grpSpPr>
          <p:sp>
            <p:nvSpPr>
              <p:cNvPr id="22" name="TextBox 28"/>
              <p:cNvSpPr txBox="1"/>
              <p:nvPr/>
            </p:nvSpPr>
            <p:spPr>
              <a:xfrm>
                <a:off x="567098" y="3471578"/>
                <a:ext cx="1409574" cy="320358"/>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2400" dirty="0">
                    <a:solidFill>
                      <a:schemeClr val="bg1">
                        <a:lumMod val="50000"/>
                      </a:schemeClr>
                    </a:solidFill>
                    <a:latin typeface="+mn-lt"/>
                    <a:ea typeface="+mn-ea"/>
                    <a:cs typeface="+mn-ea"/>
                    <a:sym typeface="+mn-lt"/>
                  </a:rPr>
                  <a:t>点击添加标题</a:t>
                </a:r>
                <a:endParaRPr lang="en-US" altLang="zh-CN" sz="2400" dirty="0">
                  <a:solidFill>
                    <a:schemeClr val="bg1">
                      <a:lumMod val="50000"/>
                    </a:schemeClr>
                  </a:solidFill>
                  <a:latin typeface="+mn-lt"/>
                  <a:ea typeface="+mn-ea"/>
                  <a:cs typeface="+mn-ea"/>
                  <a:sym typeface="+mn-lt"/>
                </a:endParaRPr>
              </a:p>
            </p:txBody>
          </p:sp>
          <p:sp>
            <p:nvSpPr>
              <p:cNvPr id="23" name="矩形 95"/>
              <p:cNvSpPr/>
              <p:nvPr/>
            </p:nvSpPr>
            <p:spPr>
              <a:xfrm>
                <a:off x="386568" y="3772383"/>
                <a:ext cx="2142574" cy="57530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cs typeface="+mn-ea"/>
                    <a:sym typeface="+mn-lt"/>
                  </a:rPr>
                  <a:t>轻点此处输入文字内容，</a:t>
                </a:r>
                <a:r>
                  <a:rPr lang="en-US" altLang="zh-CN" sz="1400" dirty="0" smtClean="0">
                    <a:solidFill>
                      <a:schemeClr val="bg1">
                        <a:lumMod val="50000"/>
                      </a:schemeClr>
                    </a:solidFill>
                    <a:cs typeface="+mn-ea"/>
                    <a:sym typeface="+mn-lt"/>
                  </a:rPr>
                  <a:t>PPT</a:t>
                </a:r>
                <a:r>
                  <a:rPr lang="zh-CN" altLang="en-US" sz="1400" dirty="0" smtClean="0">
                    <a:solidFill>
                      <a:schemeClr val="bg1">
                        <a:lumMod val="50000"/>
                      </a:schemeClr>
                    </a:solidFill>
                    <a:cs typeface="+mn-ea"/>
                    <a:sym typeface="+mn-lt"/>
                  </a:rPr>
                  <a:t>模板所有文字图片都可编辑，数据图表都可以修改颜色大小形状</a:t>
                </a:r>
                <a:endParaRPr lang="zh-CN" altLang="en-US" sz="1400" dirty="0">
                  <a:solidFill>
                    <a:schemeClr val="bg1">
                      <a:lumMod val="50000"/>
                    </a:schemeClr>
                  </a:solidFill>
                  <a:cs typeface="+mn-ea"/>
                  <a:sym typeface="+mn-lt"/>
                </a:endParaRPr>
              </a:p>
            </p:txBody>
          </p:sp>
        </p:grpSp>
        <p:grpSp>
          <p:nvGrpSpPr>
            <p:cNvPr id="14" name="组合 2"/>
            <p:cNvGrpSpPr/>
            <p:nvPr/>
          </p:nvGrpSpPr>
          <p:grpSpPr>
            <a:xfrm>
              <a:off x="3574989" y="1242390"/>
              <a:ext cx="2142574" cy="876114"/>
              <a:chOff x="386568" y="3471578"/>
              <a:chExt cx="2142574" cy="876114"/>
            </a:xfrm>
          </p:grpSpPr>
          <p:sp>
            <p:nvSpPr>
              <p:cNvPr id="20" name="TextBox 26"/>
              <p:cNvSpPr txBox="1"/>
              <p:nvPr/>
            </p:nvSpPr>
            <p:spPr>
              <a:xfrm>
                <a:off x="567098" y="3471578"/>
                <a:ext cx="1409574" cy="320358"/>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2400" dirty="0">
                    <a:solidFill>
                      <a:schemeClr val="bg1">
                        <a:lumMod val="50000"/>
                      </a:schemeClr>
                    </a:solidFill>
                    <a:latin typeface="+mn-lt"/>
                    <a:ea typeface="+mn-ea"/>
                    <a:cs typeface="+mn-ea"/>
                    <a:sym typeface="+mn-lt"/>
                  </a:rPr>
                  <a:t>点击添加标题</a:t>
                </a:r>
                <a:endParaRPr lang="en-US" altLang="zh-CN" sz="2400" dirty="0">
                  <a:solidFill>
                    <a:schemeClr val="bg1">
                      <a:lumMod val="50000"/>
                    </a:schemeClr>
                  </a:solidFill>
                  <a:latin typeface="+mn-lt"/>
                  <a:ea typeface="+mn-ea"/>
                  <a:cs typeface="+mn-ea"/>
                  <a:sym typeface="+mn-lt"/>
                </a:endParaRPr>
              </a:p>
            </p:txBody>
          </p:sp>
          <p:sp>
            <p:nvSpPr>
              <p:cNvPr id="21" name="矩形 95"/>
              <p:cNvSpPr/>
              <p:nvPr/>
            </p:nvSpPr>
            <p:spPr>
              <a:xfrm>
                <a:off x="386568" y="3772383"/>
                <a:ext cx="2142574" cy="57530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cs typeface="+mn-ea"/>
                    <a:sym typeface="+mn-lt"/>
                  </a:rPr>
                  <a:t>轻点此处输入文字内容，</a:t>
                </a:r>
                <a:r>
                  <a:rPr lang="en-US" altLang="zh-CN" sz="1400" dirty="0" smtClean="0">
                    <a:solidFill>
                      <a:schemeClr val="bg1">
                        <a:lumMod val="50000"/>
                      </a:schemeClr>
                    </a:solidFill>
                    <a:cs typeface="+mn-ea"/>
                    <a:sym typeface="+mn-lt"/>
                  </a:rPr>
                  <a:t>PPT</a:t>
                </a:r>
                <a:r>
                  <a:rPr lang="zh-CN" altLang="en-US" sz="1400" dirty="0" smtClean="0">
                    <a:solidFill>
                      <a:schemeClr val="bg1">
                        <a:lumMod val="50000"/>
                      </a:schemeClr>
                    </a:solidFill>
                    <a:cs typeface="+mn-ea"/>
                    <a:sym typeface="+mn-lt"/>
                  </a:rPr>
                  <a:t>模板所有文字图片都可编辑，数据图表都可以修改颜色大小形状</a:t>
                </a:r>
                <a:endParaRPr lang="zh-CN" altLang="en-US" sz="1400" dirty="0">
                  <a:solidFill>
                    <a:schemeClr val="bg1">
                      <a:lumMod val="50000"/>
                    </a:schemeClr>
                  </a:solidFill>
                  <a:cs typeface="+mn-ea"/>
                  <a:sym typeface="+mn-lt"/>
                </a:endParaRPr>
              </a:p>
            </p:txBody>
          </p:sp>
        </p:grpSp>
        <p:grpSp>
          <p:nvGrpSpPr>
            <p:cNvPr id="15" name="组合 2"/>
            <p:cNvGrpSpPr/>
            <p:nvPr/>
          </p:nvGrpSpPr>
          <p:grpSpPr>
            <a:xfrm>
              <a:off x="6468270" y="1242390"/>
              <a:ext cx="2142574" cy="876114"/>
              <a:chOff x="386569" y="3471578"/>
              <a:chExt cx="2142574" cy="876114"/>
            </a:xfrm>
          </p:grpSpPr>
          <p:sp>
            <p:nvSpPr>
              <p:cNvPr id="18" name="TextBox 24"/>
              <p:cNvSpPr txBox="1"/>
              <p:nvPr/>
            </p:nvSpPr>
            <p:spPr>
              <a:xfrm>
                <a:off x="415887" y="3471578"/>
                <a:ext cx="1409574" cy="320358"/>
              </a:xfrm>
              <a:prstGeom prst="rect">
                <a:avLst/>
              </a:prstGeom>
              <a:noFill/>
            </p:spPr>
            <p:txBody>
              <a:bodyPr wrap="none" rtlCol="0">
                <a:spAutoFit/>
              </a:bodyPr>
              <a:lstStyle>
                <a:defPPr>
                  <a:defRPr lang="zh-CN"/>
                </a:defPPr>
                <a:lvl1pPr>
                  <a:defRPr sz="1400">
                    <a:solidFill>
                      <a:srgbClr val="0070C0"/>
                    </a:solidFill>
                    <a:latin typeface="微软雅黑" panose="020B0503020204020204" pitchFamily="34" charset="-122"/>
                    <a:ea typeface="微软雅黑" panose="020B0503020204020204" pitchFamily="34" charset="-122"/>
                  </a:defRPr>
                </a:lvl1pPr>
              </a:lstStyle>
              <a:p>
                <a:pPr algn="l">
                  <a:defRPr/>
                </a:pPr>
                <a:r>
                  <a:rPr lang="zh-CN" altLang="en-US" sz="2400" dirty="0">
                    <a:solidFill>
                      <a:schemeClr val="bg1">
                        <a:lumMod val="50000"/>
                      </a:schemeClr>
                    </a:solidFill>
                    <a:latin typeface="+mn-lt"/>
                    <a:ea typeface="+mn-ea"/>
                    <a:cs typeface="+mn-ea"/>
                    <a:sym typeface="+mn-lt"/>
                  </a:rPr>
                  <a:t>点击添加标题</a:t>
                </a:r>
                <a:endParaRPr lang="en-US" altLang="zh-CN" sz="2400" dirty="0">
                  <a:solidFill>
                    <a:schemeClr val="bg1">
                      <a:lumMod val="50000"/>
                    </a:schemeClr>
                  </a:solidFill>
                  <a:latin typeface="+mn-lt"/>
                  <a:ea typeface="+mn-ea"/>
                  <a:cs typeface="+mn-ea"/>
                  <a:sym typeface="+mn-lt"/>
                </a:endParaRPr>
              </a:p>
            </p:txBody>
          </p:sp>
          <p:sp>
            <p:nvSpPr>
              <p:cNvPr id="19" name="矩形 95"/>
              <p:cNvSpPr/>
              <p:nvPr/>
            </p:nvSpPr>
            <p:spPr>
              <a:xfrm>
                <a:off x="386569" y="3772383"/>
                <a:ext cx="2142574" cy="575309"/>
              </a:xfrm>
              <a:prstGeom prst="rect">
                <a:avLst/>
              </a:prstGeom>
            </p:spPr>
            <p:txBody>
              <a:bodyPr wrap="square">
                <a:spAutoFit/>
              </a:bodyPr>
              <a:lstStyle/>
              <a:p>
                <a:pPr algn="just">
                  <a:lnSpc>
                    <a:spcPct val="114000"/>
                  </a:lnSpc>
                </a:pPr>
                <a:r>
                  <a:rPr lang="zh-CN" altLang="en-US" sz="1400" dirty="0" smtClean="0">
                    <a:solidFill>
                      <a:schemeClr val="bg1">
                        <a:lumMod val="50000"/>
                      </a:schemeClr>
                    </a:solidFill>
                    <a:cs typeface="+mn-ea"/>
                    <a:sym typeface="+mn-lt"/>
                  </a:rPr>
                  <a:t>轻点此处输入文字内容，</a:t>
                </a:r>
                <a:r>
                  <a:rPr lang="en-US" altLang="zh-CN" sz="1400" dirty="0" smtClean="0">
                    <a:solidFill>
                      <a:schemeClr val="bg1">
                        <a:lumMod val="50000"/>
                      </a:schemeClr>
                    </a:solidFill>
                    <a:cs typeface="+mn-ea"/>
                    <a:sym typeface="+mn-lt"/>
                  </a:rPr>
                  <a:t>PPT</a:t>
                </a:r>
                <a:r>
                  <a:rPr lang="zh-CN" altLang="en-US" sz="1400" dirty="0" smtClean="0">
                    <a:solidFill>
                      <a:schemeClr val="bg1">
                        <a:lumMod val="50000"/>
                      </a:schemeClr>
                    </a:solidFill>
                    <a:cs typeface="+mn-ea"/>
                    <a:sym typeface="+mn-lt"/>
                  </a:rPr>
                  <a:t>模板所有文字图片都可编辑，数据图表都可以修改颜色大小形状</a:t>
                </a:r>
                <a:endParaRPr lang="zh-CN" altLang="en-US" sz="1400" dirty="0">
                  <a:solidFill>
                    <a:schemeClr val="bg1">
                      <a:lumMod val="50000"/>
                    </a:schemeClr>
                  </a:solidFill>
                  <a:cs typeface="+mn-ea"/>
                  <a:sym typeface="+mn-lt"/>
                </a:endParaRPr>
              </a:p>
            </p:txBody>
          </p:sp>
        </p:grpSp>
        <p:sp>
          <p:nvSpPr>
            <p:cNvPr id="16" name="文本框 12"/>
            <p:cNvSpPr txBox="1"/>
            <p:nvPr/>
          </p:nvSpPr>
          <p:spPr>
            <a:xfrm>
              <a:off x="3673945" y="2381398"/>
              <a:ext cx="1758010" cy="277644"/>
            </a:xfrm>
            <a:prstGeom prst="rect">
              <a:avLst/>
            </a:prstGeom>
            <a:noFill/>
          </p:spPr>
          <p:txBody>
            <a:bodyPr wrap="square" rtlCol="0">
              <a:spAutoFit/>
            </a:bodyPr>
            <a:lstStyle/>
            <a:p>
              <a:pPr algn="ctr"/>
              <a:r>
                <a:rPr lang="zh-CN" altLang="en-US" sz="2000" dirty="0" smtClean="0">
                  <a:solidFill>
                    <a:schemeClr val="bg1">
                      <a:lumMod val="50000"/>
                    </a:schemeClr>
                  </a:solidFill>
                  <a:cs typeface="+mn-ea"/>
                  <a:sym typeface="+mn-lt"/>
                </a:rPr>
                <a:t>点击输入文字说明</a:t>
              </a:r>
              <a:endParaRPr lang="en-US" altLang="zh-CN" sz="2000" dirty="0">
                <a:solidFill>
                  <a:schemeClr val="bg1">
                    <a:lumMod val="50000"/>
                  </a:schemeClr>
                </a:solidFill>
                <a:cs typeface="+mn-ea"/>
                <a:sym typeface="+mn-lt"/>
              </a:endParaRPr>
            </a:p>
          </p:txBody>
        </p:sp>
        <p:sp>
          <p:nvSpPr>
            <p:cNvPr id="17" name="文本框 12"/>
            <p:cNvSpPr txBox="1"/>
            <p:nvPr/>
          </p:nvSpPr>
          <p:spPr>
            <a:xfrm>
              <a:off x="6801222" y="2381398"/>
              <a:ext cx="1758010" cy="277644"/>
            </a:xfrm>
            <a:prstGeom prst="rect">
              <a:avLst/>
            </a:prstGeom>
            <a:noFill/>
          </p:spPr>
          <p:txBody>
            <a:bodyPr wrap="square" rtlCol="0">
              <a:spAutoFit/>
            </a:bodyPr>
            <a:lstStyle/>
            <a:p>
              <a:pPr algn="ctr"/>
              <a:r>
                <a:rPr lang="zh-CN" altLang="en-US" sz="2000" dirty="0" smtClean="0">
                  <a:solidFill>
                    <a:schemeClr val="bg1">
                      <a:lumMod val="50000"/>
                    </a:schemeClr>
                  </a:solidFill>
                  <a:cs typeface="+mn-ea"/>
                  <a:sym typeface="+mn-lt"/>
                </a:rPr>
                <a:t>点击输入文字说明</a:t>
              </a:r>
              <a:endParaRPr lang="en-US" altLang="zh-CN" sz="2000" dirty="0">
                <a:solidFill>
                  <a:schemeClr val="bg1">
                    <a:lumMod val="50000"/>
                  </a:schemeClr>
                </a:solidFill>
                <a:cs typeface="+mn-ea"/>
                <a:sym typeface="+mn-lt"/>
              </a:endParaRPr>
            </a:p>
          </p:txBody>
        </p:sp>
      </p:grpSp>
      <p:sp>
        <p:nvSpPr>
          <p:cNvPr id="30" name="Rectangle 30"/>
          <p:cNvSpPr/>
          <p:nvPr/>
        </p:nvSpPr>
        <p:spPr>
          <a:xfrm>
            <a:off x="297363" y="1881734"/>
            <a:ext cx="11559174" cy="2234956"/>
          </a:xfrm>
          <a:prstGeom prst="rect">
            <a:avLst/>
          </a:prstGeom>
          <a:blipFill dpi="0" rotWithShape="1">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Tree>
    <p:extLst>
      <p:ext uri="{BB962C8B-B14F-4D97-AF65-F5344CB8AC3E}">
        <p14:creationId xmlns:p14="http://schemas.microsoft.com/office/powerpoint/2010/main" val="209968130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Effect transition="in" filter="fade">
                                      <p:cBhvr>
                                        <p:cTn id="18" dur="1000"/>
                                        <p:tgtEl>
                                          <p:spTgt spid="30"/>
                                        </p:tgtEl>
                                      </p:cBhvr>
                                    </p:animEffect>
                                    <p:anim calcmode="lin" valueType="num">
                                      <p:cBhvr>
                                        <p:cTn id="19" dur="1000" fill="hold"/>
                                        <p:tgtEl>
                                          <p:spTgt spid="30"/>
                                        </p:tgtEl>
                                        <p:attrNameLst>
                                          <p:attrName>ppt_x</p:attrName>
                                        </p:attrNameLst>
                                      </p:cBhvr>
                                      <p:tavLst>
                                        <p:tav tm="0">
                                          <p:val>
                                            <p:strVal val="#ppt_x"/>
                                          </p:val>
                                        </p:tav>
                                        <p:tav tm="100000">
                                          <p:val>
                                            <p:strVal val="#ppt_x"/>
                                          </p:val>
                                        </p:tav>
                                      </p:tavLst>
                                    </p:anim>
                                    <p:anim calcmode="lin" valueType="num">
                                      <p:cBhvr>
                                        <p:cTn id="2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组合 3"/>
          <p:cNvGrpSpPr/>
          <p:nvPr/>
        </p:nvGrpSpPr>
        <p:grpSpPr>
          <a:xfrm>
            <a:off x="640514" y="1761885"/>
            <a:ext cx="11271849" cy="4688454"/>
            <a:chOff x="640514" y="1761885"/>
            <a:chExt cx="11271849" cy="4688454"/>
          </a:xfrm>
        </p:grpSpPr>
        <p:sp>
          <p:nvSpPr>
            <p:cNvPr id="7" name="18"/>
            <p:cNvSpPr/>
            <p:nvPr/>
          </p:nvSpPr>
          <p:spPr>
            <a:xfrm>
              <a:off x="2359426" y="1776032"/>
              <a:ext cx="6165338" cy="91368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cs typeface="+mn-ea"/>
                <a:sym typeface="+mn-lt"/>
              </a:endParaRPr>
            </a:p>
          </p:txBody>
        </p:sp>
        <p:sp>
          <p:nvSpPr>
            <p:cNvPr id="8" name="品 17"/>
            <p:cNvSpPr/>
            <p:nvPr/>
          </p:nvSpPr>
          <p:spPr>
            <a:xfrm>
              <a:off x="5557161" y="4318366"/>
              <a:ext cx="6355202" cy="91368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cs typeface="+mn-ea"/>
                <a:sym typeface="+mn-lt"/>
              </a:endParaRPr>
            </a:p>
          </p:txBody>
        </p:sp>
        <p:sp>
          <p:nvSpPr>
            <p:cNvPr id="9" name="5"/>
            <p:cNvSpPr/>
            <p:nvPr/>
          </p:nvSpPr>
          <p:spPr>
            <a:xfrm>
              <a:off x="3533968" y="3068735"/>
              <a:ext cx="6590960" cy="913680"/>
            </a:xfrm>
            <a:prstGeom prst="roundRect">
              <a:avLst>
                <a:gd name="adj" fmla="val 50000"/>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sz="1600">
                <a:solidFill>
                  <a:schemeClr val="tx2">
                    <a:lumMod val="50000"/>
                  </a:schemeClr>
                </a:solidFill>
                <a:cs typeface="+mn-ea"/>
                <a:sym typeface="+mn-lt"/>
              </a:endParaRPr>
            </a:p>
          </p:txBody>
        </p:sp>
        <p:grpSp>
          <p:nvGrpSpPr>
            <p:cNvPr id="11" name="6"/>
            <p:cNvGrpSpPr/>
            <p:nvPr/>
          </p:nvGrpSpPr>
          <p:grpSpPr>
            <a:xfrm>
              <a:off x="640514" y="1761885"/>
              <a:ext cx="1471085" cy="2018796"/>
              <a:chOff x="1032992" y="2432634"/>
              <a:chExt cx="1230525" cy="1688231"/>
            </a:xfrm>
          </p:grpSpPr>
          <p:sp>
            <p:nvSpPr>
              <p:cNvPr id="28" name="7"/>
              <p:cNvSpPr/>
              <p:nvPr/>
            </p:nvSpPr>
            <p:spPr>
              <a:xfrm>
                <a:off x="1067786" y="2432634"/>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9" name="KSO_Shape"/>
              <p:cNvSpPr>
                <a:spLocks/>
              </p:cNvSpPr>
              <p:nvPr/>
            </p:nvSpPr>
            <p:spPr bwMode="auto">
              <a:xfrm>
                <a:off x="1450338" y="2837335"/>
                <a:ext cx="430626" cy="439414"/>
              </a:xfrm>
              <a:custGeom>
                <a:avLst/>
                <a:gdLst>
                  <a:gd name="T0" fmla="*/ 1524318 w 3543300"/>
                  <a:gd name="T1" fmla="*/ 1132523 h 3617913"/>
                  <a:gd name="T2" fmla="*/ 1313498 w 3543300"/>
                  <a:gd name="T3" fmla="*/ 1253173 h 3617913"/>
                  <a:gd name="T4" fmla="*/ 1155382 w 3543300"/>
                  <a:gd name="T5" fmla="*/ 1435418 h 3617913"/>
                  <a:gd name="T6" fmla="*/ 1066122 w 3543300"/>
                  <a:gd name="T7" fmla="*/ 1663327 h 3617913"/>
                  <a:gd name="T8" fmla="*/ 1059774 w 3543300"/>
                  <a:gd name="T9" fmla="*/ 1918696 h 3617913"/>
                  <a:gd name="T10" fmla="*/ 1138484 w 3543300"/>
                  <a:gd name="T11" fmla="*/ 2152467 h 3617913"/>
                  <a:gd name="T12" fmla="*/ 1287651 w 3543300"/>
                  <a:gd name="T13" fmla="*/ 2342088 h 3617913"/>
                  <a:gd name="T14" fmla="*/ 1491724 w 3543300"/>
                  <a:gd name="T15" fmla="*/ 2472632 h 3617913"/>
                  <a:gd name="T16" fmla="*/ 1734517 w 3543300"/>
                  <a:gd name="T17" fmla="*/ 2528533 h 3617913"/>
                  <a:gd name="T18" fmla="*/ 1985879 w 3543300"/>
                  <a:gd name="T19" fmla="*/ 2496771 h 3617913"/>
                  <a:gd name="T20" fmla="*/ 2202647 w 3543300"/>
                  <a:gd name="T21" fmla="*/ 2386238 h 3617913"/>
                  <a:gd name="T22" fmla="*/ 2368635 w 3543300"/>
                  <a:gd name="T23" fmla="*/ 2211863 h 3617913"/>
                  <a:gd name="T24" fmla="*/ 2469244 w 3543300"/>
                  <a:gd name="T25" fmla="*/ 1988891 h 3617913"/>
                  <a:gd name="T26" fmla="*/ 2487969 w 3543300"/>
                  <a:gd name="T27" fmla="*/ 1735110 h 3617913"/>
                  <a:gd name="T28" fmla="*/ 2420685 w 3543300"/>
                  <a:gd name="T29" fmla="*/ 1496257 h 3617913"/>
                  <a:gd name="T30" fmla="*/ 2280920 w 3543300"/>
                  <a:gd name="T31" fmla="*/ 1299528 h 3617913"/>
                  <a:gd name="T32" fmla="*/ 2083752 w 3543300"/>
                  <a:gd name="T33" fmla="*/ 1159510 h 3617913"/>
                  <a:gd name="T34" fmla="*/ 1845310 w 3543300"/>
                  <a:gd name="T35" fmla="*/ 1092518 h 3617913"/>
                  <a:gd name="T36" fmla="*/ 1957705 w 3543300"/>
                  <a:gd name="T37" fmla="*/ 6985 h 3617913"/>
                  <a:gd name="T38" fmla="*/ 2011998 w 3543300"/>
                  <a:gd name="T39" fmla="*/ 89217 h 3617913"/>
                  <a:gd name="T40" fmla="*/ 2341562 w 3543300"/>
                  <a:gd name="T41" fmla="*/ 485457 h 3617913"/>
                  <a:gd name="T42" fmla="*/ 2646362 w 3543300"/>
                  <a:gd name="T43" fmla="*/ 240665 h 3617913"/>
                  <a:gd name="T44" fmla="*/ 2970848 w 3543300"/>
                  <a:gd name="T45" fmla="*/ 446087 h 3617913"/>
                  <a:gd name="T46" fmla="*/ 2979738 w 3543300"/>
                  <a:gd name="T47" fmla="*/ 554990 h 3617913"/>
                  <a:gd name="T48" fmla="*/ 2996248 w 3543300"/>
                  <a:gd name="T49" fmla="*/ 1049655 h 3617913"/>
                  <a:gd name="T50" fmla="*/ 3393440 w 3543300"/>
                  <a:gd name="T51" fmla="*/ 1051243 h 3617913"/>
                  <a:gd name="T52" fmla="*/ 3542030 w 3543300"/>
                  <a:gd name="T53" fmla="*/ 1406843 h 3617913"/>
                  <a:gd name="T54" fmla="*/ 3490278 w 3543300"/>
                  <a:gd name="T55" fmla="*/ 1502728 h 3617913"/>
                  <a:gd name="T56" fmla="*/ 3210242 w 3543300"/>
                  <a:gd name="T57" fmla="*/ 1889125 h 3617913"/>
                  <a:gd name="T58" fmla="*/ 3529330 w 3543300"/>
                  <a:gd name="T59" fmla="*/ 2149158 h 3617913"/>
                  <a:gd name="T60" fmla="*/ 3442335 w 3543300"/>
                  <a:gd name="T61" fmla="*/ 2520315 h 3617913"/>
                  <a:gd name="T62" fmla="*/ 3346450 w 3543300"/>
                  <a:gd name="T63" fmla="*/ 2572068 h 3617913"/>
                  <a:gd name="T64" fmla="*/ 2905125 w 3543300"/>
                  <a:gd name="T65" fmla="*/ 2698115 h 3617913"/>
                  <a:gd name="T66" fmla="*/ 2994025 w 3543300"/>
                  <a:gd name="T67" fmla="*/ 3108643 h 3617913"/>
                  <a:gd name="T68" fmla="*/ 2709228 w 3543300"/>
                  <a:gd name="T69" fmla="*/ 3363913 h 3617913"/>
                  <a:gd name="T70" fmla="*/ 2600325 w 3543300"/>
                  <a:gd name="T71" fmla="*/ 3355023 h 3617913"/>
                  <a:gd name="T72" fmla="*/ 2193608 w 3543300"/>
                  <a:gd name="T73" fmla="*/ 3187066 h 3617913"/>
                  <a:gd name="T74" fmla="*/ 2005012 w 3543300"/>
                  <a:gd name="T75" fmla="*/ 3563621 h 3617913"/>
                  <a:gd name="T76" fmla="*/ 1620520 w 3543300"/>
                  <a:gd name="T77" fmla="*/ 3617913 h 3617913"/>
                  <a:gd name="T78" fmla="*/ 1535430 w 3543300"/>
                  <a:gd name="T79" fmla="*/ 3555366 h 3617913"/>
                  <a:gd name="T80" fmla="*/ 1324928 w 3543300"/>
                  <a:gd name="T81" fmla="*/ 3179128 h 3617913"/>
                  <a:gd name="T82" fmla="*/ 935990 w 3543300"/>
                  <a:gd name="T83" fmla="*/ 3361056 h 3617913"/>
                  <a:gd name="T84" fmla="*/ 830262 w 3543300"/>
                  <a:gd name="T85" fmla="*/ 3361056 h 3617913"/>
                  <a:gd name="T86" fmla="*/ 550545 w 3543300"/>
                  <a:gd name="T87" fmla="*/ 3100071 h 3617913"/>
                  <a:gd name="T88" fmla="*/ 638492 w 3543300"/>
                  <a:gd name="T89" fmla="*/ 2698115 h 3617913"/>
                  <a:gd name="T90" fmla="*/ 196850 w 3543300"/>
                  <a:gd name="T91" fmla="*/ 2572068 h 3617913"/>
                  <a:gd name="T92" fmla="*/ 101282 w 3543300"/>
                  <a:gd name="T93" fmla="*/ 2520315 h 3617913"/>
                  <a:gd name="T94" fmla="*/ 13970 w 3543300"/>
                  <a:gd name="T95" fmla="*/ 2149158 h 3617913"/>
                  <a:gd name="T96" fmla="*/ 334962 w 3543300"/>
                  <a:gd name="T97" fmla="*/ 1915478 h 3617913"/>
                  <a:gd name="T98" fmla="*/ 57467 w 3543300"/>
                  <a:gd name="T99" fmla="*/ 1504633 h 3617913"/>
                  <a:gd name="T100" fmla="*/ 635 w 3543300"/>
                  <a:gd name="T101" fmla="*/ 1411288 h 3617913"/>
                  <a:gd name="T102" fmla="*/ 134620 w 3543300"/>
                  <a:gd name="T103" fmla="*/ 1058863 h 3617913"/>
                  <a:gd name="T104" fmla="*/ 520382 w 3543300"/>
                  <a:gd name="T105" fmla="*/ 1095375 h 3617913"/>
                  <a:gd name="T106" fmla="*/ 742632 w 3543300"/>
                  <a:gd name="T107" fmla="*/ 801052 h 3617913"/>
                  <a:gd name="T108" fmla="*/ 558482 w 3543300"/>
                  <a:gd name="T109" fmla="*/ 467677 h 3617913"/>
                  <a:gd name="T110" fmla="*/ 862648 w 3543300"/>
                  <a:gd name="T111" fmla="*/ 242252 h 3617913"/>
                  <a:gd name="T112" fmla="*/ 955040 w 3543300"/>
                  <a:gd name="T113" fmla="*/ 276542 h 3617913"/>
                  <a:gd name="T114" fmla="*/ 1452245 w 3543300"/>
                  <a:gd name="T115" fmla="*/ 404177 h 3617913"/>
                  <a:gd name="T116" fmla="*/ 1557655 w 3543300"/>
                  <a:gd name="T117" fmla="*/ 26352 h 3617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543300" h="3617913">
                    <a:moveTo>
                      <a:pt x="1752918" y="1088708"/>
                    </a:moveTo>
                    <a:lnTo>
                      <a:pt x="1734502" y="1089660"/>
                    </a:lnTo>
                    <a:lnTo>
                      <a:pt x="1716088" y="1090613"/>
                    </a:lnTo>
                    <a:lnTo>
                      <a:pt x="1697990" y="1092518"/>
                    </a:lnTo>
                    <a:lnTo>
                      <a:pt x="1679892" y="1094423"/>
                    </a:lnTo>
                    <a:lnTo>
                      <a:pt x="1662112" y="1097280"/>
                    </a:lnTo>
                    <a:lnTo>
                      <a:pt x="1644332" y="1100138"/>
                    </a:lnTo>
                    <a:lnTo>
                      <a:pt x="1626552" y="1103630"/>
                    </a:lnTo>
                    <a:lnTo>
                      <a:pt x="1608772" y="1107440"/>
                    </a:lnTo>
                    <a:lnTo>
                      <a:pt x="1591628" y="1111568"/>
                    </a:lnTo>
                    <a:lnTo>
                      <a:pt x="1574800" y="1116013"/>
                    </a:lnTo>
                    <a:lnTo>
                      <a:pt x="1557338" y="1121093"/>
                    </a:lnTo>
                    <a:lnTo>
                      <a:pt x="1540828" y="1126490"/>
                    </a:lnTo>
                    <a:lnTo>
                      <a:pt x="1524318" y="1132523"/>
                    </a:lnTo>
                    <a:lnTo>
                      <a:pt x="1507808" y="1138555"/>
                    </a:lnTo>
                    <a:lnTo>
                      <a:pt x="1491615" y="1145223"/>
                    </a:lnTo>
                    <a:lnTo>
                      <a:pt x="1475422" y="1152525"/>
                    </a:lnTo>
                    <a:lnTo>
                      <a:pt x="1459548" y="1159510"/>
                    </a:lnTo>
                    <a:lnTo>
                      <a:pt x="1443672" y="1167448"/>
                    </a:lnTo>
                    <a:lnTo>
                      <a:pt x="1428432" y="1175703"/>
                    </a:lnTo>
                    <a:lnTo>
                      <a:pt x="1413192" y="1183958"/>
                    </a:lnTo>
                    <a:lnTo>
                      <a:pt x="1398270" y="1193165"/>
                    </a:lnTo>
                    <a:lnTo>
                      <a:pt x="1383665" y="1202055"/>
                    </a:lnTo>
                    <a:lnTo>
                      <a:pt x="1368742" y="1211898"/>
                    </a:lnTo>
                    <a:lnTo>
                      <a:pt x="1354772" y="1221740"/>
                    </a:lnTo>
                    <a:lnTo>
                      <a:pt x="1340485" y="1231900"/>
                    </a:lnTo>
                    <a:lnTo>
                      <a:pt x="1327150" y="1242378"/>
                    </a:lnTo>
                    <a:lnTo>
                      <a:pt x="1313498" y="1253173"/>
                    </a:lnTo>
                    <a:lnTo>
                      <a:pt x="1300480" y="1264285"/>
                    </a:lnTo>
                    <a:lnTo>
                      <a:pt x="1287462" y="1275715"/>
                    </a:lnTo>
                    <a:lnTo>
                      <a:pt x="1274762" y="1287463"/>
                    </a:lnTo>
                    <a:lnTo>
                      <a:pt x="1262380" y="1299528"/>
                    </a:lnTo>
                    <a:lnTo>
                      <a:pt x="1250315" y="1311910"/>
                    </a:lnTo>
                    <a:lnTo>
                      <a:pt x="1238568" y="1324928"/>
                    </a:lnTo>
                    <a:lnTo>
                      <a:pt x="1227138" y="1337628"/>
                    </a:lnTo>
                    <a:lnTo>
                      <a:pt x="1215708" y="1350645"/>
                    </a:lnTo>
                    <a:lnTo>
                      <a:pt x="1205230" y="1364298"/>
                    </a:lnTo>
                    <a:lnTo>
                      <a:pt x="1194752" y="1377950"/>
                    </a:lnTo>
                    <a:lnTo>
                      <a:pt x="1183958" y="1392238"/>
                    </a:lnTo>
                    <a:lnTo>
                      <a:pt x="1174432" y="1406525"/>
                    </a:lnTo>
                    <a:lnTo>
                      <a:pt x="1164908" y="1420813"/>
                    </a:lnTo>
                    <a:lnTo>
                      <a:pt x="1155382" y="1435418"/>
                    </a:lnTo>
                    <a:lnTo>
                      <a:pt x="1146810" y="1450340"/>
                    </a:lnTo>
                    <a:lnTo>
                      <a:pt x="1138391" y="1465309"/>
                    </a:lnTo>
                    <a:lnTo>
                      <a:pt x="1130549" y="1480376"/>
                    </a:lnTo>
                    <a:lnTo>
                      <a:pt x="1122615" y="1496257"/>
                    </a:lnTo>
                    <a:lnTo>
                      <a:pt x="1114998" y="1512138"/>
                    </a:lnTo>
                    <a:lnTo>
                      <a:pt x="1108333" y="1528337"/>
                    </a:lnTo>
                    <a:lnTo>
                      <a:pt x="1101668" y="1544536"/>
                    </a:lnTo>
                    <a:lnTo>
                      <a:pt x="1095321" y="1561052"/>
                    </a:lnTo>
                    <a:lnTo>
                      <a:pt x="1089608" y="1577568"/>
                    </a:lnTo>
                    <a:lnTo>
                      <a:pt x="1083895" y="1594402"/>
                    </a:lnTo>
                    <a:lnTo>
                      <a:pt x="1079134" y="1611554"/>
                    </a:lnTo>
                    <a:lnTo>
                      <a:pt x="1074056" y="1628388"/>
                    </a:lnTo>
                    <a:lnTo>
                      <a:pt x="1069931" y="1646175"/>
                    </a:lnTo>
                    <a:lnTo>
                      <a:pt x="1066122" y="1663327"/>
                    </a:lnTo>
                    <a:lnTo>
                      <a:pt x="1062948" y="1681114"/>
                    </a:lnTo>
                    <a:lnTo>
                      <a:pt x="1059774" y="1698901"/>
                    </a:lnTo>
                    <a:lnTo>
                      <a:pt x="1057553" y="1717005"/>
                    </a:lnTo>
                    <a:lnTo>
                      <a:pt x="1055331" y="1735110"/>
                    </a:lnTo>
                    <a:lnTo>
                      <a:pt x="1053744" y="1753532"/>
                    </a:lnTo>
                    <a:lnTo>
                      <a:pt x="1052792" y="1771319"/>
                    </a:lnTo>
                    <a:lnTo>
                      <a:pt x="1051840" y="1790376"/>
                    </a:lnTo>
                    <a:lnTo>
                      <a:pt x="1051523" y="1808798"/>
                    </a:lnTo>
                    <a:lnTo>
                      <a:pt x="1051840" y="1827221"/>
                    </a:lnTo>
                    <a:lnTo>
                      <a:pt x="1052792" y="1845960"/>
                    </a:lnTo>
                    <a:lnTo>
                      <a:pt x="1053744" y="1864065"/>
                    </a:lnTo>
                    <a:lnTo>
                      <a:pt x="1055331" y="1882487"/>
                    </a:lnTo>
                    <a:lnTo>
                      <a:pt x="1057553" y="1900592"/>
                    </a:lnTo>
                    <a:lnTo>
                      <a:pt x="1059774" y="1918696"/>
                    </a:lnTo>
                    <a:lnTo>
                      <a:pt x="1062948" y="1936483"/>
                    </a:lnTo>
                    <a:lnTo>
                      <a:pt x="1066122" y="1953952"/>
                    </a:lnTo>
                    <a:lnTo>
                      <a:pt x="1069931" y="1971739"/>
                    </a:lnTo>
                    <a:lnTo>
                      <a:pt x="1074056" y="1988891"/>
                    </a:lnTo>
                    <a:lnTo>
                      <a:pt x="1079134" y="2006043"/>
                    </a:lnTo>
                    <a:lnTo>
                      <a:pt x="1083895" y="2022877"/>
                    </a:lnTo>
                    <a:lnTo>
                      <a:pt x="1089608" y="2039711"/>
                    </a:lnTo>
                    <a:lnTo>
                      <a:pt x="1095321" y="2056545"/>
                    </a:lnTo>
                    <a:lnTo>
                      <a:pt x="1101668" y="2073061"/>
                    </a:lnTo>
                    <a:lnTo>
                      <a:pt x="1108333" y="2089260"/>
                    </a:lnTo>
                    <a:lnTo>
                      <a:pt x="1114998" y="2105459"/>
                    </a:lnTo>
                    <a:lnTo>
                      <a:pt x="1122615" y="2121022"/>
                    </a:lnTo>
                    <a:lnTo>
                      <a:pt x="1130549" y="2136904"/>
                    </a:lnTo>
                    <a:lnTo>
                      <a:pt x="1138484" y="2152467"/>
                    </a:lnTo>
                    <a:lnTo>
                      <a:pt x="1147053" y="2167395"/>
                    </a:lnTo>
                    <a:lnTo>
                      <a:pt x="1155622" y="2182641"/>
                    </a:lnTo>
                    <a:lnTo>
                      <a:pt x="1165144" y="2197252"/>
                    </a:lnTo>
                    <a:lnTo>
                      <a:pt x="1174665" y="2211863"/>
                    </a:lnTo>
                    <a:lnTo>
                      <a:pt x="1184186" y="2225838"/>
                    </a:lnTo>
                    <a:lnTo>
                      <a:pt x="1194977" y="2240131"/>
                    </a:lnTo>
                    <a:lnTo>
                      <a:pt x="1205450" y="2253789"/>
                    </a:lnTo>
                    <a:lnTo>
                      <a:pt x="1215924" y="2267129"/>
                    </a:lnTo>
                    <a:lnTo>
                      <a:pt x="1227349" y="2280469"/>
                    </a:lnTo>
                    <a:lnTo>
                      <a:pt x="1238775" y="2293174"/>
                    </a:lnTo>
                    <a:lnTo>
                      <a:pt x="1250518" y="2305879"/>
                    </a:lnTo>
                    <a:lnTo>
                      <a:pt x="1262578" y="2318267"/>
                    </a:lnTo>
                    <a:lnTo>
                      <a:pt x="1274956" y="2330336"/>
                    </a:lnTo>
                    <a:lnTo>
                      <a:pt x="1287651" y="2342088"/>
                    </a:lnTo>
                    <a:lnTo>
                      <a:pt x="1300663" y="2353840"/>
                    </a:lnTo>
                    <a:lnTo>
                      <a:pt x="1313676" y="2364640"/>
                    </a:lnTo>
                    <a:lnTo>
                      <a:pt x="1327323" y="2375756"/>
                    </a:lnTo>
                    <a:lnTo>
                      <a:pt x="1340653" y="2386238"/>
                    </a:lnTo>
                    <a:lnTo>
                      <a:pt x="1354935" y="2396402"/>
                    </a:lnTo>
                    <a:lnTo>
                      <a:pt x="1368899" y="2406566"/>
                    </a:lnTo>
                    <a:lnTo>
                      <a:pt x="1383816" y="2415777"/>
                    </a:lnTo>
                    <a:lnTo>
                      <a:pt x="1398415" y="2424988"/>
                    </a:lnTo>
                    <a:lnTo>
                      <a:pt x="1413332" y="2433882"/>
                    </a:lnTo>
                    <a:lnTo>
                      <a:pt x="1428566" y="2442775"/>
                    </a:lnTo>
                    <a:lnTo>
                      <a:pt x="1443800" y="2450398"/>
                    </a:lnTo>
                    <a:lnTo>
                      <a:pt x="1459669" y="2458339"/>
                    </a:lnTo>
                    <a:lnTo>
                      <a:pt x="1475538" y="2465644"/>
                    </a:lnTo>
                    <a:lnTo>
                      <a:pt x="1491724" y="2472632"/>
                    </a:lnTo>
                    <a:lnTo>
                      <a:pt x="1507910" y="2479619"/>
                    </a:lnTo>
                    <a:lnTo>
                      <a:pt x="1524414" y="2485654"/>
                    </a:lnTo>
                    <a:lnTo>
                      <a:pt x="1540917" y="2491689"/>
                    </a:lnTo>
                    <a:lnTo>
                      <a:pt x="1557421" y="2496771"/>
                    </a:lnTo>
                    <a:lnTo>
                      <a:pt x="1574877" y="2502171"/>
                    </a:lnTo>
                    <a:lnTo>
                      <a:pt x="1591698" y="2506617"/>
                    </a:lnTo>
                    <a:lnTo>
                      <a:pt x="1608836" y="2510746"/>
                    </a:lnTo>
                    <a:lnTo>
                      <a:pt x="1626609" y="2514876"/>
                    </a:lnTo>
                    <a:lnTo>
                      <a:pt x="1644382" y="2518369"/>
                    </a:lnTo>
                    <a:lnTo>
                      <a:pt x="1662155" y="2520910"/>
                    </a:lnTo>
                    <a:lnTo>
                      <a:pt x="1679928" y="2523451"/>
                    </a:lnTo>
                    <a:lnTo>
                      <a:pt x="1698019" y="2525675"/>
                    </a:lnTo>
                    <a:lnTo>
                      <a:pt x="1716109" y="2527263"/>
                    </a:lnTo>
                    <a:lnTo>
                      <a:pt x="1734517" y="2528533"/>
                    </a:lnTo>
                    <a:lnTo>
                      <a:pt x="1752925" y="2529169"/>
                    </a:lnTo>
                    <a:lnTo>
                      <a:pt x="1771967" y="2529169"/>
                    </a:lnTo>
                    <a:lnTo>
                      <a:pt x="1790375" y="2529169"/>
                    </a:lnTo>
                    <a:lnTo>
                      <a:pt x="1808783" y="2528533"/>
                    </a:lnTo>
                    <a:lnTo>
                      <a:pt x="1827191" y="2527263"/>
                    </a:lnTo>
                    <a:lnTo>
                      <a:pt x="1845281" y="2525675"/>
                    </a:lnTo>
                    <a:lnTo>
                      <a:pt x="1863372" y="2523451"/>
                    </a:lnTo>
                    <a:lnTo>
                      <a:pt x="1881145" y="2520910"/>
                    </a:lnTo>
                    <a:lnTo>
                      <a:pt x="1898918" y="2518369"/>
                    </a:lnTo>
                    <a:lnTo>
                      <a:pt x="1916691" y="2514876"/>
                    </a:lnTo>
                    <a:lnTo>
                      <a:pt x="1934464" y="2510746"/>
                    </a:lnTo>
                    <a:lnTo>
                      <a:pt x="1951602" y="2506617"/>
                    </a:lnTo>
                    <a:lnTo>
                      <a:pt x="1969058" y="2502171"/>
                    </a:lnTo>
                    <a:lnTo>
                      <a:pt x="1985879" y="2496771"/>
                    </a:lnTo>
                    <a:lnTo>
                      <a:pt x="2002383" y="2491689"/>
                    </a:lnTo>
                    <a:lnTo>
                      <a:pt x="2019204" y="2485654"/>
                    </a:lnTo>
                    <a:lnTo>
                      <a:pt x="2035390" y="2479619"/>
                    </a:lnTo>
                    <a:lnTo>
                      <a:pt x="2051894" y="2472632"/>
                    </a:lnTo>
                    <a:lnTo>
                      <a:pt x="2067762" y="2465644"/>
                    </a:lnTo>
                    <a:lnTo>
                      <a:pt x="2083631" y="2458339"/>
                    </a:lnTo>
                    <a:lnTo>
                      <a:pt x="2099500" y="2450398"/>
                    </a:lnTo>
                    <a:lnTo>
                      <a:pt x="2114734" y="2442775"/>
                    </a:lnTo>
                    <a:lnTo>
                      <a:pt x="2129968" y="2433882"/>
                    </a:lnTo>
                    <a:lnTo>
                      <a:pt x="2144885" y="2424988"/>
                    </a:lnTo>
                    <a:lnTo>
                      <a:pt x="2159484" y="2415777"/>
                    </a:lnTo>
                    <a:lnTo>
                      <a:pt x="2174401" y="2406566"/>
                    </a:lnTo>
                    <a:lnTo>
                      <a:pt x="2188683" y="2396402"/>
                    </a:lnTo>
                    <a:lnTo>
                      <a:pt x="2202647" y="2386238"/>
                    </a:lnTo>
                    <a:lnTo>
                      <a:pt x="2215977" y="2375756"/>
                    </a:lnTo>
                    <a:lnTo>
                      <a:pt x="2229624" y="2364640"/>
                    </a:lnTo>
                    <a:lnTo>
                      <a:pt x="2242637" y="2353840"/>
                    </a:lnTo>
                    <a:lnTo>
                      <a:pt x="2255966" y="2342088"/>
                    </a:lnTo>
                    <a:lnTo>
                      <a:pt x="2268344" y="2330336"/>
                    </a:lnTo>
                    <a:lnTo>
                      <a:pt x="2280722" y="2318267"/>
                    </a:lnTo>
                    <a:lnTo>
                      <a:pt x="2292782" y="2305879"/>
                    </a:lnTo>
                    <a:lnTo>
                      <a:pt x="2304525" y="2293174"/>
                    </a:lnTo>
                    <a:lnTo>
                      <a:pt x="2315951" y="2280469"/>
                    </a:lnTo>
                    <a:lnTo>
                      <a:pt x="2327376" y="2267129"/>
                    </a:lnTo>
                    <a:lnTo>
                      <a:pt x="2338167" y="2253789"/>
                    </a:lnTo>
                    <a:lnTo>
                      <a:pt x="2348958" y="2240131"/>
                    </a:lnTo>
                    <a:lnTo>
                      <a:pt x="2359114" y="2225838"/>
                    </a:lnTo>
                    <a:lnTo>
                      <a:pt x="2368635" y="2211863"/>
                    </a:lnTo>
                    <a:lnTo>
                      <a:pt x="2378156" y="2197252"/>
                    </a:lnTo>
                    <a:lnTo>
                      <a:pt x="2387678" y="2182641"/>
                    </a:lnTo>
                    <a:lnTo>
                      <a:pt x="2396247" y="2167395"/>
                    </a:lnTo>
                    <a:lnTo>
                      <a:pt x="2404816" y="2152467"/>
                    </a:lnTo>
                    <a:lnTo>
                      <a:pt x="2412750" y="2136904"/>
                    </a:lnTo>
                    <a:lnTo>
                      <a:pt x="2420685" y="2121022"/>
                    </a:lnTo>
                    <a:lnTo>
                      <a:pt x="2428302" y="2105459"/>
                    </a:lnTo>
                    <a:lnTo>
                      <a:pt x="2434967" y="2089260"/>
                    </a:lnTo>
                    <a:lnTo>
                      <a:pt x="2441632" y="2073061"/>
                    </a:lnTo>
                    <a:lnTo>
                      <a:pt x="2447979" y="2056545"/>
                    </a:lnTo>
                    <a:lnTo>
                      <a:pt x="2453692" y="2039711"/>
                    </a:lnTo>
                    <a:lnTo>
                      <a:pt x="2459405" y="2022877"/>
                    </a:lnTo>
                    <a:lnTo>
                      <a:pt x="2464166" y="2006043"/>
                    </a:lnTo>
                    <a:lnTo>
                      <a:pt x="2469244" y="1988891"/>
                    </a:lnTo>
                    <a:lnTo>
                      <a:pt x="2473370" y="1971739"/>
                    </a:lnTo>
                    <a:lnTo>
                      <a:pt x="2477178" y="1953952"/>
                    </a:lnTo>
                    <a:lnTo>
                      <a:pt x="2480352" y="1936483"/>
                    </a:lnTo>
                    <a:lnTo>
                      <a:pt x="2483526" y="1918696"/>
                    </a:lnTo>
                    <a:lnTo>
                      <a:pt x="2486064" y="1900592"/>
                    </a:lnTo>
                    <a:lnTo>
                      <a:pt x="2487969" y="1882487"/>
                    </a:lnTo>
                    <a:lnTo>
                      <a:pt x="2489556" y="1864065"/>
                    </a:lnTo>
                    <a:lnTo>
                      <a:pt x="2490508" y="1845960"/>
                    </a:lnTo>
                    <a:lnTo>
                      <a:pt x="2491460" y="1827221"/>
                    </a:lnTo>
                    <a:lnTo>
                      <a:pt x="2491777" y="1808798"/>
                    </a:lnTo>
                    <a:lnTo>
                      <a:pt x="2491460" y="1790376"/>
                    </a:lnTo>
                    <a:lnTo>
                      <a:pt x="2490508" y="1771319"/>
                    </a:lnTo>
                    <a:lnTo>
                      <a:pt x="2489556" y="1753532"/>
                    </a:lnTo>
                    <a:lnTo>
                      <a:pt x="2487969" y="1735110"/>
                    </a:lnTo>
                    <a:lnTo>
                      <a:pt x="2486064" y="1717005"/>
                    </a:lnTo>
                    <a:lnTo>
                      <a:pt x="2483526" y="1698901"/>
                    </a:lnTo>
                    <a:lnTo>
                      <a:pt x="2480352" y="1681114"/>
                    </a:lnTo>
                    <a:lnTo>
                      <a:pt x="2477178" y="1663327"/>
                    </a:lnTo>
                    <a:lnTo>
                      <a:pt x="2473370" y="1646175"/>
                    </a:lnTo>
                    <a:lnTo>
                      <a:pt x="2469244" y="1628388"/>
                    </a:lnTo>
                    <a:lnTo>
                      <a:pt x="2464166" y="1611554"/>
                    </a:lnTo>
                    <a:lnTo>
                      <a:pt x="2459405" y="1594402"/>
                    </a:lnTo>
                    <a:lnTo>
                      <a:pt x="2453692" y="1577568"/>
                    </a:lnTo>
                    <a:lnTo>
                      <a:pt x="2447979" y="1561052"/>
                    </a:lnTo>
                    <a:lnTo>
                      <a:pt x="2441632" y="1544536"/>
                    </a:lnTo>
                    <a:lnTo>
                      <a:pt x="2434967" y="1528337"/>
                    </a:lnTo>
                    <a:lnTo>
                      <a:pt x="2428302" y="1512138"/>
                    </a:lnTo>
                    <a:lnTo>
                      <a:pt x="2420685" y="1496257"/>
                    </a:lnTo>
                    <a:lnTo>
                      <a:pt x="2412750" y="1480376"/>
                    </a:lnTo>
                    <a:lnTo>
                      <a:pt x="2404909" y="1465308"/>
                    </a:lnTo>
                    <a:lnTo>
                      <a:pt x="2396490" y="1450340"/>
                    </a:lnTo>
                    <a:lnTo>
                      <a:pt x="2387918" y="1435418"/>
                    </a:lnTo>
                    <a:lnTo>
                      <a:pt x="2378392" y="1420813"/>
                    </a:lnTo>
                    <a:lnTo>
                      <a:pt x="2368868" y="1406525"/>
                    </a:lnTo>
                    <a:lnTo>
                      <a:pt x="2359342" y="1392238"/>
                    </a:lnTo>
                    <a:lnTo>
                      <a:pt x="2349182" y="1377950"/>
                    </a:lnTo>
                    <a:lnTo>
                      <a:pt x="2338388" y="1364298"/>
                    </a:lnTo>
                    <a:lnTo>
                      <a:pt x="2327592" y="1350645"/>
                    </a:lnTo>
                    <a:lnTo>
                      <a:pt x="2316162" y="1337628"/>
                    </a:lnTo>
                    <a:lnTo>
                      <a:pt x="2304732" y="1324928"/>
                    </a:lnTo>
                    <a:lnTo>
                      <a:pt x="2292985" y="1311910"/>
                    </a:lnTo>
                    <a:lnTo>
                      <a:pt x="2280920" y="1299528"/>
                    </a:lnTo>
                    <a:lnTo>
                      <a:pt x="2268538" y="1287463"/>
                    </a:lnTo>
                    <a:lnTo>
                      <a:pt x="2256155" y="1275715"/>
                    </a:lnTo>
                    <a:lnTo>
                      <a:pt x="2242820" y="1264285"/>
                    </a:lnTo>
                    <a:lnTo>
                      <a:pt x="2229802" y="1253173"/>
                    </a:lnTo>
                    <a:lnTo>
                      <a:pt x="2216150" y="1242378"/>
                    </a:lnTo>
                    <a:lnTo>
                      <a:pt x="2202815" y="1231900"/>
                    </a:lnTo>
                    <a:lnTo>
                      <a:pt x="2188845" y="1221740"/>
                    </a:lnTo>
                    <a:lnTo>
                      <a:pt x="2174558" y="1211898"/>
                    </a:lnTo>
                    <a:lnTo>
                      <a:pt x="2159635" y="1202055"/>
                    </a:lnTo>
                    <a:lnTo>
                      <a:pt x="2145030" y="1193165"/>
                    </a:lnTo>
                    <a:lnTo>
                      <a:pt x="2130108" y="1183958"/>
                    </a:lnTo>
                    <a:lnTo>
                      <a:pt x="2114868" y="1175703"/>
                    </a:lnTo>
                    <a:lnTo>
                      <a:pt x="2099628" y="1167448"/>
                    </a:lnTo>
                    <a:lnTo>
                      <a:pt x="2083752" y="1159510"/>
                    </a:lnTo>
                    <a:lnTo>
                      <a:pt x="2067878" y="1152525"/>
                    </a:lnTo>
                    <a:lnTo>
                      <a:pt x="2052002" y="1145223"/>
                    </a:lnTo>
                    <a:lnTo>
                      <a:pt x="2035492" y="1138555"/>
                    </a:lnTo>
                    <a:lnTo>
                      <a:pt x="2019300" y="1132523"/>
                    </a:lnTo>
                    <a:lnTo>
                      <a:pt x="2002472" y="1126490"/>
                    </a:lnTo>
                    <a:lnTo>
                      <a:pt x="1985962" y="1121093"/>
                    </a:lnTo>
                    <a:lnTo>
                      <a:pt x="1969135" y="1116013"/>
                    </a:lnTo>
                    <a:lnTo>
                      <a:pt x="1951672" y="1111568"/>
                    </a:lnTo>
                    <a:lnTo>
                      <a:pt x="1934528" y="1107440"/>
                    </a:lnTo>
                    <a:lnTo>
                      <a:pt x="1916748" y="1103630"/>
                    </a:lnTo>
                    <a:lnTo>
                      <a:pt x="1898968" y="1100138"/>
                    </a:lnTo>
                    <a:lnTo>
                      <a:pt x="1881188" y="1097280"/>
                    </a:lnTo>
                    <a:lnTo>
                      <a:pt x="1863408" y="1094423"/>
                    </a:lnTo>
                    <a:lnTo>
                      <a:pt x="1845310" y="1092518"/>
                    </a:lnTo>
                    <a:lnTo>
                      <a:pt x="1827212" y="1090613"/>
                    </a:lnTo>
                    <a:lnTo>
                      <a:pt x="1808798" y="1089660"/>
                    </a:lnTo>
                    <a:lnTo>
                      <a:pt x="1790382" y="1088708"/>
                    </a:lnTo>
                    <a:lnTo>
                      <a:pt x="1771968" y="1088708"/>
                    </a:lnTo>
                    <a:lnTo>
                      <a:pt x="1752918" y="1088708"/>
                    </a:lnTo>
                    <a:close/>
                    <a:moveTo>
                      <a:pt x="1615758" y="0"/>
                    </a:moveTo>
                    <a:lnTo>
                      <a:pt x="1620520" y="0"/>
                    </a:lnTo>
                    <a:lnTo>
                      <a:pt x="1922780" y="0"/>
                    </a:lnTo>
                    <a:lnTo>
                      <a:pt x="1927225" y="0"/>
                    </a:lnTo>
                    <a:lnTo>
                      <a:pt x="1931670" y="317"/>
                    </a:lnTo>
                    <a:lnTo>
                      <a:pt x="1936115" y="952"/>
                    </a:lnTo>
                    <a:lnTo>
                      <a:pt x="1940878" y="1905"/>
                    </a:lnTo>
                    <a:lnTo>
                      <a:pt x="1949450" y="4127"/>
                    </a:lnTo>
                    <a:lnTo>
                      <a:pt x="1957705" y="6985"/>
                    </a:lnTo>
                    <a:lnTo>
                      <a:pt x="1965325" y="10795"/>
                    </a:lnTo>
                    <a:lnTo>
                      <a:pt x="1972628" y="14922"/>
                    </a:lnTo>
                    <a:lnTo>
                      <a:pt x="1979612" y="20320"/>
                    </a:lnTo>
                    <a:lnTo>
                      <a:pt x="1985962" y="26035"/>
                    </a:lnTo>
                    <a:lnTo>
                      <a:pt x="1991678" y="32385"/>
                    </a:lnTo>
                    <a:lnTo>
                      <a:pt x="1996758" y="39052"/>
                    </a:lnTo>
                    <a:lnTo>
                      <a:pt x="2001202" y="46672"/>
                    </a:lnTo>
                    <a:lnTo>
                      <a:pt x="2005012" y="54610"/>
                    </a:lnTo>
                    <a:lnTo>
                      <a:pt x="2007870" y="62230"/>
                    </a:lnTo>
                    <a:lnTo>
                      <a:pt x="2010092" y="71120"/>
                    </a:lnTo>
                    <a:lnTo>
                      <a:pt x="2010728" y="75565"/>
                    </a:lnTo>
                    <a:lnTo>
                      <a:pt x="2011362" y="80010"/>
                    </a:lnTo>
                    <a:lnTo>
                      <a:pt x="2011998" y="84455"/>
                    </a:lnTo>
                    <a:lnTo>
                      <a:pt x="2011998" y="89217"/>
                    </a:lnTo>
                    <a:lnTo>
                      <a:pt x="2011998" y="388620"/>
                    </a:lnTo>
                    <a:lnTo>
                      <a:pt x="2038350" y="393065"/>
                    </a:lnTo>
                    <a:lnTo>
                      <a:pt x="2064702" y="398462"/>
                    </a:lnTo>
                    <a:lnTo>
                      <a:pt x="2091055" y="404177"/>
                    </a:lnTo>
                    <a:lnTo>
                      <a:pt x="2116772" y="410210"/>
                    </a:lnTo>
                    <a:lnTo>
                      <a:pt x="2142490" y="416877"/>
                    </a:lnTo>
                    <a:lnTo>
                      <a:pt x="2167890" y="423545"/>
                    </a:lnTo>
                    <a:lnTo>
                      <a:pt x="2193608" y="431165"/>
                    </a:lnTo>
                    <a:lnTo>
                      <a:pt x="2218690" y="439102"/>
                    </a:lnTo>
                    <a:lnTo>
                      <a:pt x="2243772" y="447675"/>
                    </a:lnTo>
                    <a:lnTo>
                      <a:pt x="2268538" y="456247"/>
                    </a:lnTo>
                    <a:lnTo>
                      <a:pt x="2292985" y="465772"/>
                    </a:lnTo>
                    <a:lnTo>
                      <a:pt x="2317432" y="475615"/>
                    </a:lnTo>
                    <a:lnTo>
                      <a:pt x="2341562" y="485457"/>
                    </a:lnTo>
                    <a:lnTo>
                      <a:pt x="2365692" y="496252"/>
                    </a:lnTo>
                    <a:lnTo>
                      <a:pt x="2388870" y="507047"/>
                    </a:lnTo>
                    <a:lnTo>
                      <a:pt x="2412682" y="518477"/>
                    </a:lnTo>
                    <a:lnTo>
                      <a:pt x="2588260" y="276542"/>
                    </a:lnTo>
                    <a:lnTo>
                      <a:pt x="2591435" y="272732"/>
                    </a:lnTo>
                    <a:lnTo>
                      <a:pt x="2593975" y="269240"/>
                    </a:lnTo>
                    <a:lnTo>
                      <a:pt x="2597468" y="266065"/>
                    </a:lnTo>
                    <a:lnTo>
                      <a:pt x="2600325" y="262890"/>
                    </a:lnTo>
                    <a:lnTo>
                      <a:pt x="2606992" y="257175"/>
                    </a:lnTo>
                    <a:lnTo>
                      <a:pt x="2614295" y="252412"/>
                    </a:lnTo>
                    <a:lnTo>
                      <a:pt x="2621915" y="248602"/>
                    </a:lnTo>
                    <a:lnTo>
                      <a:pt x="2629852" y="245110"/>
                    </a:lnTo>
                    <a:lnTo>
                      <a:pt x="2638108" y="242570"/>
                    </a:lnTo>
                    <a:lnTo>
                      <a:pt x="2646362" y="240665"/>
                    </a:lnTo>
                    <a:lnTo>
                      <a:pt x="2654935" y="240030"/>
                    </a:lnTo>
                    <a:lnTo>
                      <a:pt x="2663508" y="240030"/>
                    </a:lnTo>
                    <a:lnTo>
                      <a:pt x="2671762" y="240665"/>
                    </a:lnTo>
                    <a:lnTo>
                      <a:pt x="2680652" y="242252"/>
                    </a:lnTo>
                    <a:lnTo>
                      <a:pt x="2688908" y="244475"/>
                    </a:lnTo>
                    <a:lnTo>
                      <a:pt x="2697162" y="247967"/>
                    </a:lnTo>
                    <a:lnTo>
                      <a:pt x="2705100" y="251777"/>
                    </a:lnTo>
                    <a:lnTo>
                      <a:pt x="2709228" y="254317"/>
                    </a:lnTo>
                    <a:lnTo>
                      <a:pt x="2712720" y="256857"/>
                    </a:lnTo>
                    <a:lnTo>
                      <a:pt x="2957512" y="434022"/>
                    </a:lnTo>
                    <a:lnTo>
                      <a:pt x="2960688" y="437197"/>
                    </a:lnTo>
                    <a:lnTo>
                      <a:pt x="2964498" y="439737"/>
                    </a:lnTo>
                    <a:lnTo>
                      <a:pt x="2967672" y="443230"/>
                    </a:lnTo>
                    <a:lnTo>
                      <a:pt x="2970848" y="446087"/>
                    </a:lnTo>
                    <a:lnTo>
                      <a:pt x="2976245" y="453072"/>
                    </a:lnTo>
                    <a:lnTo>
                      <a:pt x="2981008" y="460375"/>
                    </a:lnTo>
                    <a:lnTo>
                      <a:pt x="2985452" y="467995"/>
                    </a:lnTo>
                    <a:lnTo>
                      <a:pt x="2988628" y="475932"/>
                    </a:lnTo>
                    <a:lnTo>
                      <a:pt x="2991168" y="484187"/>
                    </a:lnTo>
                    <a:lnTo>
                      <a:pt x="2992755" y="492442"/>
                    </a:lnTo>
                    <a:lnTo>
                      <a:pt x="2994025" y="501015"/>
                    </a:lnTo>
                    <a:lnTo>
                      <a:pt x="2994025" y="509270"/>
                    </a:lnTo>
                    <a:lnTo>
                      <a:pt x="2993072" y="518160"/>
                    </a:lnTo>
                    <a:lnTo>
                      <a:pt x="2991802" y="526732"/>
                    </a:lnTo>
                    <a:lnTo>
                      <a:pt x="2988945" y="534987"/>
                    </a:lnTo>
                    <a:lnTo>
                      <a:pt x="2986088" y="543242"/>
                    </a:lnTo>
                    <a:lnTo>
                      <a:pt x="2981960" y="551180"/>
                    </a:lnTo>
                    <a:lnTo>
                      <a:pt x="2979738" y="554990"/>
                    </a:lnTo>
                    <a:lnTo>
                      <a:pt x="2976880" y="558800"/>
                    </a:lnTo>
                    <a:lnTo>
                      <a:pt x="2800985" y="801052"/>
                    </a:lnTo>
                    <a:lnTo>
                      <a:pt x="2819082" y="819785"/>
                    </a:lnTo>
                    <a:lnTo>
                      <a:pt x="2837180" y="839470"/>
                    </a:lnTo>
                    <a:lnTo>
                      <a:pt x="2854642" y="858837"/>
                    </a:lnTo>
                    <a:lnTo>
                      <a:pt x="2871788" y="878840"/>
                    </a:lnTo>
                    <a:lnTo>
                      <a:pt x="2888615" y="899160"/>
                    </a:lnTo>
                    <a:lnTo>
                      <a:pt x="2905125" y="919797"/>
                    </a:lnTo>
                    <a:lnTo>
                      <a:pt x="2921318" y="940752"/>
                    </a:lnTo>
                    <a:lnTo>
                      <a:pt x="2937192" y="962025"/>
                    </a:lnTo>
                    <a:lnTo>
                      <a:pt x="2952432" y="983615"/>
                    </a:lnTo>
                    <a:lnTo>
                      <a:pt x="2967672" y="1005205"/>
                    </a:lnTo>
                    <a:lnTo>
                      <a:pt x="2981960" y="1027113"/>
                    </a:lnTo>
                    <a:lnTo>
                      <a:pt x="2996248" y="1049655"/>
                    </a:lnTo>
                    <a:lnTo>
                      <a:pt x="3010218" y="1072198"/>
                    </a:lnTo>
                    <a:lnTo>
                      <a:pt x="3023235" y="1095375"/>
                    </a:lnTo>
                    <a:lnTo>
                      <a:pt x="3036570" y="1118553"/>
                    </a:lnTo>
                    <a:lnTo>
                      <a:pt x="3048952" y="1142048"/>
                    </a:lnTo>
                    <a:lnTo>
                      <a:pt x="3333115" y="1049338"/>
                    </a:lnTo>
                    <a:lnTo>
                      <a:pt x="3337560" y="1048068"/>
                    </a:lnTo>
                    <a:lnTo>
                      <a:pt x="3342005" y="1047115"/>
                    </a:lnTo>
                    <a:lnTo>
                      <a:pt x="3346450" y="1046480"/>
                    </a:lnTo>
                    <a:lnTo>
                      <a:pt x="3350578" y="1045528"/>
                    </a:lnTo>
                    <a:lnTo>
                      <a:pt x="3359785" y="1044893"/>
                    </a:lnTo>
                    <a:lnTo>
                      <a:pt x="3368358" y="1045210"/>
                    </a:lnTo>
                    <a:lnTo>
                      <a:pt x="3376930" y="1046480"/>
                    </a:lnTo>
                    <a:lnTo>
                      <a:pt x="3385185" y="1048068"/>
                    </a:lnTo>
                    <a:lnTo>
                      <a:pt x="3393440" y="1051243"/>
                    </a:lnTo>
                    <a:lnTo>
                      <a:pt x="3401060" y="1054735"/>
                    </a:lnTo>
                    <a:lnTo>
                      <a:pt x="3408680" y="1058863"/>
                    </a:lnTo>
                    <a:lnTo>
                      <a:pt x="3415665" y="1063625"/>
                    </a:lnTo>
                    <a:lnTo>
                      <a:pt x="3422015" y="1069340"/>
                    </a:lnTo>
                    <a:lnTo>
                      <a:pt x="3428048" y="1075690"/>
                    </a:lnTo>
                    <a:lnTo>
                      <a:pt x="3433445" y="1082358"/>
                    </a:lnTo>
                    <a:lnTo>
                      <a:pt x="3438208" y="1089978"/>
                    </a:lnTo>
                    <a:lnTo>
                      <a:pt x="3442335" y="1097915"/>
                    </a:lnTo>
                    <a:lnTo>
                      <a:pt x="3443922" y="1102043"/>
                    </a:lnTo>
                    <a:lnTo>
                      <a:pt x="3445510" y="1106488"/>
                    </a:lnTo>
                    <a:lnTo>
                      <a:pt x="3538855" y="1393508"/>
                    </a:lnTo>
                    <a:lnTo>
                      <a:pt x="3539808" y="1397635"/>
                    </a:lnTo>
                    <a:lnTo>
                      <a:pt x="3541078" y="1402398"/>
                    </a:lnTo>
                    <a:lnTo>
                      <a:pt x="3542030" y="1406843"/>
                    </a:lnTo>
                    <a:lnTo>
                      <a:pt x="3542665" y="1411288"/>
                    </a:lnTo>
                    <a:lnTo>
                      <a:pt x="3543300" y="1419860"/>
                    </a:lnTo>
                    <a:lnTo>
                      <a:pt x="3542982" y="1428750"/>
                    </a:lnTo>
                    <a:lnTo>
                      <a:pt x="3541712" y="1437323"/>
                    </a:lnTo>
                    <a:lnTo>
                      <a:pt x="3539808" y="1445578"/>
                    </a:lnTo>
                    <a:lnTo>
                      <a:pt x="3537268" y="1453833"/>
                    </a:lnTo>
                    <a:lnTo>
                      <a:pt x="3533458" y="1461453"/>
                    </a:lnTo>
                    <a:lnTo>
                      <a:pt x="3529330" y="1468755"/>
                    </a:lnTo>
                    <a:lnTo>
                      <a:pt x="3524568" y="1476058"/>
                    </a:lnTo>
                    <a:lnTo>
                      <a:pt x="3518852" y="1482408"/>
                    </a:lnTo>
                    <a:lnTo>
                      <a:pt x="3512502" y="1488440"/>
                    </a:lnTo>
                    <a:lnTo>
                      <a:pt x="3505518" y="1494155"/>
                    </a:lnTo>
                    <a:lnTo>
                      <a:pt x="3498215" y="1498600"/>
                    </a:lnTo>
                    <a:lnTo>
                      <a:pt x="3490278" y="1502728"/>
                    </a:lnTo>
                    <a:lnTo>
                      <a:pt x="3486150" y="1504633"/>
                    </a:lnTo>
                    <a:lnTo>
                      <a:pt x="3481705" y="1506220"/>
                    </a:lnTo>
                    <a:lnTo>
                      <a:pt x="3197225" y="1598295"/>
                    </a:lnTo>
                    <a:lnTo>
                      <a:pt x="3200400" y="1624330"/>
                    </a:lnTo>
                    <a:lnTo>
                      <a:pt x="3203892" y="1650365"/>
                    </a:lnTo>
                    <a:lnTo>
                      <a:pt x="3206115" y="1676718"/>
                    </a:lnTo>
                    <a:lnTo>
                      <a:pt x="3208338" y="1703070"/>
                    </a:lnTo>
                    <a:lnTo>
                      <a:pt x="3210242" y="1729423"/>
                    </a:lnTo>
                    <a:lnTo>
                      <a:pt x="3211512" y="1755775"/>
                    </a:lnTo>
                    <a:lnTo>
                      <a:pt x="3212148" y="1782445"/>
                    </a:lnTo>
                    <a:lnTo>
                      <a:pt x="3212465" y="1809115"/>
                    </a:lnTo>
                    <a:lnTo>
                      <a:pt x="3212148" y="1835785"/>
                    </a:lnTo>
                    <a:lnTo>
                      <a:pt x="3211512" y="1862455"/>
                    </a:lnTo>
                    <a:lnTo>
                      <a:pt x="3210242" y="1889125"/>
                    </a:lnTo>
                    <a:lnTo>
                      <a:pt x="3208338" y="1915478"/>
                    </a:lnTo>
                    <a:lnTo>
                      <a:pt x="3206115" y="1941830"/>
                    </a:lnTo>
                    <a:lnTo>
                      <a:pt x="3203892" y="1967865"/>
                    </a:lnTo>
                    <a:lnTo>
                      <a:pt x="3200400" y="1993900"/>
                    </a:lnTo>
                    <a:lnTo>
                      <a:pt x="3197225" y="2019618"/>
                    </a:lnTo>
                    <a:lnTo>
                      <a:pt x="3481705" y="2112328"/>
                    </a:lnTo>
                    <a:lnTo>
                      <a:pt x="3486150" y="2113915"/>
                    </a:lnTo>
                    <a:lnTo>
                      <a:pt x="3490278" y="2115820"/>
                    </a:lnTo>
                    <a:lnTo>
                      <a:pt x="3498215" y="2119630"/>
                    </a:lnTo>
                    <a:lnTo>
                      <a:pt x="3505518" y="2124393"/>
                    </a:lnTo>
                    <a:lnTo>
                      <a:pt x="3512502" y="2129790"/>
                    </a:lnTo>
                    <a:lnTo>
                      <a:pt x="3518852" y="2135505"/>
                    </a:lnTo>
                    <a:lnTo>
                      <a:pt x="3524568" y="2142173"/>
                    </a:lnTo>
                    <a:lnTo>
                      <a:pt x="3529330" y="2149158"/>
                    </a:lnTo>
                    <a:lnTo>
                      <a:pt x="3533458" y="2156778"/>
                    </a:lnTo>
                    <a:lnTo>
                      <a:pt x="3537268" y="2164398"/>
                    </a:lnTo>
                    <a:lnTo>
                      <a:pt x="3539808" y="2172653"/>
                    </a:lnTo>
                    <a:lnTo>
                      <a:pt x="3541712" y="2180908"/>
                    </a:lnTo>
                    <a:lnTo>
                      <a:pt x="3542982" y="2189480"/>
                    </a:lnTo>
                    <a:lnTo>
                      <a:pt x="3543300" y="2198053"/>
                    </a:lnTo>
                    <a:lnTo>
                      <a:pt x="3542665" y="2206625"/>
                    </a:lnTo>
                    <a:lnTo>
                      <a:pt x="3542030" y="2211388"/>
                    </a:lnTo>
                    <a:lnTo>
                      <a:pt x="3541078" y="2215833"/>
                    </a:lnTo>
                    <a:lnTo>
                      <a:pt x="3539808" y="2220278"/>
                    </a:lnTo>
                    <a:lnTo>
                      <a:pt x="3538855" y="2224405"/>
                    </a:lnTo>
                    <a:lnTo>
                      <a:pt x="3445510" y="2512060"/>
                    </a:lnTo>
                    <a:lnTo>
                      <a:pt x="3443922" y="2516188"/>
                    </a:lnTo>
                    <a:lnTo>
                      <a:pt x="3442335" y="2520315"/>
                    </a:lnTo>
                    <a:lnTo>
                      <a:pt x="3438208" y="2528253"/>
                    </a:lnTo>
                    <a:lnTo>
                      <a:pt x="3433445" y="2535555"/>
                    </a:lnTo>
                    <a:lnTo>
                      <a:pt x="3428048" y="2542540"/>
                    </a:lnTo>
                    <a:lnTo>
                      <a:pt x="3422015" y="2548890"/>
                    </a:lnTo>
                    <a:lnTo>
                      <a:pt x="3415665" y="2554605"/>
                    </a:lnTo>
                    <a:lnTo>
                      <a:pt x="3408680" y="2559368"/>
                    </a:lnTo>
                    <a:lnTo>
                      <a:pt x="3401060" y="2563495"/>
                    </a:lnTo>
                    <a:lnTo>
                      <a:pt x="3393440" y="2567305"/>
                    </a:lnTo>
                    <a:lnTo>
                      <a:pt x="3385185" y="2569845"/>
                    </a:lnTo>
                    <a:lnTo>
                      <a:pt x="3376930" y="2571750"/>
                    </a:lnTo>
                    <a:lnTo>
                      <a:pt x="3368358" y="2573020"/>
                    </a:lnTo>
                    <a:lnTo>
                      <a:pt x="3359785" y="2573338"/>
                    </a:lnTo>
                    <a:lnTo>
                      <a:pt x="3350578" y="2573020"/>
                    </a:lnTo>
                    <a:lnTo>
                      <a:pt x="3346450" y="2572068"/>
                    </a:lnTo>
                    <a:lnTo>
                      <a:pt x="3342005" y="2571433"/>
                    </a:lnTo>
                    <a:lnTo>
                      <a:pt x="3337560" y="2570163"/>
                    </a:lnTo>
                    <a:lnTo>
                      <a:pt x="3333115" y="2568893"/>
                    </a:lnTo>
                    <a:lnTo>
                      <a:pt x="3048952" y="2476500"/>
                    </a:lnTo>
                    <a:lnTo>
                      <a:pt x="3035935" y="2499995"/>
                    </a:lnTo>
                    <a:lnTo>
                      <a:pt x="3023235" y="2523173"/>
                    </a:lnTo>
                    <a:lnTo>
                      <a:pt x="3009900" y="2546033"/>
                    </a:lnTo>
                    <a:lnTo>
                      <a:pt x="2996248" y="2568893"/>
                    </a:lnTo>
                    <a:lnTo>
                      <a:pt x="2981960" y="2590800"/>
                    </a:lnTo>
                    <a:lnTo>
                      <a:pt x="2967355" y="2613025"/>
                    </a:lnTo>
                    <a:lnTo>
                      <a:pt x="2952115" y="2634933"/>
                    </a:lnTo>
                    <a:lnTo>
                      <a:pt x="2936875" y="2656523"/>
                    </a:lnTo>
                    <a:lnTo>
                      <a:pt x="2921318" y="2677478"/>
                    </a:lnTo>
                    <a:lnTo>
                      <a:pt x="2905125" y="2698115"/>
                    </a:lnTo>
                    <a:lnTo>
                      <a:pt x="2888615" y="2718753"/>
                    </a:lnTo>
                    <a:lnTo>
                      <a:pt x="2871788" y="2739073"/>
                    </a:lnTo>
                    <a:lnTo>
                      <a:pt x="2854325" y="2759076"/>
                    </a:lnTo>
                    <a:lnTo>
                      <a:pt x="2837180" y="2778761"/>
                    </a:lnTo>
                    <a:lnTo>
                      <a:pt x="2819082" y="2797811"/>
                    </a:lnTo>
                    <a:lnTo>
                      <a:pt x="2800985" y="2817178"/>
                    </a:lnTo>
                    <a:lnTo>
                      <a:pt x="2976880" y="3059431"/>
                    </a:lnTo>
                    <a:lnTo>
                      <a:pt x="2979738" y="3063241"/>
                    </a:lnTo>
                    <a:lnTo>
                      <a:pt x="2981960" y="3067368"/>
                    </a:lnTo>
                    <a:lnTo>
                      <a:pt x="2986088" y="3075306"/>
                    </a:lnTo>
                    <a:lnTo>
                      <a:pt x="2988945" y="3083243"/>
                    </a:lnTo>
                    <a:lnTo>
                      <a:pt x="2991802" y="3091816"/>
                    </a:lnTo>
                    <a:lnTo>
                      <a:pt x="2993072" y="3100071"/>
                    </a:lnTo>
                    <a:lnTo>
                      <a:pt x="2994025" y="3108643"/>
                    </a:lnTo>
                    <a:lnTo>
                      <a:pt x="2994025" y="3117216"/>
                    </a:lnTo>
                    <a:lnTo>
                      <a:pt x="2992755" y="3125788"/>
                    </a:lnTo>
                    <a:lnTo>
                      <a:pt x="2991168" y="3134043"/>
                    </a:lnTo>
                    <a:lnTo>
                      <a:pt x="2988628" y="3142298"/>
                    </a:lnTo>
                    <a:lnTo>
                      <a:pt x="2985770" y="3150236"/>
                    </a:lnTo>
                    <a:lnTo>
                      <a:pt x="2981642" y="3157538"/>
                    </a:lnTo>
                    <a:lnTo>
                      <a:pt x="2976562" y="3165158"/>
                    </a:lnTo>
                    <a:lnTo>
                      <a:pt x="2970848" y="3171826"/>
                    </a:lnTo>
                    <a:lnTo>
                      <a:pt x="2967990" y="3175001"/>
                    </a:lnTo>
                    <a:lnTo>
                      <a:pt x="2964498" y="3177858"/>
                    </a:lnTo>
                    <a:lnTo>
                      <a:pt x="2961322" y="3181033"/>
                    </a:lnTo>
                    <a:lnTo>
                      <a:pt x="2957512" y="3183573"/>
                    </a:lnTo>
                    <a:lnTo>
                      <a:pt x="2712720" y="3361056"/>
                    </a:lnTo>
                    <a:lnTo>
                      <a:pt x="2709228" y="3363913"/>
                    </a:lnTo>
                    <a:lnTo>
                      <a:pt x="2705100" y="3366453"/>
                    </a:lnTo>
                    <a:lnTo>
                      <a:pt x="2697162" y="3370581"/>
                    </a:lnTo>
                    <a:lnTo>
                      <a:pt x="2688908" y="3373756"/>
                    </a:lnTo>
                    <a:lnTo>
                      <a:pt x="2680652" y="3376296"/>
                    </a:lnTo>
                    <a:lnTo>
                      <a:pt x="2671762" y="3377883"/>
                    </a:lnTo>
                    <a:lnTo>
                      <a:pt x="2663508" y="3378518"/>
                    </a:lnTo>
                    <a:lnTo>
                      <a:pt x="2654935" y="3378518"/>
                    </a:lnTo>
                    <a:lnTo>
                      <a:pt x="2646362" y="3377248"/>
                    </a:lnTo>
                    <a:lnTo>
                      <a:pt x="2638108" y="3375978"/>
                    </a:lnTo>
                    <a:lnTo>
                      <a:pt x="2629852" y="3373121"/>
                    </a:lnTo>
                    <a:lnTo>
                      <a:pt x="2621915" y="3369946"/>
                    </a:lnTo>
                    <a:lnTo>
                      <a:pt x="2614295" y="3365818"/>
                    </a:lnTo>
                    <a:lnTo>
                      <a:pt x="2606992" y="3360738"/>
                    </a:lnTo>
                    <a:lnTo>
                      <a:pt x="2600325" y="3355023"/>
                    </a:lnTo>
                    <a:lnTo>
                      <a:pt x="2597468" y="3352166"/>
                    </a:lnTo>
                    <a:lnTo>
                      <a:pt x="2593975" y="3348673"/>
                    </a:lnTo>
                    <a:lnTo>
                      <a:pt x="2591435" y="3345498"/>
                    </a:lnTo>
                    <a:lnTo>
                      <a:pt x="2588260" y="3341688"/>
                    </a:lnTo>
                    <a:lnTo>
                      <a:pt x="2412682" y="3099753"/>
                    </a:lnTo>
                    <a:lnTo>
                      <a:pt x="2388870" y="3110866"/>
                    </a:lnTo>
                    <a:lnTo>
                      <a:pt x="2365692" y="3122296"/>
                    </a:lnTo>
                    <a:lnTo>
                      <a:pt x="2341562" y="3132773"/>
                    </a:lnTo>
                    <a:lnTo>
                      <a:pt x="2317432" y="3142933"/>
                    </a:lnTo>
                    <a:lnTo>
                      <a:pt x="2292985" y="3152776"/>
                    </a:lnTo>
                    <a:lnTo>
                      <a:pt x="2268538" y="3161666"/>
                    </a:lnTo>
                    <a:lnTo>
                      <a:pt x="2243772" y="3170873"/>
                    </a:lnTo>
                    <a:lnTo>
                      <a:pt x="2218690" y="3179128"/>
                    </a:lnTo>
                    <a:lnTo>
                      <a:pt x="2193608" y="3187066"/>
                    </a:lnTo>
                    <a:lnTo>
                      <a:pt x="2167890" y="3194368"/>
                    </a:lnTo>
                    <a:lnTo>
                      <a:pt x="2142490" y="3201671"/>
                    </a:lnTo>
                    <a:lnTo>
                      <a:pt x="2116772" y="3208021"/>
                    </a:lnTo>
                    <a:lnTo>
                      <a:pt x="2091055" y="3214371"/>
                    </a:lnTo>
                    <a:lnTo>
                      <a:pt x="2064702" y="3220086"/>
                    </a:lnTo>
                    <a:lnTo>
                      <a:pt x="2038350" y="3225483"/>
                    </a:lnTo>
                    <a:lnTo>
                      <a:pt x="2011998" y="3229928"/>
                    </a:lnTo>
                    <a:lnTo>
                      <a:pt x="2011998" y="3529013"/>
                    </a:lnTo>
                    <a:lnTo>
                      <a:pt x="2011998" y="3533458"/>
                    </a:lnTo>
                    <a:lnTo>
                      <a:pt x="2011362" y="3537903"/>
                    </a:lnTo>
                    <a:lnTo>
                      <a:pt x="2010728" y="3542666"/>
                    </a:lnTo>
                    <a:lnTo>
                      <a:pt x="2010092" y="3547111"/>
                    </a:lnTo>
                    <a:lnTo>
                      <a:pt x="2007870" y="3555366"/>
                    </a:lnTo>
                    <a:lnTo>
                      <a:pt x="2005012" y="3563621"/>
                    </a:lnTo>
                    <a:lnTo>
                      <a:pt x="2001202" y="3571558"/>
                    </a:lnTo>
                    <a:lnTo>
                      <a:pt x="1996758" y="3578543"/>
                    </a:lnTo>
                    <a:lnTo>
                      <a:pt x="1991678" y="3585846"/>
                    </a:lnTo>
                    <a:lnTo>
                      <a:pt x="1985962" y="3591878"/>
                    </a:lnTo>
                    <a:lnTo>
                      <a:pt x="1979612" y="3597911"/>
                    </a:lnTo>
                    <a:lnTo>
                      <a:pt x="1972628" y="3602673"/>
                    </a:lnTo>
                    <a:lnTo>
                      <a:pt x="1965325" y="3607118"/>
                    </a:lnTo>
                    <a:lnTo>
                      <a:pt x="1957705" y="3610928"/>
                    </a:lnTo>
                    <a:lnTo>
                      <a:pt x="1949450" y="3614103"/>
                    </a:lnTo>
                    <a:lnTo>
                      <a:pt x="1940878" y="3616326"/>
                    </a:lnTo>
                    <a:lnTo>
                      <a:pt x="1931670" y="3617278"/>
                    </a:lnTo>
                    <a:lnTo>
                      <a:pt x="1927225" y="3617913"/>
                    </a:lnTo>
                    <a:lnTo>
                      <a:pt x="1922780" y="3617913"/>
                    </a:lnTo>
                    <a:lnTo>
                      <a:pt x="1620520" y="3617913"/>
                    </a:lnTo>
                    <a:lnTo>
                      <a:pt x="1615758" y="3617913"/>
                    </a:lnTo>
                    <a:lnTo>
                      <a:pt x="1611630" y="3617278"/>
                    </a:lnTo>
                    <a:lnTo>
                      <a:pt x="1602422" y="3616326"/>
                    </a:lnTo>
                    <a:lnTo>
                      <a:pt x="1594168" y="3614103"/>
                    </a:lnTo>
                    <a:lnTo>
                      <a:pt x="1585912" y="3610928"/>
                    </a:lnTo>
                    <a:lnTo>
                      <a:pt x="1577975" y="3607118"/>
                    </a:lnTo>
                    <a:lnTo>
                      <a:pt x="1570990" y="3602673"/>
                    </a:lnTo>
                    <a:lnTo>
                      <a:pt x="1563688" y="3597911"/>
                    </a:lnTo>
                    <a:lnTo>
                      <a:pt x="1557655" y="3591878"/>
                    </a:lnTo>
                    <a:lnTo>
                      <a:pt x="1551622" y="3585846"/>
                    </a:lnTo>
                    <a:lnTo>
                      <a:pt x="1546860" y="3578543"/>
                    </a:lnTo>
                    <a:lnTo>
                      <a:pt x="1542415" y="3571558"/>
                    </a:lnTo>
                    <a:lnTo>
                      <a:pt x="1538605" y="3563621"/>
                    </a:lnTo>
                    <a:lnTo>
                      <a:pt x="1535430" y="3555366"/>
                    </a:lnTo>
                    <a:lnTo>
                      <a:pt x="1533208" y="3547111"/>
                    </a:lnTo>
                    <a:lnTo>
                      <a:pt x="1532572" y="3542666"/>
                    </a:lnTo>
                    <a:lnTo>
                      <a:pt x="1531620" y="3537903"/>
                    </a:lnTo>
                    <a:lnTo>
                      <a:pt x="1531302" y="3533458"/>
                    </a:lnTo>
                    <a:lnTo>
                      <a:pt x="1531302" y="3529013"/>
                    </a:lnTo>
                    <a:lnTo>
                      <a:pt x="1531302" y="3229928"/>
                    </a:lnTo>
                    <a:lnTo>
                      <a:pt x="1504950" y="3225483"/>
                    </a:lnTo>
                    <a:lnTo>
                      <a:pt x="1478598" y="3220086"/>
                    </a:lnTo>
                    <a:lnTo>
                      <a:pt x="1452245" y="3214371"/>
                    </a:lnTo>
                    <a:lnTo>
                      <a:pt x="1426845" y="3208021"/>
                    </a:lnTo>
                    <a:lnTo>
                      <a:pt x="1400810" y="3201671"/>
                    </a:lnTo>
                    <a:lnTo>
                      <a:pt x="1375092" y="3194368"/>
                    </a:lnTo>
                    <a:lnTo>
                      <a:pt x="1350010" y="3187066"/>
                    </a:lnTo>
                    <a:lnTo>
                      <a:pt x="1324928" y="3179128"/>
                    </a:lnTo>
                    <a:lnTo>
                      <a:pt x="1299528" y="3170873"/>
                    </a:lnTo>
                    <a:lnTo>
                      <a:pt x="1274762" y="3161666"/>
                    </a:lnTo>
                    <a:lnTo>
                      <a:pt x="1250315" y="3152776"/>
                    </a:lnTo>
                    <a:lnTo>
                      <a:pt x="1225868" y="3142933"/>
                    </a:lnTo>
                    <a:lnTo>
                      <a:pt x="1201738" y="3132773"/>
                    </a:lnTo>
                    <a:lnTo>
                      <a:pt x="1177925" y="3122296"/>
                    </a:lnTo>
                    <a:lnTo>
                      <a:pt x="1154430" y="3110866"/>
                    </a:lnTo>
                    <a:lnTo>
                      <a:pt x="1130618" y="3099753"/>
                    </a:lnTo>
                    <a:lnTo>
                      <a:pt x="955040" y="3342006"/>
                    </a:lnTo>
                    <a:lnTo>
                      <a:pt x="952182" y="3345816"/>
                    </a:lnTo>
                    <a:lnTo>
                      <a:pt x="949325" y="3349308"/>
                    </a:lnTo>
                    <a:lnTo>
                      <a:pt x="946150" y="3352483"/>
                    </a:lnTo>
                    <a:lnTo>
                      <a:pt x="942975" y="3355658"/>
                    </a:lnTo>
                    <a:lnTo>
                      <a:pt x="935990" y="3361056"/>
                    </a:lnTo>
                    <a:lnTo>
                      <a:pt x="929005" y="3366136"/>
                    </a:lnTo>
                    <a:lnTo>
                      <a:pt x="921385" y="3369946"/>
                    </a:lnTo>
                    <a:lnTo>
                      <a:pt x="913448" y="3373121"/>
                    </a:lnTo>
                    <a:lnTo>
                      <a:pt x="905192" y="3375978"/>
                    </a:lnTo>
                    <a:lnTo>
                      <a:pt x="896938" y="3377248"/>
                    </a:lnTo>
                    <a:lnTo>
                      <a:pt x="888365" y="3378518"/>
                    </a:lnTo>
                    <a:lnTo>
                      <a:pt x="879792" y="3378518"/>
                    </a:lnTo>
                    <a:lnTo>
                      <a:pt x="870902" y="3377883"/>
                    </a:lnTo>
                    <a:lnTo>
                      <a:pt x="862648" y="3376296"/>
                    </a:lnTo>
                    <a:lnTo>
                      <a:pt x="854075" y="3373756"/>
                    </a:lnTo>
                    <a:lnTo>
                      <a:pt x="846138" y="3370581"/>
                    </a:lnTo>
                    <a:lnTo>
                      <a:pt x="837882" y="3366453"/>
                    </a:lnTo>
                    <a:lnTo>
                      <a:pt x="834072" y="3363913"/>
                    </a:lnTo>
                    <a:lnTo>
                      <a:pt x="830262" y="3361056"/>
                    </a:lnTo>
                    <a:lnTo>
                      <a:pt x="586105" y="3183573"/>
                    </a:lnTo>
                    <a:lnTo>
                      <a:pt x="582930" y="3181033"/>
                    </a:lnTo>
                    <a:lnTo>
                      <a:pt x="579438" y="3177858"/>
                    </a:lnTo>
                    <a:lnTo>
                      <a:pt x="575945" y="3175001"/>
                    </a:lnTo>
                    <a:lnTo>
                      <a:pt x="573088" y="3171826"/>
                    </a:lnTo>
                    <a:lnTo>
                      <a:pt x="567372" y="3165158"/>
                    </a:lnTo>
                    <a:lnTo>
                      <a:pt x="562610" y="3157538"/>
                    </a:lnTo>
                    <a:lnTo>
                      <a:pt x="558482" y="3150236"/>
                    </a:lnTo>
                    <a:lnTo>
                      <a:pt x="554990" y="3142298"/>
                    </a:lnTo>
                    <a:lnTo>
                      <a:pt x="552450" y="3134043"/>
                    </a:lnTo>
                    <a:lnTo>
                      <a:pt x="550862" y="3125788"/>
                    </a:lnTo>
                    <a:lnTo>
                      <a:pt x="549592" y="3117216"/>
                    </a:lnTo>
                    <a:lnTo>
                      <a:pt x="549592" y="3108643"/>
                    </a:lnTo>
                    <a:lnTo>
                      <a:pt x="550545" y="3100071"/>
                    </a:lnTo>
                    <a:lnTo>
                      <a:pt x="551815" y="3091816"/>
                    </a:lnTo>
                    <a:lnTo>
                      <a:pt x="554355" y="3083243"/>
                    </a:lnTo>
                    <a:lnTo>
                      <a:pt x="557530" y="3075306"/>
                    </a:lnTo>
                    <a:lnTo>
                      <a:pt x="559435" y="3071178"/>
                    </a:lnTo>
                    <a:lnTo>
                      <a:pt x="561340" y="3067368"/>
                    </a:lnTo>
                    <a:lnTo>
                      <a:pt x="563880" y="3063241"/>
                    </a:lnTo>
                    <a:lnTo>
                      <a:pt x="566738" y="3059431"/>
                    </a:lnTo>
                    <a:lnTo>
                      <a:pt x="742632" y="2817178"/>
                    </a:lnTo>
                    <a:lnTo>
                      <a:pt x="724218" y="2797811"/>
                    </a:lnTo>
                    <a:lnTo>
                      <a:pt x="706755" y="2778761"/>
                    </a:lnTo>
                    <a:lnTo>
                      <a:pt x="688975" y="2759076"/>
                    </a:lnTo>
                    <a:lnTo>
                      <a:pt x="671512" y="2739073"/>
                    </a:lnTo>
                    <a:lnTo>
                      <a:pt x="655002" y="2718753"/>
                    </a:lnTo>
                    <a:lnTo>
                      <a:pt x="638492" y="2698115"/>
                    </a:lnTo>
                    <a:lnTo>
                      <a:pt x="622300" y="2677478"/>
                    </a:lnTo>
                    <a:lnTo>
                      <a:pt x="606425" y="2656523"/>
                    </a:lnTo>
                    <a:lnTo>
                      <a:pt x="591185" y="2634933"/>
                    </a:lnTo>
                    <a:lnTo>
                      <a:pt x="576580" y="2613025"/>
                    </a:lnTo>
                    <a:lnTo>
                      <a:pt x="561658" y="2590800"/>
                    </a:lnTo>
                    <a:lnTo>
                      <a:pt x="547370" y="2568893"/>
                    </a:lnTo>
                    <a:lnTo>
                      <a:pt x="534035" y="2546033"/>
                    </a:lnTo>
                    <a:lnTo>
                      <a:pt x="520382" y="2523173"/>
                    </a:lnTo>
                    <a:lnTo>
                      <a:pt x="507682" y="2499995"/>
                    </a:lnTo>
                    <a:lnTo>
                      <a:pt x="494665" y="2476500"/>
                    </a:lnTo>
                    <a:lnTo>
                      <a:pt x="209868" y="2568893"/>
                    </a:lnTo>
                    <a:lnTo>
                      <a:pt x="205740" y="2570163"/>
                    </a:lnTo>
                    <a:lnTo>
                      <a:pt x="201295" y="2571433"/>
                    </a:lnTo>
                    <a:lnTo>
                      <a:pt x="196850" y="2572068"/>
                    </a:lnTo>
                    <a:lnTo>
                      <a:pt x="192722" y="2573020"/>
                    </a:lnTo>
                    <a:lnTo>
                      <a:pt x="183515" y="2573338"/>
                    </a:lnTo>
                    <a:lnTo>
                      <a:pt x="174942" y="2573020"/>
                    </a:lnTo>
                    <a:lnTo>
                      <a:pt x="166688" y="2571750"/>
                    </a:lnTo>
                    <a:lnTo>
                      <a:pt x="158115" y="2569845"/>
                    </a:lnTo>
                    <a:lnTo>
                      <a:pt x="150177" y="2567305"/>
                    </a:lnTo>
                    <a:lnTo>
                      <a:pt x="142240" y="2563495"/>
                    </a:lnTo>
                    <a:lnTo>
                      <a:pt x="134620" y="2559368"/>
                    </a:lnTo>
                    <a:lnTo>
                      <a:pt x="127952" y="2554605"/>
                    </a:lnTo>
                    <a:lnTo>
                      <a:pt x="121602" y="2548890"/>
                    </a:lnTo>
                    <a:lnTo>
                      <a:pt x="115570" y="2542540"/>
                    </a:lnTo>
                    <a:lnTo>
                      <a:pt x="109855" y="2535555"/>
                    </a:lnTo>
                    <a:lnTo>
                      <a:pt x="105410" y="2528253"/>
                    </a:lnTo>
                    <a:lnTo>
                      <a:pt x="101282" y="2520315"/>
                    </a:lnTo>
                    <a:lnTo>
                      <a:pt x="99377" y="2516188"/>
                    </a:lnTo>
                    <a:lnTo>
                      <a:pt x="97790" y="2512060"/>
                    </a:lnTo>
                    <a:lnTo>
                      <a:pt x="4445" y="2224405"/>
                    </a:lnTo>
                    <a:lnTo>
                      <a:pt x="3492" y="2220278"/>
                    </a:lnTo>
                    <a:lnTo>
                      <a:pt x="2222" y="2215833"/>
                    </a:lnTo>
                    <a:lnTo>
                      <a:pt x="1587" y="2211388"/>
                    </a:lnTo>
                    <a:lnTo>
                      <a:pt x="635" y="2206625"/>
                    </a:lnTo>
                    <a:lnTo>
                      <a:pt x="0" y="2198053"/>
                    </a:lnTo>
                    <a:lnTo>
                      <a:pt x="317" y="2189480"/>
                    </a:lnTo>
                    <a:lnTo>
                      <a:pt x="1587" y="2180908"/>
                    </a:lnTo>
                    <a:lnTo>
                      <a:pt x="3810" y="2172653"/>
                    </a:lnTo>
                    <a:lnTo>
                      <a:pt x="6350" y="2164398"/>
                    </a:lnTo>
                    <a:lnTo>
                      <a:pt x="9842" y="2156778"/>
                    </a:lnTo>
                    <a:lnTo>
                      <a:pt x="13970" y="2149158"/>
                    </a:lnTo>
                    <a:lnTo>
                      <a:pt x="19050" y="2142173"/>
                    </a:lnTo>
                    <a:lnTo>
                      <a:pt x="24447" y="2135505"/>
                    </a:lnTo>
                    <a:lnTo>
                      <a:pt x="30797" y="2129790"/>
                    </a:lnTo>
                    <a:lnTo>
                      <a:pt x="37465" y="2124393"/>
                    </a:lnTo>
                    <a:lnTo>
                      <a:pt x="45085" y="2119630"/>
                    </a:lnTo>
                    <a:lnTo>
                      <a:pt x="49212" y="2117725"/>
                    </a:lnTo>
                    <a:lnTo>
                      <a:pt x="53340" y="2115820"/>
                    </a:lnTo>
                    <a:lnTo>
                      <a:pt x="57467" y="2113915"/>
                    </a:lnTo>
                    <a:lnTo>
                      <a:pt x="61595" y="2112328"/>
                    </a:lnTo>
                    <a:lnTo>
                      <a:pt x="346392" y="2019618"/>
                    </a:lnTo>
                    <a:lnTo>
                      <a:pt x="342900" y="1993900"/>
                    </a:lnTo>
                    <a:lnTo>
                      <a:pt x="339725" y="1967865"/>
                    </a:lnTo>
                    <a:lnTo>
                      <a:pt x="337185" y="1941830"/>
                    </a:lnTo>
                    <a:lnTo>
                      <a:pt x="334962" y="1915478"/>
                    </a:lnTo>
                    <a:lnTo>
                      <a:pt x="333375" y="1889125"/>
                    </a:lnTo>
                    <a:lnTo>
                      <a:pt x="331788" y="1862455"/>
                    </a:lnTo>
                    <a:lnTo>
                      <a:pt x="331152" y="1835785"/>
                    </a:lnTo>
                    <a:lnTo>
                      <a:pt x="331152" y="1809115"/>
                    </a:lnTo>
                    <a:lnTo>
                      <a:pt x="331152" y="1782445"/>
                    </a:lnTo>
                    <a:lnTo>
                      <a:pt x="331788" y="1755775"/>
                    </a:lnTo>
                    <a:lnTo>
                      <a:pt x="333375" y="1729423"/>
                    </a:lnTo>
                    <a:lnTo>
                      <a:pt x="334962" y="1703070"/>
                    </a:lnTo>
                    <a:lnTo>
                      <a:pt x="337185" y="1676718"/>
                    </a:lnTo>
                    <a:lnTo>
                      <a:pt x="339725" y="1650365"/>
                    </a:lnTo>
                    <a:lnTo>
                      <a:pt x="342900" y="1624330"/>
                    </a:lnTo>
                    <a:lnTo>
                      <a:pt x="346392" y="1598295"/>
                    </a:lnTo>
                    <a:lnTo>
                      <a:pt x="61595" y="1506220"/>
                    </a:lnTo>
                    <a:lnTo>
                      <a:pt x="57467" y="1504633"/>
                    </a:lnTo>
                    <a:lnTo>
                      <a:pt x="53340" y="1502728"/>
                    </a:lnTo>
                    <a:lnTo>
                      <a:pt x="45085" y="1498600"/>
                    </a:lnTo>
                    <a:lnTo>
                      <a:pt x="37465" y="1494155"/>
                    </a:lnTo>
                    <a:lnTo>
                      <a:pt x="30797" y="1488440"/>
                    </a:lnTo>
                    <a:lnTo>
                      <a:pt x="24447" y="1482408"/>
                    </a:lnTo>
                    <a:lnTo>
                      <a:pt x="19050" y="1476058"/>
                    </a:lnTo>
                    <a:lnTo>
                      <a:pt x="13970" y="1468755"/>
                    </a:lnTo>
                    <a:lnTo>
                      <a:pt x="9842" y="1461453"/>
                    </a:lnTo>
                    <a:lnTo>
                      <a:pt x="6350" y="1453833"/>
                    </a:lnTo>
                    <a:lnTo>
                      <a:pt x="3810" y="1445578"/>
                    </a:lnTo>
                    <a:lnTo>
                      <a:pt x="1587" y="1437323"/>
                    </a:lnTo>
                    <a:lnTo>
                      <a:pt x="317" y="1428750"/>
                    </a:lnTo>
                    <a:lnTo>
                      <a:pt x="0" y="1419860"/>
                    </a:lnTo>
                    <a:lnTo>
                      <a:pt x="635" y="1411288"/>
                    </a:lnTo>
                    <a:lnTo>
                      <a:pt x="1587" y="1406843"/>
                    </a:lnTo>
                    <a:lnTo>
                      <a:pt x="2222" y="1402398"/>
                    </a:lnTo>
                    <a:lnTo>
                      <a:pt x="3492" y="1397635"/>
                    </a:lnTo>
                    <a:lnTo>
                      <a:pt x="4445" y="1393508"/>
                    </a:lnTo>
                    <a:lnTo>
                      <a:pt x="97790" y="1106488"/>
                    </a:lnTo>
                    <a:lnTo>
                      <a:pt x="99377" y="1102043"/>
                    </a:lnTo>
                    <a:lnTo>
                      <a:pt x="101282" y="1097915"/>
                    </a:lnTo>
                    <a:lnTo>
                      <a:pt x="103187" y="1093788"/>
                    </a:lnTo>
                    <a:lnTo>
                      <a:pt x="105410" y="1089978"/>
                    </a:lnTo>
                    <a:lnTo>
                      <a:pt x="109855" y="1082358"/>
                    </a:lnTo>
                    <a:lnTo>
                      <a:pt x="115570" y="1075690"/>
                    </a:lnTo>
                    <a:lnTo>
                      <a:pt x="121602" y="1069340"/>
                    </a:lnTo>
                    <a:lnTo>
                      <a:pt x="127952" y="1063625"/>
                    </a:lnTo>
                    <a:lnTo>
                      <a:pt x="134620" y="1058863"/>
                    </a:lnTo>
                    <a:lnTo>
                      <a:pt x="142240" y="1054735"/>
                    </a:lnTo>
                    <a:lnTo>
                      <a:pt x="150177" y="1051243"/>
                    </a:lnTo>
                    <a:lnTo>
                      <a:pt x="158115" y="1048068"/>
                    </a:lnTo>
                    <a:lnTo>
                      <a:pt x="166688" y="1046480"/>
                    </a:lnTo>
                    <a:lnTo>
                      <a:pt x="174942" y="1045210"/>
                    </a:lnTo>
                    <a:lnTo>
                      <a:pt x="183515" y="1044893"/>
                    </a:lnTo>
                    <a:lnTo>
                      <a:pt x="192722" y="1045528"/>
                    </a:lnTo>
                    <a:lnTo>
                      <a:pt x="196850" y="1046480"/>
                    </a:lnTo>
                    <a:lnTo>
                      <a:pt x="201295" y="1047115"/>
                    </a:lnTo>
                    <a:lnTo>
                      <a:pt x="205740" y="1048068"/>
                    </a:lnTo>
                    <a:lnTo>
                      <a:pt x="209868" y="1049338"/>
                    </a:lnTo>
                    <a:lnTo>
                      <a:pt x="494665" y="1141413"/>
                    </a:lnTo>
                    <a:lnTo>
                      <a:pt x="507682" y="1118235"/>
                    </a:lnTo>
                    <a:lnTo>
                      <a:pt x="520382" y="1095375"/>
                    </a:lnTo>
                    <a:lnTo>
                      <a:pt x="534035" y="1072198"/>
                    </a:lnTo>
                    <a:lnTo>
                      <a:pt x="547370" y="1049655"/>
                    </a:lnTo>
                    <a:lnTo>
                      <a:pt x="561658" y="1027113"/>
                    </a:lnTo>
                    <a:lnTo>
                      <a:pt x="576580" y="1005205"/>
                    </a:lnTo>
                    <a:lnTo>
                      <a:pt x="591185" y="983615"/>
                    </a:lnTo>
                    <a:lnTo>
                      <a:pt x="606425" y="961707"/>
                    </a:lnTo>
                    <a:lnTo>
                      <a:pt x="622300" y="940752"/>
                    </a:lnTo>
                    <a:lnTo>
                      <a:pt x="638492" y="919797"/>
                    </a:lnTo>
                    <a:lnTo>
                      <a:pt x="655002" y="899160"/>
                    </a:lnTo>
                    <a:lnTo>
                      <a:pt x="671512" y="878840"/>
                    </a:lnTo>
                    <a:lnTo>
                      <a:pt x="688975" y="858837"/>
                    </a:lnTo>
                    <a:lnTo>
                      <a:pt x="706755" y="839470"/>
                    </a:lnTo>
                    <a:lnTo>
                      <a:pt x="724218" y="819785"/>
                    </a:lnTo>
                    <a:lnTo>
                      <a:pt x="742632" y="801052"/>
                    </a:lnTo>
                    <a:lnTo>
                      <a:pt x="566420" y="558800"/>
                    </a:lnTo>
                    <a:lnTo>
                      <a:pt x="563562" y="554990"/>
                    </a:lnTo>
                    <a:lnTo>
                      <a:pt x="561340" y="551180"/>
                    </a:lnTo>
                    <a:lnTo>
                      <a:pt x="559118" y="547370"/>
                    </a:lnTo>
                    <a:lnTo>
                      <a:pt x="557212" y="543242"/>
                    </a:lnTo>
                    <a:lnTo>
                      <a:pt x="554355" y="534987"/>
                    </a:lnTo>
                    <a:lnTo>
                      <a:pt x="551498" y="526732"/>
                    </a:lnTo>
                    <a:lnTo>
                      <a:pt x="550228" y="518160"/>
                    </a:lnTo>
                    <a:lnTo>
                      <a:pt x="549592" y="509270"/>
                    </a:lnTo>
                    <a:lnTo>
                      <a:pt x="549592" y="500697"/>
                    </a:lnTo>
                    <a:lnTo>
                      <a:pt x="550862" y="492442"/>
                    </a:lnTo>
                    <a:lnTo>
                      <a:pt x="552450" y="483870"/>
                    </a:lnTo>
                    <a:lnTo>
                      <a:pt x="554990" y="475932"/>
                    </a:lnTo>
                    <a:lnTo>
                      <a:pt x="558482" y="467677"/>
                    </a:lnTo>
                    <a:lnTo>
                      <a:pt x="562610" y="460057"/>
                    </a:lnTo>
                    <a:lnTo>
                      <a:pt x="567372" y="453072"/>
                    </a:lnTo>
                    <a:lnTo>
                      <a:pt x="573088" y="446087"/>
                    </a:lnTo>
                    <a:lnTo>
                      <a:pt x="575945" y="442912"/>
                    </a:lnTo>
                    <a:lnTo>
                      <a:pt x="579438" y="439737"/>
                    </a:lnTo>
                    <a:lnTo>
                      <a:pt x="582930" y="436880"/>
                    </a:lnTo>
                    <a:lnTo>
                      <a:pt x="586105" y="434022"/>
                    </a:lnTo>
                    <a:lnTo>
                      <a:pt x="830898" y="256857"/>
                    </a:lnTo>
                    <a:lnTo>
                      <a:pt x="834708" y="254317"/>
                    </a:lnTo>
                    <a:lnTo>
                      <a:pt x="838200" y="251777"/>
                    </a:lnTo>
                    <a:lnTo>
                      <a:pt x="842328" y="249872"/>
                    </a:lnTo>
                    <a:lnTo>
                      <a:pt x="846138" y="247967"/>
                    </a:lnTo>
                    <a:lnTo>
                      <a:pt x="854392" y="244475"/>
                    </a:lnTo>
                    <a:lnTo>
                      <a:pt x="862648" y="242252"/>
                    </a:lnTo>
                    <a:lnTo>
                      <a:pt x="871538" y="240665"/>
                    </a:lnTo>
                    <a:lnTo>
                      <a:pt x="880110" y="240030"/>
                    </a:lnTo>
                    <a:lnTo>
                      <a:pt x="888365" y="240030"/>
                    </a:lnTo>
                    <a:lnTo>
                      <a:pt x="896938" y="240665"/>
                    </a:lnTo>
                    <a:lnTo>
                      <a:pt x="905192" y="242570"/>
                    </a:lnTo>
                    <a:lnTo>
                      <a:pt x="913448" y="245110"/>
                    </a:lnTo>
                    <a:lnTo>
                      <a:pt x="921385" y="248602"/>
                    </a:lnTo>
                    <a:lnTo>
                      <a:pt x="929005" y="252412"/>
                    </a:lnTo>
                    <a:lnTo>
                      <a:pt x="935990" y="257175"/>
                    </a:lnTo>
                    <a:lnTo>
                      <a:pt x="942975" y="262890"/>
                    </a:lnTo>
                    <a:lnTo>
                      <a:pt x="946150" y="266065"/>
                    </a:lnTo>
                    <a:lnTo>
                      <a:pt x="949325" y="269240"/>
                    </a:lnTo>
                    <a:lnTo>
                      <a:pt x="952182" y="272732"/>
                    </a:lnTo>
                    <a:lnTo>
                      <a:pt x="955040" y="276542"/>
                    </a:lnTo>
                    <a:lnTo>
                      <a:pt x="1130618" y="518477"/>
                    </a:lnTo>
                    <a:lnTo>
                      <a:pt x="1154430" y="507047"/>
                    </a:lnTo>
                    <a:lnTo>
                      <a:pt x="1177925" y="496252"/>
                    </a:lnTo>
                    <a:lnTo>
                      <a:pt x="1201738" y="485457"/>
                    </a:lnTo>
                    <a:lnTo>
                      <a:pt x="1225868" y="475615"/>
                    </a:lnTo>
                    <a:lnTo>
                      <a:pt x="1250315" y="465772"/>
                    </a:lnTo>
                    <a:lnTo>
                      <a:pt x="1274762" y="456247"/>
                    </a:lnTo>
                    <a:lnTo>
                      <a:pt x="1299528" y="447675"/>
                    </a:lnTo>
                    <a:lnTo>
                      <a:pt x="1324928" y="439102"/>
                    </a:lnTo>
                    <a:lnTo>
                      <a:pt x="1350010" y="431165"/>
                    </a:lnTo>
                    <a:lnTo>
                      <a:pt x="1375092" y="423545"/>
                    </a:lnTo>
                    <a:lnTo>
                      <a:pt x="1400810" y="416877"/>
                    </a:lnTo>
                    <a:lnTo>
                      <a:pt x="1426845" y="410210"/>
                    </a:lnTo>
                    <a:lnTo>
                      <a:pt x="1452245" y="404177"/>
                    </a:lnTo>
                    <a:lnTo>
                      <a:pt x="1478598" y="398462"/>
                    </a:lnTo>
                    <a:lnTo>
                      <a:pt x="1504950" y="393065"/>
                    </a:lnTo>
                    <a:lnTo>
                      <a:pt x="1531302" y="388620"/>
                    </a:lnTo>
                    <a:lnTo>
                      <a:pt x="1531302" y="89217"/>
                    </a:lnTo>
                    <a:lnTo>
                      <a:pt x="1531302" y="84455"/>
                    </a:lnTo>
                    <a:lnTo>
                      <a:pt x="1531620" y="80010"/>
                    </a:lnTo>
                    <a:lnTo>
                      <a:pt x="1532572" y="75565"/>
                    </a:lnTo>
                    <a:lnTo>
                      <a:pt x="1533208" y="71120"/>
                    </a:lnTo>
                    <a:lnTo>
                      <a:pt x="1535430" y="62865"/>
                    </a:lnTo>
                    <a:lnTo>
                      <a:pt x="1538605" y="54610"/>
                    </a:lnTo>
                    <a:lnTo>
                      <a:pt x="1542415" y="46672"/>
                    </a:lnTo>
                    <a:lnTo>
                      <a:pt x="1546860" y="39370"/>
                    </a:lnTo>
                    <a:lnTo>
                      <a:pt x="1551622" y="32385"/>
                    </a:lnTo>
                    <a:lnTo>
                      <a:pt x="1557655" y="26352"/>
                    </a:lnTo>
                    <a:lnTo>
                      <a:pt x="1563688" y="20320"/>
                    </a:lnTo>
                    <a:lnTo>
                      <a:pt x="1570990" y="15240"/>
                    </a:lnTo>
                    <a:lnTo>
                      <a:pt x="1577975" y="10795"/>
                    </a:lnTo>
                    <a:lnTo>
                      <a:pt x="1585912" y="6985"/>
                    </a:lnTo>
                    <a:lnTo>
                      <a:pt x="1594168" y="4127"/>
                    </a:lnTo>
                    <a:lnTo>
                      <a:pt x="1602422" y="1905"/>
                    </a:lnTo>
                    <a:lnTo>
                      <a:pt x="1607185" y="952"/>
                    </a:lnTo>
                    <a:lnTo>
                      <a:pt x="1611630" y="317"/>
                    </a:lnTo>
                    <a:lnTo>
                      <a:pt x="1615758" y="0"/>
                    </a:lnTo>
                    <a:close/>
                  </a:path>
                </a:pathLst>
              </a:custGeom>
              <a:solidFill>
                <a:srgbClr val="404040"/>
              </a:solidFill>
              <a:ln>
                <a:solidFill>
                  <a:srgbClr val="404040"/>
                </a:solidFill>
              </a:ln>
              <a:extLst/>
            </p:spPr>
            <p:txBody>
              <a:bodyPr anchor="ctr">
                <a:scene3d>
                  <a:camera prst="orthographicFront"/>
                  <a:lightRig rig="threePt" dir="t"/>
                </a:scene3d>
                <a:sp3d>
                  <a:contourClr>
                    <a:srgbClr val="FFFFFF"/>
                  </a:contourClr>
                </a:sp3d>
              </a:bodyPr>
              <a:lstStyle/>
              <a:p>
                <a:pPr algn="ctr">
                  <a:defRPr/>
                </a:pPr>
                <a:endParaRPr lang="zh-CN" altLang="en-US" sz="2000">
                  <a:solidFill>
                    <a:srgbClr val="FFFFFF"/>
                  </a:solidFill>
                  <a:cs typeface="+mn-ea"/>
                  <a:sym typeface="+mn-lt"/>
                </a:endParaRPr>
              </a:p>
            </p:txBody>
          </p:sp>
          <p:sp>
            <p:nvSpPr>
              <p:cNvPr id="30" name="6"/>
              <p:cNvSpPr txBox="1"/>
              <p:nvPr/>
            </p:nvSpPr>
            <p:spPr>
              <a:xfrm>
                <a:off x="1032992" y="3296549"/>
                <a:ext cx="1193799" cy="334595"/>
              </a:xfrm>
              <a:prstGeom prst="rect">
                <a:avLst/>
              </a:prstGeom>
              <a:noFill/>
            </p:spPr>
            <p:txBody>
              <a:bodyPr wrap="square" rtlCol="0">
                <a:spAutoFit/>
              </a:bodyPr>
              <a:lstStyle/>
              <a:p>
                <a:pPr algn="ctr"/>
                <a:r>
                  <a:rPr lang="zh-CN" altLang="en-US" sz="2000" dirty="0" smtClean="0">
                    <a:solidFill>
                      <a:schemeClr val="bg1">
                        <a:lumMod val="50000"/>
                      </a:schemeClr>
                    </a:solidFill>
                    <a:cs typeface="+mn-ea"/>
                    <a:sym typeface="+mn-lt"/>
                  </a:rPr>
                  <a:t> 输入标题</a:t>
                </a:r>
                <a:endParaRPr lang="zh-CN" altLang="en-US" sz="2000" dirty="0">
                  <a:solidFill>
                    <a:schemeClr val="bg1">
                      <a:lumMod val="50000"/>
                    </a:schemeClr>
                  </a:solidFill>
                  <a:cs typeface="+mn-ea"/>
                  <a:sym typeface="+mn-lt"/>
                </a:endParaRPr>
              </a:p>
            </p:txBody>
          </p:sp>
        </p:grpSp>
        <p:grpSp>
          <p:nvGrpSpPr>
            <p:cNvPr id="12" name="10"/>
            <p:cNvGrpSpPr/>
            <p:nvPr/>
          </p:nvGrpSpPr>
          <p:grpSpPr>
            <a:xfrm>
              <a:off x="2506679" y="3215376"/>
              <a:ext cx="1480985" cy="2018796"/>
              <a:chOff x="2255236" y="3004658"/>
              <a:chExt cx="1238805" cy="1688231"/>
            </a:xfrm>
          </p:grpSpPr>
          <p:sp>
            <p:nvSpPr>
              <p:cNvPr id="25" name="11"/>
              <p:cNvSpPr/>
              <p:nvPr/>
            </p:nvSpPr>
            <p:spPr>
              <a:xfrm flipH="1">
                <a:off x="2298310" y="3004658"/>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cs typeface="+mn-ea"/>
                  <a:sym typeface="+mn-lt"/>
                </a:endParaRPr>
              </a:p>
            </p:txBody>
          </p:sp>
          <p:sp>
            <p:nvSpPr>
              <p:cNvPr id="26" name="KSO_Shape"/>
              <p:cNvSpPr>
                <a:spLocks/>
              </p:cNvSpPr>
              <p:nvPr/>
            </p:nvSpPr>
            <p:spPr bwMode="auto">
              <a:xfrm>
                <a:off x="2675625" y="3406937"/>
                <a:ext cx="441100" cy="441836"/>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404040"/>
              </a:solidFill>
              <a:ln>
                <a:solidFill>
                  <a:srgbClr val="404040"/>
                </a:solidFill>
              </a:ln>
              <a:extLst/>
            </p:spPr>
            <p:txBody>
              <a:bodyPr anchor="ctr">
                <a:scene3d>
                  <a:camera prst="orthographicFront"/>
                  <a:lightRig rig="threePt" dir="t"/>
                </a:scene3d>
                <a:sp3d>
                  <a:contourClr>
                    <a:srgbClr val="FFFFFF"/>
                  </a:contourClr>
                </a:sp3d>
              </a:bodyPr>
              <a:lstStyle/>
              <a:p>
                <a:pPr algn="ctr">
                  <a:defRPr/>
                </a:pPr>
                <a:endParaRPr lang="zh-CN" altLang="en-US" sz="2000" b="1">
                  <a:solidFill>
                    <a:srgbClr val="FFFFFF"/>
                  </a:solidFill>
                  <a:cs typeface="+mn-ea"/>
                  <a:sym typeface="+mn-lt"/>
                </a:endParaRPr>
              </a:p>
            </p:txBody>
          </p:sp>
          <p:sp>
            <p:nvSpPr>
              <p:cNvPr id="27" name="85"/>
              <p:cNvSpPr txBox="1"/>
              <p:nvPr/>
            </p:nvSpPr>
            <p:spPr>
              <a:xfrm>
                <a:off x="2255236" y="3864124"/>
                <a:ext cx="1193800" cy="334595"/>
              </a:xfrm>
              <a:prstGeom prst="rect">
                <a:avLst/>
              </a:prstGeom>
              <a:noFill/>
            </p:spPr>
            <p:txBody>
              <a:bodyPr wrap="square" rtlCol="0">
                <a:spAutoFit/>
              </a:bodyPr>
              <a:lstStyle/>
              <a:p>
                <a:pPr algn="ctr"/>
                <a:r>
                  <a:rPr lang="zh-CN" altLang="en-US" sz="2000" dirty="0" smtClean="0">
                    <a:solidFill>
                      <a:schemeClr val="bg1">
                        <a:lumMod val="50000"/>
                      </a:schemeClr>
                    </a:solidFill>
                    <a:cs typeface="+mn-ea"/>
                    <a:sym typeface="+mn-lt"/>
                  </a:rPr>
                  <a:t> 输入</a:t>
                </a:r>
                <a:r>
                  <a:rPr lang="zh-CN" altLang="en-US" sz="2000" dirty="0">
                    <a:solidFill>
                      <a:schemeClr val="bg1">
                        <a:lumMod val="50000"/>
                      </a:schemeClr>
                    </a:solidFill>
                    <a:cs typeface="+mn-ea"/>
                    <a:sym typeface="+mn-lt"/>
                  </a:rPr>
                  <a:t>标题</a:t>
                </a:r>
              </a:p>
            </p:txBody>
          </p:sp>
        </p:grpSp>
        <p:cxnSp>
          <p:nvCxnSpPr>
            <p:cNvPr id="14" name="14"/>
            <p:cNvCxnSpPr/>
            <p:nvPr/>
          </p:nvCxnSpPr>
          <p:spPr>
            <a:xfrm>
              <a:off x="2134608" y="2210132"/>
              <a:ext cx="116342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cxnSp>
          <p:nvCxnSpPr>
            <p:cNvPr id="15" name="15"/>
            <p:cNvCxnSpPr/>
            <p:nvPr/>
          </p:nvCxnSpPr>
          <p:spPr>
            <a:xfrm>
              <a:off x="4029260" y="3500395"/>
              <a:ext cx="116342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cxnSp>
          <p:nvCxnSpPr>
            <p:cNvPr id="16" name="16"/>
            <p:cNvCxnSpPr/>
            <p:nvPr/>
          </p:nvCxnSpPr>
          <p:spPr>
            <a:xfrm>
              <a:off x="5888312" y="4729104"/>
              <a:ext cx="1163420" cy="0"/>
            </a:xfrm>
            <a:prstGeom prst="line">
              <a:avLst/>
            </a:prstGeom>
            <a:ln>
              <a:solidFill>
                <a:schemeClr val="bg1">
                  <a:lumMod val="50000"/>
                </a:schemeClr>
              </a:solidFill>
              <a:prstDash val="dashDot"/>
              <a:tailEnd type="oval"/>
            </a:ln>
          </p:spPr>
          <p:style>
            <a:lnRef idx="1">
              <a:schemeClr val="accent1"/>
            </a:lnRef>
            <a:fillRef idx="0">
              <a:schemeClr val="accent1"/>
            </a:fillRef>
            <a:effectRef idx="0">
              <a:schemeClr val="accent1"/>
            </a:effectRef>
            <a:fontRef idx="minor">
              <a:schemeClr val="tx1"/>
            </a:fontRef>
          </p:style>
        </p:cxnSp>
        <p:sp>
          <p:nvSpPr>
            <p:cNvPr id="17" name="13"/>
            <p:cNvSpPr txBox="1"/>
            <p:nvPr/>
          </p:nvSpPr>
          <p:spPr>
            <a:xfrm>
              <a:off x="3517885" y="1976347"/>
              <a:ext cx="4507711" cy="634707"/>
            </a:xfrm>
            <a:prstGeom prst="rect">
              <a:avLst/>
            </a:prstGeom>
            <a:noFill/>
          </p:spPr>
          <p:txBody>
            <a:bodyPr wrap="square" lIns="68562" tIns="34281" rIns="68562" bIns="34281" rtlCol="0">
              <a:spAutoFit/>
            </a:bodyPr>
            <a:lstStyle/>
            <a:p>
              <a:pPr>
                <a:lnSpc>
                  <a:spcPct val="120000"/>
                </a:lnSpc>
              </a:pPr>
              <a:r>
                <a:rPr lang="zh-CN" altLang="en-US" sz="1600" dirty="0">
                  <a:solidFill>
                    <a:schemeClr val="bg1">
                      <a:lumMod val="50000"/>
                    </a:schemeClr>
                  </a:solidFill>
                  <a:cs typeface="+mn-ea"/>
                  <a:sym typeface="+mn-lt"/>
                </a:rPr>
                <a:t>请在这里输入文字信息和简介，表达图表的含义，更好的理解。</a:t>
              </a:r>
            </a:p>
          </p:txBody>
        </p:sp>
        <p:sp>
          <p:nvSpPr>
            <p:cNvPr id="18" name="89"/>
            <p:cNvSpPr txBox="1"/>
            <p:nvPr/>
          </p:nvSpPr>
          <p:spPr>
            <a:xfrm>
              <a:off x="5350842" y="3218368"/>
              <a:ext cx="4507711" cy="632463"/>
            </a:xfrm>
            <a:prstGeom prst="rect">
              <a:avLst/>
            </a:prstGeom>
            <a:noFill/>
          </p:spPr>
          <p:txBody>
            <a:bodyPr wrap="square" lIns="68562" tIns="34281" rIns="68562" bIns="34281" rtlCol="0">
              <a:spAutoFit/>
            </a:bodyPr>
            <a:lstStyle>
              <a:defPPr>
                <a:defRPr lang="zh-CN"/>
              </a:defPPr>
              <a:lvl1pPr>
                <a:lnSpc>
                  <a:spcPct val="120000"/>
                </a:lnSpc>
                <a:defRPr sz="1200">
                  <a:solidFill>
                    <a:schemeClr val="bg1"/>
                  </a:solidFill>
                  <a:latin typeface="造字工房悦圆演示版常规体" pitchFamily="50" charset="-122"/>
                  <a:ea typeface="造字工房悦圆演示版常规体" pitchFamily="50" charset="-122"/>
                </a:defRPr>
              </a:lvl1pPr>
            </a:lstStyle>
            <a:p>
              <a:r>
                <a:rPr lang="zh-CN" altLang="en-US" sz="1600" dirty="0">
                  <a:solidFill>
                    <a:schemeClr val="bg1">
                      <a:lumMod val="50000"/>
                    </a:schemeClr>
                  </a:solidFill>
                  <a:latin typeface="+mn-lt"/>
                  <a:ea typeface="+mn-ea"/>
                  <a:cs typeface="+mn-ea"/>
                  <a:sym typeface="+mn-lt"/>
                </a:rPr>
                <a:t>请在这里输入文字信息和简介，表达图表的含义，更好的理解。</a:t>
              </a:r>
            </a:p>
          </p:txBody>
        </p:sp>
        <p:sp>
          <p:nvSpPr>
            <p:cNvPr id="19" name="1"/>
            <p:cNvSpPr txBox="1"/>
            <p:nvPr/>
          </p:nvSpPr>
          <p:spPr>
            <a:xfrm>
              <a:off x="7193931" y="4431717"/>
              <a:ext cx="4507711" cy="955628"/>
            </a:xfrm>
            <a:prstGeom prst="rect">
              <a:avLst/>
            </a:prstGeom>
            <a:noFill/>
          </p:spPr>
          <p:txBody>
            <a:bodyPr wrap="square" lIns="68562" tIns="34281" rIns="68562" bIns="34281" rtlCol="0">
              <a:spAutoFit/>
            </a:bodyPr>
            <a:lstStyle/>
            <a:p>
              <a:pPr>
                <a:lnSpc>
                  <a:spcPct val="120000"/>
                </a:lnSpc>
              </a:pPr>
              <a:r>
                <a:rPr lang="zh-CN" altLang="en-US" sz="1600" dirty="0">
                  <a:solidFill>
                    <a:schemeClr val="bg1">
                      <a:lumMod val="50000"/>
                    </a:schemeClr>
                  </a:solidFill>
                  <a:cs typeface="+mn-ea"/>
                  <a:sym typeface="+mn-lt"/>
                </a:rPr>
                <a:t>请在这里输入文字信息和简介，表达图表的含义，更好的理解。</a:t>
              </a:r>
            </a:p>
            <a:p>
              <a:pPr>
                <a:lnSpc>
                  <a:spcPct val="120000"/>
                </a:lnSpc>
              </a:pPr>
              <a:endParaRPr lang="zh-CN" altLang="en-US" sz="1600" dirty="0">
                <a:solidFill>
                  <a:schemeClr val="bg1">
                    <a:lumMod val="50000"/>
                  </a:schemeClr>
                </a:solidFill>
                <a:cs typeface="+mn-ea"/>
                <a:sym typeface="+mn-lt"/>
              </a:endParaRPr>
            </a:p>
          </p:txBody>
        </p:sp>
        <p:grpSp>
          <p:nvGrpSpPr>
            <p:cNvPr id="21" name="31"/>
            <p:cNvGrpSpPr/>
            <p:nvPr/>
          </p:nvGrpSpPr>
          <p:grpSpPr>
            <a:xfrm>
              <a:off x="4352145" y="4431543"/>
              <a:ext cx="1471085" cy="2018796"/>
              <a:chOff x="3494041" y="3716886"/>
              <a:chExt cx="1230525" cy="1688231"/>
            </a:xfrm>
            <a:solidFill>
              <a:srgbClr val="FC4B41"/>
            </a:solidFill>
          </p:grpSpPr>
          <p:sp>
            <p:nvSpPr>
              <p:cNvPr id="23" name="品 33"/>
              <p:cNvSpPr/>
              <p:nvPr/>
            </p:nvSpPr>
            <p:spPr>
              <a:xfrm flipH="1">
                <a:off x="3528835" y="3716886"/>
                <a:ext cx="1195731" cy="1688231"/>
              </a:xfrm>
              <a:custGeom>
                <a:avLst/>
                <a:gdLst>
                  <a:gd name="connsiteX0" fmla="*/ 602108 w 1364578"/>
                  <a:gd name="connsiteY0" fmla="*/ 0 h 1926623"/>
                  <a:gd name="connsiteX1" fmla="*/ 1364578 w 1364578"/>
                  <a:gd name="connsiteY1" fmla="*/ 0 h 1926623"/>
                  <a:gd name="connsiteX2" fmla="*/ 1364578 w 1364578"/>
                  <a:gd name="connsiteY2" fmla="*/ 1926623 h 1926623"/>
                  <a:gd name="connsiteX3" fmla="*/ 0 w 1364578"/>
                  <a:gd name="connsiteY3" fmla="*/ 1926623 h 1926623"/>
                  <a:gd name="connsiteX4" fmla="*/ 0 w 1364578"/>
                  <a:gd name="connsiteY4" fmla="*/ 602108 h 1926623"/>
                  <a:gd name="connsiteX5" fmla="*/ 602108 w 1364578"/>
                  <a:gd name="connsiteY5" fmla="*/ 0 h 1926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64578" h="1926623">
                    <a:moveTo>
                      <a:pt x="602108" y="0"/>
                    </a:moveTo>
                    <a:lnTo>
                      <a:pt x="1364578" y="0"/>
                    </a:lnTo>
                    <a:lnTo>
                      <a:pt x="1364578" y="1926623"/>
                    </a:lnTo>
                    <a:lnTo>
                      <a:pt x="0" y="1926623"/>
                    </a:lnTo>
                    <a:lnTo>
                      <a:pt x="0" y="602108"/>
                    </a:lnTo>
                    <a:cubicBezTo>
                      <a:pt x="0" y="269573"/>
                      <a:pt x="269573" y="0"/>
                      <a:pt x="602108" y="0"/>
                    </a:cubicBezTo>
                    <a:close/>
                  </a:path>
                </a:pathLst>
              </a:cu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cs typeface="+mn-ea"/>
                  <a:sym typeface="+mn-lt"/>
                </a:endParaRPr>
              </a:p>
            </p:txBody>
          </p:sp>
          <p:sp>
            <p:nvSpPr>
              <p:cNvPr id="24" name="86"/>
              <p:cNvSpPr txBox="1"/>
              <p:nvPr/>
            </p:nvSpPr>
            <p:spPr>
              <a:xfrm>
                <a:off x="3494041" y="4594338"/>
                <a:ext cx="1193799" cy="334595"/>
              </a:xfrm>
              <a:prstGeom prst="rect">
                <a:avLst/>
              </a:prstGeom>
              <a:noFill/>
            </p:spPr>
            <p:txBody>
              <a:bodyPr wrap="square" rtlCol="0">
                <a:spAutoFit/>
              </a:bodyPr>
              <a:lstStyle/>
              <a:p>
                <a:pPr algn="ctr"/>
                <a:r>
                  <a:rPr lang="zh-CN" altLang="en-US" sz="2000" dirty="0" smtClean="0">
                    <a:solidFill>
                      <a:schemeClr val="bg1">
                        <a:lumMod val="50000"/>
                      </a:schemeClr>
                    </a:solidFill>
                    <a:cs typeface="+mn-ea"/>
                    <a:sym typeface="+mn-lt"/>
                  </a:rPr>
                  <a:t> 输入标题 </a:t>
                </a:r>
                <a:endParaRPr lang="zh-CN" altLang="en-US" sz="2000" dirty="0">
                  <a:solidFill>
                    <a:schemeClr val="bg1">
                      <a:lumMod val="50000"/>
                    </a:schemeClr>
                  </a:solidFill>
                  <a:cs typeface="+mn-ea"/>
                  <a:sym typeface="+mn-lt"/>
                </a:endParaRPr>
              </a:p>
            </p:txBody>
          </p:sp>
        </p:grpSp>
        <p:sp>
          <p:nvSpPr>
            <p:cNvPr id="22" name="126"/>
            <p:cNvSpPr>
              <a:spLocks noChangeAspect="1" noEditPoints="1"/>
            </p:cNvSpPr>
            <p:nvPr/>
          </p:nvSpPr>
          <p:spPr bwMode="auto">
            <a:xfrm>
              <a:off x="4888197" y="4991679"/>
              <a:ext cx="355076" cy="444425"/>
            </a:xfrm>
            <a:custGeom>
              <a:avLst/>
              <a:gdLst>
                <a:gd name="T0" fmla="*/ 48 w 81"/>
                <a:gd name="T1" fmla="*/ 27 h 101"/>
                <a:gd name="T2" fmla="*/ 4 w 81"/>
                <a:gd name="T3" fmla="*/ 48 h 101"/>
                <a:gd name="T4" fmla="*/ 0 w 81"/>
                <a:gd name="T5" fmla="*/ 31 h 101"/>
                <a:gd name="T6" fmla="*/ 58 w 81"/>
                <a:gd name="T7" fmla="*/ 90 h 101"/>
                <a:gd name="T8" fmla="*/ 81 w 81"/>
                <a:gd name="T9" fmla="*/ 98 h 101"/>
                <a:gd name="T10" fmla="*/ 58 w 81"/>
                <a:gd name="T11" fmla="*/ 90 h 101"/>
                <a:gd name="T12" fmla="*/ 53 w 81"/>
                <a:gd name="T13" fmla="*/ 101 h 101"/>
                <a:gd name="T14" fmla="*/ 29 w 81"/>
                <a:gd name="T15" fmla="*/ 98 h 101"/>
                <a:gd name="T16" fmla="*/ 0 w 81"/>
                <a:gd name="T17" fmla="*/ 90 h 101"/>
                <a:gd name="T18" fmla="*/ 29 w 81"/>
                <a:gd name="T19" fmla="*/ 87 h 101"/>
                <a:gd name="T20" fmla="*/ 38 w 81"/>
                <a:gd name="T21" fmla="*/ 76 h 101"/>
                <a:gd name="T22" fmla="*/ 0 w 81"/>
                <a:gd name="T23" fmla="*/ 72 h 101"/>
                <a:gd name="T24" fmla="*/ 4 w 81"/>
                <a:gd name="T25" fmla="*/ 54 h 101"/>
                <a:gd name="T26" fmla="*/ 48 w 81"/>
                <a:gd name="T27" fmla="*/ 76 h 101"/>
                <a:gd name="T28" fmla="*/ 44 w 81"/>
                <a:gd name="T29" fmla="*/ 87 h 101"/>
                <a:gd name="T30" fmla="*/ 53 w 81"/>
                <a:gd name="T31" fmla="*/ 90 h 101"/>
                <a:gd name="T32" fmla="*/ 4 w 81"/>
                <a:gd name="T33" fmla="*/ 0 h 101"/>
                <a:gd name="T34" fmla="*/ 48 w 81"/>
                <a:gd name="T35" fmla="*/ 21 h 101"/>
                <a:gd name="T36" fmla="*/ 0 w 81"/>
                <a:gd name="T37" fmla="*/ 17 h 101"/>
                <a:gd name="T38" fmla="*/ 4 w 81"/>
                <a:gd name="T39" fmla="*/ 0 h 101"/>
                <a:gd name="T40" fmla="*/ 53 w 81"/>
                <a:gd name="T41" fmla="*/ 76 h 101"/>
                <a:gd name="T42" fmla="*/ 81 w 81"/>
                <a:gd name="T43" fmla="*/ 72 h 101"/>
                <a:gd name="T44" fmla="*/ 77 w 81"/>
                <a:gd name="T45" fmla="*/ 54 h 101"/>
                <a:gd name="T46" fmla="*/ 59 w 81"/>
                <a:gd name="T47" fmla="*/ 8 h 101"/>
                <a:gd name="T48" fmla="*/ 69 w 81"/>
                <a:gd name="T49" fmla="*/ 13 h 101"/>
                <a:gd name="T50" fmla="*/ 59 w 81"/>
                <a:gd name="T51" fmla="*/ 8 h 101"/>
                <a:gd name="T52" fmla="*/ 69 w 81"/>
                <a:gd name="T53" fmla="*/ 63 h 101"/>
                <a:gd name="T54" fmla="*/ 59 w 81"/>
                <a:gd name="T55" fmla="*/ 67 h 101"/>
                <a:gd name="T56" fmla="*/ 59 w 81"/>
                <a:gd name="T57" fmla="*/ 35 h 101"/>
                <a:gd name="T58" fmla="*/ 69 w 81"/>
                <a:gd name="T59" fmla="*/ 40 h 101"/>
                <a:gd name="T60" fmla="*/ 59 w 81"/>
                <a:gd name="T61" fmla="*/ 35 h 101"/>
                <a:gd name="T62" fmla="*/ 53 w 81"/>
                <a:gd name="T63" fmla="*/ 21 h 101"/>
                <a:gd name="T64" fmla="*/ 81 w 81"/>
                <a:gd name="T65" fmla="*/ 17 h 101"/>
                <a:gd name="T66" fmla="*/ 77 w 81"/>
                <a:gd name="T67" fmla="*/ 0 h 101"/>
                <a:gd name="T68" fmla="*/ 53 w 81"/>
                <a:gd name="T69" fmla="*/ 27 h 101"/>
                <a:gd name="T70" fmla="*/ 77 w 81"/>
                <a:gd name="T71" fmla="*/ 48 h 101"/>
                <a:gd name="T72" fmla="*/ 81 w 81"/>
                <a:gd name="T73" fmla="*/ 31 h 101"/>
                <a:gd name="T74" fmla="*/ 53 w 81"/>
                <a:gd name="T75" fmla="*/ 27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1" h="101">
                  <a:moveTo>
                    <a:pt x="4" y="27"/>
                  </a:moveTo>
                  <a:cubicBezTo>
                    <a:pt x="48" y="27"/>
                    <a:pt x="48" y="27"/>
                    <a:pt x="48" y="27"/>
                  </a:cubicBezTo>
                  <a:cubicBezTo>
                    <a:pt x="48" y="48"/>
                    <a:pt x="48" y="48"/>
                    <a:pt x="48" y="48"/>
                  </a:cubicBezTo>
                  <a:cubicBezTo>
                    <a:pt x="4" y="48"/>
                    <a:pt x="4" y="48"/>
                    <a:pt x="4" y="48"/>
                  </a:cubicBezTo>
                  <a:cubicBezTo>
                    <a:pt x="2" y="48"/>
                    <a:pt x="0" y="46"/>
                    <a:pt x="0" y="44"/>
                  </a:cubicBezTo>
                  <a:cubicBezTo>
                    <a:pt x="0" y="31"/>
                    <a:pt x="0" y="31"/>
                    <a:pt x="0" y="31"/>
                  </a:cubicBezTo>
                  <a:cubicBezTo>
                    <a:pt x="0" y="29"/>
                    <a:pt x="2" y="27"/>
                    <a:pt x="4" y="27"/>
                  </a:cubicBezTo>
                  <a:close/>
                  <a:moveTo>
                    <a:pt x="58" y="90"/>
                  </a:moveTo>
                  <a:cubicBezTo>
                    <a:pt x="81" y="90"/>
                    <a:pt x="81" y="90"/>
                    <a:pt x="81" y="90"/>
                  </a:cubicBezTo>
                  <a:cubicBezTo>
                    <a:pt x="81" y="98"/>
                    <a:pt x="81" y="98"/>
                    <a:pt x="81" y="98"/>
                  </a:cubicBezTo>
                  <a:cubicBezTo>
                    <a:pt x="58" y="98"/>
                    <a:pt x="58" y="98"/>
                    <a:pt x="58" y="98"/>
                  </a:cubicBezTo>
                  <a:cubicBezTo>
                    <a:pt x="58" y="90"/>
                    <a:pt x="58" y="90"/>
                    <a:pt x="58" y="90"/>
                  </a:cubicBezTo>
                  <a:close/>
                  <a:moveTo>
                    <a:pt x="53" y="98"/>
                  </a:moveTo>
                  <a:cubicBezTo>
                    <a:pt x="53" y="101"/>
                    <a:pt x="53" y="101"/>
                    <a:pt x="53" y="101"/>
                  </a:cubicBezTo>
                  <a:cubicBezTo>
                    <a:pt x="29" y="101"/>
                    <a:pt x="29" y="101"/>
                    <a:pt x="29" y="101"/>
                  </a:cubicBezTo>
                  <a:cubicBezTo>
                    <a:pt x="29" y="98"/>
                    <a:pt x="29" y="98"/>
                    <a:pt x="29" y="98"/>
                  </a:cubicBezTo>
                  <a:cubicBezTo>
                    <a:pt x="0" y="98"/>
                    <a:pt x="0" y="98"/>
                    <a:pt x="0" y="98"/>
                  </a:cubicBezTo>
                  <a:cubicBezTo>
                    <a:pt x="0" y="90"/>
                    <a:pt x="0" y="90"/>
                    <a:pt x="0" y="90"/>
                  </a:cubicBezTo>
                  <a:cubicBezTo>
                    <a:pt x="29" y="90"/>
                    <a:pt x="29" y="90"/>
                    <a:pt x="29" y="90"/>
                  </a:cubicBezTo>
                  <a:cubicBezTo>
                    <a:pt x="29" y="87"/>
                    <a:pt x="29" y="87"/>
                    <a:pt x="29" y="87"/>
                  </a:cubicBezTo>
                  <a:cubicBezTo>
                    <a:pt x="38" y="87"/>
                    <a:pt x="38" y="87"/>
                    <a:pt x="38" y="87"/>
                  </a:cubicBezTo>
                  <a:cubicBezTo>
                    <a:pt x="38" y="76"/>
                    <a:pt x="38" y="76"/>
                    <a:pt x="38" y="76"/>
                  </a:cubicBezTo>
                  <a:cubicBezTo>
                    <a:pt x="4" y="76"/>
                    <a:pt x="4" y="76"/>
                    <a:pt x="4" y="76"/>
                  </a:cubicBezTo>
                  <a:cubicBezTo>
                    <a:pt x="2" y="76"/>
                    <a:pt x="0" y="74"/>
                    <a:pt x="0" y="72"/>
                  </a:cubicBezTo>
                  <a:cubicBezTo>
                    <a:pt x="0" y="58"/>
                    <a:pt x="0" y="58"/>
                    <a:pt x="0" y="58"/>
                  </a:cubicBezTo>
                  <a:cubicBezTo>
                    <a:pt x="0" y="56"/>
                    <a:pt x="2" y="54"/>
                    <a:pt x="4" y="54"/>
                  </a:cubicBezTo>
                  <a:cubicBezTo>
                    <a:pt x="48" y="54"/>
                    <a:pt x="48" y="54"/>
                    <a:pt x="48" y="54"/>
                  </a:cubicBezTo>
                  <a:cubicBezTo>
                    <a:pt x="48" y="76"/>
                    <a:pt x="48" y="76"/>
                    <a:pt x="48" y="76"/>
                  </a:cubicBezTo>
                  <a:cubicBezTo>
                    <a:pt x="44" y="76"/>
                    <a:pt x="44" y="76"/>
                    <a:pt x="44" y="76"/>
                  </a:cubicBezTo>
                  <a:cubicBezTo>
                    <a:pt x="44" y="87"/>
                    <a:pt x="44" y="87"/>
                    <a:pt x="44" y="87"/>
                  </a:cubicBezTo>
                  <a:cubicBezTo>
                    <a:pt x="53" y="87"/>
                    <a:pt x="53" y="87"/>
                    <a:pt x="53" y="87"/>
                  </a:cubicBezTo>
                  <a:cubicBezTo>
                    <a:pt x="53" y="90"/>
                    <a:pt x="53" y="90"/>
                    <a:pt x="53" y="90"/>
                  </a:cubicBezTo>
                  <a:cubicBezTo>
                    <a:pt x="53" y="98"/>
                    <a:pt x="53" y="98"/>
                    <a:pt x="53" y="98"/>
                  </a:cubicBezTo>
                  <a:close/>
                  <a:moveTo>
                    <a:pt x="4" y="0"/>
                  </a:moveTo>
                  <a:cubicBezTo>
                    <a:pt x="48" y="0"/>
                    <a:pt x="48" y="0"/>
                    <a:pt x="48" y="0"/>
                  </a:cubicBezTo>
                  <a:cubicBezTo>
                    <a:pt x="48" y="21"/>
                    <a:pt x="48" y="21"/>
                    <a:pt x="48" y="21"/>
                  </a:cubicBezTo>
                  <a:cubicBezTo>
                    <a:pt x="4" y="21"/>
                    <a:pt x="4" y="21"/>
                    <a:pt x="4" y="21"/>
                  </a:cubicBezTo>
                  <a:cubicBezTo>
                    <a:pt x="2" y="21"/>
                    <a:pt x="0" y="19"/>
                    <a:pt x="0" y="17"/>
                  </a:cubicBezTo>
                  <a:cubicBezTo>
                    <a:pt x="0" y="4"/>
                    <a:pt x="0" y="4"/>
                    <a:pt x="0" y="4"/>
                  </a:cubicBezTo>
                  <a:cubicBezTo>
                    <a:pt x="0" y="2"/>
                    <a:pt x="2" y="0"/>
                    <a:pt x="4" y="0"/>
                  </a:cubicBezTo>
                  <a:close/>
                  <a:moveTo>
                    <a:pt x="53" y="54"/>
                  </a:moveTo>
                  <a:cubicBezTo>
                    <a:pt x="53" y="76"/>
                    <a:pt x="53" y="76"/>
                    <a:pt x="53" y="76"/>
                  </a:cubicBezTo>
                  <a:cubicBezTo>
                    <a:pt x="77" y="76"/>
                    <a:pt x="77" y="76"/>
                    <a:pt x="77" y="76"/>
                  </a:cubicBezTo>
                  <a:cubicBezTo>
                    <a:pt x="79" y="76"/>
                    <a:pt x="81" y="74"/>
                    <a:pt x="81" y="72"/>
                  </a:cubicBezTo>
                  <a:cubicBezTo>
                    <a:pt x="81" y="58"/>
                    <a:pt x="81" y="58"/>
                    <a:pt x="81" y="58"/>
                  </a:cubicBezTo>
                  <a:cubicBezTo>
                    <a:pt x="81" y="56"/>
                    <a:pt x="79" y="54"/>
                    <a:pt x="77" y="54"/>
                  </a:cubicBezTo>
                  <a:cubicBezTo>
                    <a:pt x="53" y="54"/>
                    <a:pt x="53" y="54"/>
                    <a:pt x="53" y="54"/>
                  </a:cubicBezTo>
                  <a:close/>
                  <a:moveTo>
                    <a:pt x="59" y="8"/>
                  </a:moveTo>
                  <a:cubicBezTo>
                    <a:pt x="69" y="8"/>
                    <a:pt x="69" y="8"/>
                    <a:pt x="69" y="8"/>
                  </a:cubicBezTo>
                  <a:cubicBezTo>
                    <a:pt x="69" y="13"/>
                    <a:pt x="69" y="13"/>
                    <a:pt x="69" y="13"/>
                  </a:cubicBezTo>
                  <a:cubicBezTo>
                    <a:pt x="59" y="13"/>
                    <a:pt x="59" y="13"/>
                    <a:pt x="59" y="13"/>
                  </a:cubicBezTo>
                  <a:cubicBezTo>
                    <a:pt x="59" y="8"/>
                    <a:pt x="59" y="8"/>
                    <a:pt x="59" y="8"/>
                  </a:cubicBezTo>
                  <a:close/>
                  <a:moveTo>
                    <a:pt x="59" y="63"/>
                  </a:moveTo>
                  <a:cubicBezTo>
                    <a:pt x="69" y="63"/>
                    <a:pt x="69" y="63"/>
                    <a:pt x="69" y="63"/>
                  </a:cubicBezTo>
                  <a:cubicBezTo>
                    <a:pt x="69" y="67"/>
                    <a:pt x="69" y="67"/>
                    <a:pt x="69" y="67"/>
                  </a:cubicBezTo>
                  <a:cubicBezTo>
                    <a:pt x="59" y="67"/>
                    <a:pt x="59" y="67"/>
                    <a:pt x="59" y="67"/>
                  </a:cubicBezTo>
                  <a:cubicBezTo>
                    <a:pt x="59" y="63"/>
                    <a:pt x="59" y="63"/>
                    <a:pt x="59" y="63"/>
                  </a:cubicBezTo>
                  <a:close/>
                  <a:moveTo>
                    <a:pt x="59" y="35"/>
                  </a:moveTo>
                  <a:cubicBezTo>
                    <a:pt x="69" y="35"/>
                    <a:pt x="69" y="35"/>
                    <a:pt x="69" y="35"/>
                  </a:cubicBezTo>
                  <a:cubicBezTo>
                    <a:pt x="69" y="40"/>
                    <a:pt x="69" y="40"/>
                    <a:pt x="69" y="40"/>
                  </a:cubicBezTo>
                  <a:cubicBezTo>
                    <a:pt x="59" y="40"/>
                    <a:pt x="59" y="40"/>
                    <a:pt x="59" y="40"/>
                  </a:cubicBezTo>
                  <a:cubicBezTo>
                    <a:pt x="59" y="35"/>
                    <a:pt x="59" y="35"/>
                    <a:pt x="59" y="35"/>
                  </a:cubicBezTo>
                  <a:close/>
                  <a:moveTo>
                    <a:pt x="53" y="0"/>
                  </a:moveTo>
                  <a:cubicBezTo>
                    <a:pt x="53" y="21"/>
                    <a:pt x="53" y="21"/>
                    <a:pt x="53" y="21"/>
                  </a:cubicBezTo>
                  <a:cubicBezTo>
                    <a:pt x="77" y="21"/>
                    <a:pt x="77" y="21"/>
                    <a:pt x="77" y="21"/>
                  </a:cubicBezTo>
                  <a:cubicBezTo>
                    <a:pt x="79" y="21"/>
                    <a:pt x="81" y="19"/>
                    <a:pt x="81" y="17"/>
                  </a:cubicBezTo>
                  <a:cubicBezTo>
                    <a:pt x="81" y="4"/>
                    <a:pt x="81" y="4"/>
                    <a:pt x="81" y="4"/>
                  </a:cubicBezTo>
                  <a:cubicBezTo>
                    <a:pt x="81" y="2"/>
                    <a:pt x="79" y="0"/>
                    <a:pt x="77" y="0"/>
                  </a:cubicBezTo>
                  <a:cubicBezTo>
                    <a:pt x="53" y="0"/>
                    <a:pt x="53" y="0"/>
                    <a:pt x="53" y="0"/>
                  </a:cubicBezTo>
                  <a:close/>
                  <a:moveTo>
                    <a:pt x="53" y="27"/>
                  </a:moveTo>
                  <a:cubicBezTo>
                    <a:pt x="53" y="48"/>
                    <a:pt x="53" y="48"/>
                    <a:pt x="53" y="48"/>
                  </a:cubicBezTo>
                  <a:cubicBezTo>
                    <a:pt x="77" y="48"/>
                    <a:pt x="77" y="48"/>
                    <a:pt x="77" y="48"/>
                  </a:cubicBezTo>
                  <a:cubicBezTo>
                    <a:pt x="79" y="48"/>
                    <a:pt x="81" y="46"/>
                    <a:pt x="81" y="44"/>
                  </a:cubicBezTo>
                  <a:cubicBezTo>
                    <a:pt x="81" y="31"/>
                    <a:pt x="81" y="31"/>
                    <a:pt x="81" y="31"/>
                  </a:cubicBezTo>
                  <a:cubicBezTo>
                    <a:pt x="81" y="29"/>
                    <a:pt x="79" y="27"/>
                    <a:pt x="77" y="27"/>
                  </a:cubicBezTo>
                  <a:lnTo>
                    <a:pt x="53" y="27"/>
                  </a:lnTo>
                  <a:close/>
                </a:path>
              </a:pathLst>
            </a:custGeom>
            <a:solidFill>
              <a:srgbClr val="404040"/>
            </a:solidFill>
            <a:ln>
              <a:solidFill>
                <a:srgbClr val="404040"/>
              </a:solidFill>
            </a:ln>
            <a:extLst/>
          </p:spPr>
          <p:txBody>
            <a:bodyPr vert="horz" wrap="square" lIns="91440" tIns="45720" rIns="91440" bIns="45720" numCol="1" anchor="t" anchorCtr="0" compatLnSpc="1">
              <a:prstTxWarp prst="textNoShape">
                <a:avLst/>
              </a:prstTxWarp>
            </a:bodyPr>
            <a:lstStyle/>
            <a:p>
              <a:endParaRPr lang="zh-CN" altLang="en-US" sz="1400">
                <a:solidFill>
                  <a:srgbClr val="0EDEBA"/>
                </a:solidFill>
                <a:cs typeface="+mn-ea"/>
                <a:sym typeface="+mn-lt"/>
              </a:endParaRPr>
            </a:p>
          </p:txBody>
        </p:sp>
      </p:grpSp>
    </p:spTree>
    <p:extLst>
      <p:ext uri="{BB962C8B-B14F-4D97-AF65-F5344CB8AC3E}">
        <p14:creationId xmlns:p14="http://schemas.microsoft.com/office/powerpoint/2010/main" val="358100043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rgbClr val="404040"/>
                  </a:solidFill>
                  <a:cs typeface="+mn-ea"/>
                  <a:sym typeface="+mn-lt"/>
                </a:rPr>
                <a:t>加入你的标题描述</a:t>
              </a:r>
              <a:endParaRPr lang="zh-CN" altLang="en-US" sz="2900" dirty="0">
                <a:solidFill>
                  <a:srgbClr val="404040"/>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Group 27"/>
          <p:cNvGrpSpPr/>
          <p:nvPr/>
        </p:nvGrpSpPr>
        <p:grpSpPr>
          <a:xfrm>
            <a:off x="5842000" y="2024740"/>
            <a:ext cx="1524000" cy="1524000"/>
            <a:chOff x="4800600" y="1276350"/>
            <a:chExt cx="1143000" cy="1143000"/>
          </a:xfrm>
          <a:noFill/>
        </p:grpSpPr>
        <p:sp>
          <p:nvSpPr>
            <p:cNvPr id="7" name="Rounded Rectangle 28"/>
            <p:cNvSpPr/>
            <p:nvPr/>
          </p:nvSpPr>
          <p:spPr>
            <a:xfrm>
              <a:off x="4800600" y="1276350"/>
              <a:ext cx="1143000" cy="1143000"/>
            </a:xfrm>
            <a:prstGeom prst="roundRect">
              <a:avLst>
                <a:gd name="adj" fmla="val 8667"/>
              </a:avLst>
            </a:prstGeom>
            <a:gr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cs typeface="+mn-ea"/>
                <a:sym typeface="+mn-lt"/>
              </a:endParaRPr>
            </a:p>
          </p:txBody>
        </p:sp>
        <p:grpSp>
          <p:nvGrpSpPr>
            <p:cNvPr id="8" name="Group 60"/>
            <p:cNvGrpSpPr/>
            <p:nvPr/>
          </p:nvGrpSpPr>
          <p:grpSpPr>
            <a:xfrm>
              <a:off x="5029198" y="1504950"/>
              <a:ext cx="685800" cy="685800"/>
              <a:chOff x="4381500" y="2925763"/>
              <a:chExt cx="363538" cy="293688"/>
            </a:xfrm>
            <a:grpFill/>
          </p:grpSpPr>
          <p:sp>
            <p:nvSpPr>
              <p:cNvPr id="9" name="Freeform 818"/>
              <p:cNvSpPr/>
              <p:nvPr/>
            </p:nvSpPr>
            <p:spPr bwMode="auto">
              <a:xfrm>
                <a:off x="4570413" y="3076575"/>
                <a:ext cx="82550" cy="142875"/>
              </a:xfrm>
              <a:custGeom>
                <a:avLst/>
                <a:gdLst/>
                <a:ahLst/>
                <a:cxnLst>
                  <a:cxn ang="0">
                    <a:pos x="18" y="0"/>
                  </a:cxn>
                  <a:cxn ang="0">
                    <a:pos x="5" y="0"/>
                  </a:cxn>
                  <a:cxn ang="0">
                    <a:pos x="0" y="4"/>
                  </a:cxn>
                  <a:cxn ang="0">
                    <a:pos x="0" y="36"/>
                  </a:cxn>
                  <a:cxn ang="0">
                    <a:pos x="5" y="40"/>
                  </a:cxn>
                  <a:cxn ang="0">
                    <a:pos x="18" y="40"/>
                  </a:cxn>
                  <a:cxn ang="0">
                    <a:pos x="23" y="36"/>
                  </a:cxn>
                  <a:cxn ang="0">
                    <a:pos x="23" y="4"/>
                  </a:cxn>
                  <a:cxn ang="0">
                    <a:pos x="18" y="0"/>
                  </a:cxn>
                </a:cxnLst>
                <a:rect l="0" t="0" r="r" b="b"/>
                <a:pathLst>
                  <a:path w="23" h="40">
                    <a:moveTo>
                      <a:pt x="18" y="0"/>
                    </a:moveTo>
                    <a:cubicBezTo>
                      <a:pt x="5" y="0"/>
                      <a:pt x="5" y="0"/>
                      <a:pt x="5" y="0"/>
                    </a:cubicBezTo>
                    <a:cubicBezTo>
                      <a:pt x="2" y="0"/>
                      <a:pt x="0" y="2"/>
                      <a:pt x="0" y="4"/>
                    </a:cubicBezTo>
                    <a:cubicBezTo>
                      <a:pt x="0" y="36"/>
                      <a:pt x="0" y="36"/>
                      <a:pt x="0" y="36"/>
                    </a:cubicBezTo>
                    <a:cubicBezTo>
                      <a:pt x="0" y="38"/>
                      <a:pt x="2" y="40"/>
                      <a:pt x="5" y="40"/>
                    </a:cubicBezTo>
                    <a:cubicBezTo>
                      <a:pt x="18" y="40"/>
                      <a:pt x="18" y="40"/>
                      <a:pt x="18" y="40"/>
                    </a:cubicBezTo>
                    <a:cubicBezTo>
                      <a:pt x="21" y="40"/>
                      <a:pt x="23" y="38"/>
                      <a:pt x="23" y="36"/>
                    </a:cubicBezTo>
                    <a:cubicBezTo>
                      <a:pt x="23" y="4"/>
                      <a:pt x="23" y="4"/>
                      <a:pt x="23" y="4"/>
                    </a:cubicBezTo>
                    <a:cubicBezTo>
                      <a:pt x="23" y="2"/>
                      <a:pt x="21" y="0"/>
                      <a:pt x="18"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sp>
            <p:nvSpPr>
              <p:cNvPr id="11" name="Freeform 819"/>
              <p:cNvSpPr/>
              <p:nvPr/>
            </p:nvSpPr>
            <p:spPr bwMode="auto">
              <a:xfrm>
                <a:off x="4667250" y="2925763"/>
                <a:ext cx="77788" cy="293688"/>
              </a:xfrm>
              <a:custGeom>
                <a:avLst/>
                <a:gdLst/>
                <a:ahLst/>
                <a:cxnLst>
                  <a:cxn ang="0">
                    <a:pos x="5" y="82"/>
                  </a:cxn>
                  <a:cxn ang="0">
                    <a:pos x="18" y="82"/>
                  </a:cxn>
                  <a:cxn ang="0">
                    <a:pos x="22" y="78"/>
                  </a:cxn>
                  <a:cxn ang="0">
                    <a:pos x="22" y="4"/>
                  </a:cxn>
                  <a:cxn ang="0">
                    <a:pos x="18" y="0"/>
                  </a:cxn>
                  <a:cxn ang="0">
                    <a:pos x="5" y="0"/>
                  </a:cxn>
                  <a:cxn ang="0">
                    <a:pos x="0" y="4"/>
                  </a:cxn>
                  <a:cxn ang="0">
                    <a:pos x="0" y="46"/>
                  </a:cxn>
                  <a:cxn ang="0">
                    <a:pos x="0" y="78"/>
                  </a:cxn>
                  <a:cxn ang="0">
                    <a:pos x="5" y="82"/>
                  </a:cxn>
                </a:cxnLst>
                <a:rect l="0" t="0" r="r" b="b"/>
                <a:pathLst>
                  <a:path w="22" h="82">
                    <a:moveTo>
                      <a:pt x="5" y="82"/>
                    </a:moveTo>
                    <a:cubicBezTo>
                      <a:pt x="18" y="82"/>
                      <a:pt x="18" y="82"/>
                      <a:pt x="18" y="82"/>
                    </a:cubicBezTo>
                    <a:cubicBezTo>
                      <a:pt x="20" y="82"/>
                      <a:pt x="22" y="80"/>
                      <a:pt x="22" y="78"/>
                    </a:cubicBezTo>
                    <a:cubicBezTo>
                      <a:pt x="22" y="4"/>
                      <a:pt x="22" y="4"/>
                      <a:pt x="22" y="4"/>
                    </a:cubicBezTo>
                    <a:cubicBezTo>
                      <a:pt x="22" y="2"/>
                      <a:pt x="20" y="0"/>
                      <a:pt x="18" y="0"/>
                    </a:cubicBezTo>
                    <a:cubicBezTo>
                      <a:pt x="5" y="0"/>
                      <a:pt x="5" y="0"/>
                      <a:pt x="5" y="0"/>
                    </a:cubicBezTo>
                    <a:cubicBezTo>
                      <a:pt x="2" y="0"/>
                      <a:pt x="0" y="2"/>
                      <a:pt x="0" y="4"/>
                    </a:cubicBezTo>
                    <a:cubicBezTo>
                      <a:pt x="0" y="46"/>
                      <a:pt x="0" y="46"/>
                      <a:pt x="0" y="46"/>
                    </a:cubicBezTo>
                    <a:cubicBezTo>
                      <a:pt x="0" y="78"/>
                      <a:pt x="0" y="78"/>
                      <a:pt x="0" y="78"/>
                    </a:cubicBezTo>
                    <a:cubicBezTo>
                      <a:pt x="0" y="80"/>
                      <a:pt x="2" y="82"/>
                      <a:pt x="5" y="82"/>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sp>
            <p:nvSpPr>
              <p:cNvPr id="12" name="Freeform 820"/>
              <p:cNvSpPr/>
              <p:nvPr/>
            </p:nvSpPr>
            <p:spPr bwMode="auto">
              <a:xfrm>
                <a:off x="4478338" y="3008313"/>
                <a:ext cx="77788" cy="211138"/>
              </a:xfrm>
              <a:custGeom>
                <a:avLst/>
                <a:gdLst/>
                <a:ahLst/>
                <a:cxnLst>
                  <a:cxn ang="0">
                    <a:pos x="18" y="0"/>
                  </a:cxn>
                  <a:cxn ang="0">
                    <a:pos x="4" y="0"/>
                  </a:cxn>
                  <a:cxn ang="0">
                    <a:pos x="0" y="5"/>
                  </a:cxn>
                  <a:cxn ang="0">
                    <a:pos x="0" y="42"/>
                  </a:cxn>
                  <a:cxn ang="0">
                    <a:pos x="0" y="55"/>
                  </a:cxn>
                  <a:cxn ang="0">
                    <a:pos x="4" y="59"/>
                  </a:cxn>
                  <a:cxn ang="0">
                    <a:pos x="18" y="59"/>
                  </a:cxn>
                  <a:cxn ang="0">
                    <a:pos x="22" y="55"/>
                  </a:cxn>
                  <a:cxn ang="0">
                    <a:pos x="22" y="23"/>
                  </a:cxn>
                  <a:cxn ang="0">
                    <a:pos x="22" y="5"/>
                  </a:cxn>
                  <a:cxn ang="0">
                    <a:pos x="18" y="0"/>
                  </a:cxn>
                </a:cxnLst>
                <a:rect l="0" t="0" r="r" b="b"/>
                <a:pathLst>
                  <a:path w="22" h="59">
                    <a:moveTo>
                      <a:pt x="18" y="0"/>
                    </a:moveTo>
                    <a:cubicBezTo>
                      <a:pt x="4" y="0"/>
                      <a:pt x="4" y="0"/>
                      <a:pt x="4" y="0"/>
                    </a:cubicBezTo>
                    <a:cubicBezTo>
                      <a:pt x="2" y="0"/>
                      <a:pt x="0" y="2"/>
                      <a:pt x="0" y="5"/>
                    </a:cubicBezTo>
                    <a:cubicBezTo>
                      <a:pt x="0" y="42"/>
                      <a:pt x="0" y="42"/>
                      <a:pt x="0" y="42"/>
                    </a:cubicBezTo>
                    <a:cubicBezTo>
                      <a:pt x="0" y="55"/>
                      <a:pt x="0" y="55"/>
                      <a:pt x="0" y="55"/>
                    </a:cubicBezTo>
                    <a:cubicBezTo>
                      <a:pt x="0" y="57"/>
                      <a:pt x="2" y="59"/>
                      <a:pt x="4" y="59"/>
                    </a:cubicBezTo>
                    <a:cubicBezTo>
                      <a:pt x="18" y="59"/>
                      <a:pt x="18" y="59"/>
                      <a:pt x="18" y="59"/>
                    </a:cubicBezTo>
                    <a:cubicBezTo>
                      <a:pt x="20" y="59"/>
                      <a:pt x="22" y="57"/>
                      <a:pt x="22" y="55"/>
                    </a:cubicBezTo>
                    <a:cubicBezTo>
                      <a:pt x="22" y="23"/>
                      <a:pt x="22" y="23"/>
                      <a:pt x="22" y="23"/>
                    </a:cubicBezTo>
                    <a:cubicBezTo>
                      <a:pt x="22" y="5"/>
                      <a:pt x="22" y="5"/>
                      <a:pt x="22" y="5"/>
                    </a:cubicBezTo>
                    <a:cubicBezTo>
                      <a:pt x="22" y="2"/>
                      <a:pt x="20" y="0"/>
                      <a:pt x="18"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sp>
            <p:nvSpPr>
              <p:cNvPr id="14" name="Freeform 821"/>
              <p:cNvSpPr/>
              <p:nvPr/>
            </p:nvSpPr>
            <p:spPr bwMode="auto">
              <a:xfrm>
                <a:off x="4381500" y="3144838"/>
                <a:ext cx="82550" cy="74613"/>
              </a:xfrm>
              <a:custGeom>
                <a:avLst/>
                <a:gdLst/>
                <a:ahLst/>
                <a:cxnLst>
                  <a:cxn ang="0">
                    <a:pos x="18" y="0"/>
                  </a:cxn>
                  <a:cxn ang="0">
                    <a:pos x="5" y="0"/>
                  </a:cxn>
                  <a:cxn ang="0">
                    <a:pos x="0" y="4"/>
                  </a:cxn>
                  <a:cxn ang="0">
                    <a:pos x="0" y="17"/>
                  </a:cxn>
                  <a:cxn ang="0">
                    <a:pos x="5" y="21"/>
                  </a:cxn>
                  <a:cxn ang="0">
                    <a:pos x="18" y="21"/>
                  </a:cxn>
                  <a:cxn ang="0">
                    <a:pos x="23" y="17"/>
                  </a:cxn>
                  <a:cxn ang="0">
                    <a:pos x="23" y="4"/>
                  </a:cxn>
                  <a:cxn ang="0">
                    <a:pos x="18" y="0"/>
                  </a:cxn>
                </a:cxnLst>
                <a:rect l="0" t="0" r="r" b="b"/>
                <a:pathLst>
                  <a:path w="23" h="21">
                    <a:moveTo>
                      <a:pt x="18" y="0"/>
                    </a:moveTo>
                    <a:cubicBezTo>
                      <a:pt x="5" y="0"/>
                      <a:pt x="5" y="0"/>
                      <a:pt x="5" y="0"/>
                    </a:cubicBezTo>
                    <a:cubicBezTo>
                      <a:pt x="2" y="0"/>
                      <a:pt x="0" y="2"/>
                      <a:pt x="0" y="4"/>
                    </a:cubicBezTo>
                    <a:cubicBezTo>
                      <a:pt x="0" y="17"/>
                      <a:pt x="0" y="17"/>
                      <a:pt x="0" y="17"/>
                    </a:cubicBezTo>
                    <a:cubicBezTo>
                      <a:pt x="0" y="19"/>
                      <a:pt x="2" y="21"/>
                      <a:pt x="5" y="21"/>
                    </a:cubicBezTo>
                    <a:cubicBezTo>
                      <a:pt x="18" y="21"/>
                      <a:pt x="18" y="21"/>
                      <a:pt x="18" y="21"/>
                    </a:cubicBezTo>
                    <a:cubicBezTo>
                      <a:pt x="21" y="21"/>
                      <a:pt x="23" y="19"/>
                      <a:pt x="23" y="17"/>
                    </a:cubicBezTo>
                    <a:cubicBezTo>
                      <a:pt x="23" y="4"/>
                      <a:pt x="23" y="4"/>
                      <a:pt x="23" y="4"/>
                    </a:cubicBezTo>
                    <a:cubicBezTo>
                      <a:pt x="23" y="2"/>
                      <a:pt x="21" y="0"/>
                      <a:pt x="18"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grpSp>
      </p:grpSp>
      <p:grpSp>
        <p:nvGrpSpPr>
          <p:cNvPr id="15" name="Group 34"/>
          <p:cNvGrpSpPr/>
          <p:nvPr/>
        </p:nvGrpSpPr>
        <p:grpSpPr>
          <a:xfrm>
            <a:off x="7569200" y="2024740"/>
            <a:ext cx="1524000" cy="1524000"/>
            <a:chOff x="6096000" y="1276350"/>
            <a:chExt cx="1143000" cy="1143000"/>
          </a:xfrm>
          <a:noFill/>
        </p:grpSpPr>
        <p:sp>
          <p:nvSpPr>
            <p:cNvPr id="16" name="Rounded Rectangle 35"/>
            <p:cNvSpPr/>
            <p:nvPr/>
          </p:nvSpPr>
          <p:spPr>
            <a:xfrm>
              <a:off x="6096000" y="1276350"/>
              <a:ext cx="1143000" cy="1143000"/>
            </a:xfrm>
            <a:prstGeom prst="roundRect">
              <a:avLst>
                <a:gd name="adj" fmla="val 8667"/>
              </a:avLst>
            </a:prstGeom>
            <a:gr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cs typeface="+mn-ea"/>
                <a:sym typeface="+mn-lt"/>
              </a:endParaRPr>
            </a:p>
          </p:txBody>
        </p:sp>
        <p:grpSp>
          <p:nvGrpSpPr>
            <p:cNvPr id="17" name="Group 65"/>
            <p:cNvGrpSpPr/>
            <p:nvPr/>
          </p:nvGrpSpPr>
          <p:grpSpPr>
            <a:xfrm>
              <a:off x="6259417" y="1417733"/>
              <a:ext cx="838200" cy="762000"/>
              <a:chOff x="6051550" y="2911475"/>
              <a:chExt cx="382588" cy="322263"/>
            </a:xfrm>
            <a:grpFill/>
          </p:grpSpPr>
          <p:sp>
            <p:nvSpPr>
              <p:cNvPr id="18" name="Freeform 823"/>
              <p:cNvSpPr>
                <a:spLocks noEditPoints="1"/>
              </p:cNvSpPr>
              <p:nvPr/>
            </p:nvSpPr>
            <p:spPr bwMode="auto">
              <a:xfrm>
                <a:off x="6080125" y="2911475"/>
                <a:ext cx="320675" cy="236538"/>
              </a:xfrm>
              <a:custGeom>
                <a:avLst/>
                <a:gdLst/>
                <a:ahLst/>
                <a:cxnLst>
                  <a:cxn ang="0">
                    <a:pos x="6" y="66"/>
                  </a:cxn>
                  <a:cxn ang="0">
                    <a:pos x="85" y="66"/>
                  </a:cxn>
                  <a:cxn ang="0">
                    <a:pos x="90" y="60"/>
                  </a:cxn>
                  <a:cxn ang="0">
                    <a:pos x="90" y="6"/>
                  </a:cxn>
                  <a:cxn ang="0">
                    <a:pos x="85" y="0"/>
                  </a:cxn>
                  <a:cxn ang="0">
                    <a:pos x="6" y="0"/>
                  </a:cxn>
                  <a:cxn ang="0">
                    <a:pos x="0" y="6"/>
                  </a:cxn>
                  <a:cxn ang="0">
                    <a:pos x="0" y="60"/>
                  </a:cxn>
                  <a:cxn ang="0">
                    <a:pos x="6" y="66"/>
                  </a:cxn>
                  <a:cxn ang="0">
                    <a:pos x="7" y="10"/>
                  </a:cxn>
                  <a:cxn ang="0">
                    <a:pos x="10" y="6"/>
                  </a:cxn>
                  <a:cxn ang="0">
                    <a:pos x="80" y="6"/>
                  </a:cxn>
                  <a:cxn ang="0">
                    <a:pos x="84" y="10"/>
                  </a:cxn>
                  <a:cxn ang="0">
                    <a:pos x="84" y="56"/>
                  </a:cxn>
                  <a:cxn ang="0">
                    <a:pos x="80" y="59"/>
                  </a:cxn>
                  <a:cxn ang="0">
                    <a:pos x="10" y="59"/>
                  </a:cxn>
                  <a:cxn ang="0">
                    <a:pos x="7" y="56"/>
                  </a:cxn>
                  <a:cxn ang="0">
                    <a:pos x="7" y="10"/>
                  </a:cxn>
                </a:cxnLst>
                <a:rect l="0" t="0" r="r" b="b"/>
                <a:pathLst>
                  <a:path w="90" h="66">
                    <a:moveTo>
                      <a:pt x="6" y="66"/>
                    </a:moveTo>
                    <a:cubicBezTo>
                      <a:pt x="85" y="66"/>
                      <a:pt x="85" y="66"/>
                      <a:pt x="85" y="66"/>
                    </a:cubicBezTo>
                    <a:cubicBezTo>
                      <a:pt x="88" y="66"/>
                      <a:pt x="90" y="63"/>
                      <a:pt x="90" y="60"/>
                    </a:cubicBezTo>
                    <a:cubicBezTo>
                      <a:pt x="90" y="6"/>
                      <a:pt x="90" y="6"/>
                      <a:pt x="90" y="6"/>
                    </a:cubicBezTo>
                    <a:cubicBezTo>
                      <a:pt x="90" y="2"/>
                      <a:pt x="88" y="0"/>
                      <a:pt x="85" y="0"/>
                    </a:cubicBezTo>
                    <a:cubicBezTo>
                      <a:pt x="6" y="0"/>
                      <a:pt x="6" y="0"/>
                      <a:pt x="6" y="0"/>
                    </a:cubicBezTo>
                    <a:cubicBezTo>
                      <a:pt x="3" y="0"/>
                      <a:pt x="0" y="2"/>
                      <a:pt x="0" y="6"/>
                    </a:cubicBezTo>
                    <a:cubicBezTo>
                      <a:pt x="0" y="60"/>
                      <a:pt x="0" y="60"/>
                      <a:pt x="0" y="60"/>
                    </a:cubicBezTo>
                    <a:cubicBezTo>
                      <a:pt x="0" y="63"/>
                      <a:pt x="3" y="66"/>
                      <a:pt x="6" y="66"/>
                    </a:cubicBezTo>
                    <a:close/>
                    <a:moveTo>
                      <a:pt x="7" y="10"/>
                    </a:moveTo>
                    <a:cubicBezTo>
                      <a:pt x="7" y="8"/>
                      <a:pt x="8" y="6"/>
                      <a:pt x="10" y="6"/>
                    </a:cubicBezTo>
                    <a:cubicBezTo>
                      <a:pt x="80" y="6"/>
                      <a:pt x="80" y="6"/>
                      <a:pt x="80" y="6"/>
                    </a:cubicBezTo>
                    <a:cubicBezTo>
                      <a:pt x="82" y="6"/>
                      <a:pt x="84" y="8"/>
                      <a:pt x="84" y="10"/>
                    </a:cubicBezTo>
                    <a:cubicBezTo>
                      <a:pt x="84" y="56"/>
                      <a:pt x="84" y="56"/>
                      <a:pt x="84" y="56"/>
                    </a:cubicBezTo>
                    <a:cubicBezTo>
                      <a:pt x="84" y="58"/>
                      <a:pt x="82" y="59"/>
                      <a:pt x="80" y="59"/>
                    </a:cubicBezTo>
                    <a:cubicBezTo>
                      <a:pt x="10" y="59"/>
                      <a:pt x="10" y="59"/>
                      <a:pt x="10" y="59"/>
                    </a:cubicBezTo>
                    <a:cubicBezTo>
                      <a:pt x="8" y="59"/>
                      <a:pt x="7" y="58"/>
                      <a:pt x="7" y="56"/>
                    </a:cubicBezTo>
                    <a:lnTo>
                      <a:pt x="7" y="10"/>
                    </a:ln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sp>
            <p:nvSpPr>
              <p:cNvPr id="19" name="Freeform 824"/>
              <p:cNvSpPr/>
              <p:nvPr/>
            </p:nvSpPr>
            <p:spPr bwMode="auto">
              <a:xfrm>
                <a:off x="6051550" y="3162300"/>
                <a:ext cx="382588" cy="71438"/>
              </a:xfrm>
              <a:custGeom>
                <a:avLst/>
                <a:gdLst/>
                <a:ahLst/>
                <a:cxnLst>
                  <a:cxn ang="0">
                    <a:pos x="105" y="8"/>
                  </a:cxn>
                  <a:cxn ang="0">
                    <a:pos x="101" y="2"/>
                  </a:cxn>
                  <a:cxn ang="0">
                    <a:pos x="97" y="0"/>
                  </a:cxn>
                  <a:cxn ang="0">
                    <a:pos x="96" y="0"/>
                  </a:cxn>
                  <a:cxn ang="0">
                    <a:pos x="10" y="0"/>
                  </a:cxn>
                  <a:cxn ang="0">
                    <a:pos x="10" y="0"/>
                  </a:cxn>
                  <a:cxn ang="0">
                    <a:pos x="5" y="2"/>
                  </a:cxn>
                  <a:cxn ang="0">
                    <a:pos x="1" y="8"/>
                  </a:cxn>
                  <a:cxn ang="0">
                    <a:pos x="1" y="16"/>
                  </a:cxn>
                  <a:cxn ang="0">
                    <a:pos x="6" y="20"/>
                  </a:cxn>
                  <a:cxn ang="0">
                    <a:pos x="100" y="20"/>
                  </a:cxn>
                  <a:cxn ang="0">
                    <a:pos x="105" y="16"/>
                  </a:cxn>
                  <a:cxn ang="0">
                    <a:pos x="105" y="8"/>
                  </a:cxn>
                </a:cxnLst>
                <a:rect l="0" t="0" r="r" b="b"/>
                <a:pathLst>
                  <a:path w="107" h="20">
                    <a:moveTo>
                      <a:pt x="105" y="8"/>
                    </a:moveTo>
                    <a:cubicBezTo>
                      <a:pt x="101" y="2"/>
                      <a:pt x="101" y="2"/>
                      <a:pt x="101" y="2"/>
                    </a:cubicBezTo>
                    <a:cubicBezTo>
                      <a:pt x="100" y="1"/>
                      <a:pt x="98" y="0"/>
                      <a:pt x="97" y="0"/>
                    </a:cubicBezTo>
                    <a:cubicBezTo>
                      <a:pt x="96" y="0"/>
                      <a:pt x="96" y="0"/>
                      <a:pt x="96" y="0"/>
                    </a:cubicBezTo>
                    <a:cubicBezTo>
                      <a:pt x="10" y="0"/>
                      <a:pt x="10" y="0"/>
                      <a:pt x="10" y="0"/>
                    </a:cubicBezTo>
                    <a:cubicBezTo>
                      <a:pt x="10" y="0"/>
                      <a:pt x="10" y="0"/>
                      <a:pt x="10" y="0"/>
                    </a:cubicBezTo>
                    <a:cubicBezTo>
                      <a:pt x="8" y="0"/>
                      <a:pt x="6" y="1"/>
                      <a:pt x="5" y="2"/>
                    </a:cubicBezTo>
                    <a:cubicBezTo>
                      <a:pt x="1" y="8"/>
                      <a:pt x="1" y="8"/>
                      <a:pt x="1" y="8"/>
                    </a:cubicBezTo>
                    <a:cubicBezTo>
                      <a:pt x="0" y="10"/>
                      <a:pt x="0" y="13"/>
                      <a:pt x="1" y="16"/>
                    </a:cubicBezTo>
                    <a:cubicBezTo>
                      <a:pt x="2" y="18"/>
                      <a:pt x="4" y="20"/>
                      <a:pt x="6" y="20"/>
                    </a:cubicBezTo>
                    <a:cubicBezTo>
                      <a:pt x="100" y="20"/>
                      <a:pt x="100" y="20"/>
                      <a:pt x="100" y="20"/>
                    </a:cubicBezTo>
                    <a:cubicBezTo>
                      <a:pt x="102" y="20"/>
                      <a:pt x="104" y="18"/>
                      <a:pt x="105" y="16"/>
                    </a:cubicBezTo>
                    <a:cubicBezTo>
                      <a:pt x="107" y="13"/>
                      <a:pt x="106" y="10"/>
                      <a:pt x="105" y="8"/>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grpSp>
      </p:grpSp>
      <p:grpSp>
        <p:nvGrpSpPr>
          <p:cNvPr id="20" name="Group 39"/>
          <p:cNvGrpSpPr/>
          <p:nvPr/>
        </p:nvGrpSpPr>
        <p:grpSpPr>
          <a:xfrm>
            <a:off x="9296400" y="2024740"/>
            <a:ext cx="1524000" cy="1524000"/>
            <a:chOff x="7391400" y="1276350"/>
            <a:chExt cx="1143000" cy="1143000"/>
          </a:xfrm>
          <a:noFill/>
        </p:grpSpPr>
        <p:sp>
          <p:nvSpPr>
            <p:cNvPr id="21" name="Rounded Rectangle 40"/>
            <p:cNvSpPr/>
            <p:nvPr/>
          </p:nvSpPr>
          <p:spPr>
            <a:xfrm>
              <a:off x="7391400" y="1276350"/>
              <a:ext cx="1143000" cy="1143000"/>
            </a:xfrm>
            <a:prstGeom prst="roundRect">
              <a:avLst>
                <a:gd name="adj" fmla="val 8667"/>
              </a:avLst>
            </a:prstGeom>
            <a:grp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bg1">
                    <a:lumMod val="50000"/>
                  </a:schemeClr>
                </a:solidFill>
                <a:cs typeface="+mn-ea"/>
                <a:sym typeface="+mn-lt"/>
              </a:endParaRPr>
            </a:p>
          </p:txBody>
        </p:sp>
        <p:grpSp>
          <p:nvGrpSpPr>
            <p:cNvPr id="22" name="Group 68"/>
            <p:cNvGrpSpPr/>
            <p:nvPr/>
          </p:nvGrpSpPr>
          <p:grpSpPr>
            <a:xfrm>
              <a:off x="7510751" y="1428750"/>
              <a:ext cx="914400" cy="762000"/>
              <a:chOff x="7700963" y="2874963"/>
              <a:chExt cx="434975" cy="369888"/>
            </a:xfrm>
            <a:grpFill/>
          </p:grpSpPr>
          <p:sp>
            <p:nvSpPr>
              <p:cNvPr id="23" name="Freeform 829"/>
              <p:cNvSpPr/>
              <p:nvPr/>
            </p:nvSpPr>
            <p:spPr bwMode="auto">
              <a:xfrm>
                <a:off x="7743825" y="3017838"/>
                <a:ext cx="346075" cy="115888"/>
              </a:xfrm>
              <a:custGeom>
                <a:avLst/>
                <a:gdLst/>
                <a:ahLst/>
                <a:cxnLst>
                  <a:cxn ang="0">
                    <a:pos x="2" y="32"/>
                  </a:cxn>
                  <a:cxn ang="0">
                    <a:pos x="3" y="32"/>
                  </a:cxn>
                  <a:cxn ang="0">
                    <a:pos x="5" y="30"/>
                  </a:cxn>
                  <a:cxn ang="0">
                    <a:pos x="5" y="26"/>
                  </a:cxn>
                  <a:cxn ang="0">
                    <a:pos x="13" y="18"/>
                  </a:cxn>
                  <a:cxn ang="0">
                    <a:pos x="43" y="18"/>
                  </a:cxn>
                  <a:cxn ang="0">
                    <a:pos x="47" y="21"/>
                  </a:cxn>
                  <a:cxn ang="0">
                    <a:pos x="47" y="30"/>
                  </a:cxn>
                  <a:cxn ang="0">
                    <a:pos x="49" y="32"/>
                  </a:cxn>
                  <a:cxn ang="0">
                    <a:pos x="49" y="32"/>
                  </a:cxn>
                  <a:cxn ang="0">
                    <a:pos x="51" y="30"/>
                  </a:cxn>
                  <a:cxn ang="0">
                    <a:pos x="51" y="21"/>
                  </a:cxn>
                  <a:cxn ang="0">
                    <a:pos x="54" y="18"/>
                  </a:cxn>
                  <a:cxn ang="0">
                    <a:pos x="85" y="18"/>
                  </a:cxn>
                  <a:cxn ang="0">
                    <a:pos x="93" y="26"/>
                  </a:cxn>
                  <a:cxn ang="0">
                    <a:pos x="93" y="30"/>
                  </a:cxn>
                  <a:cxn ang="0">
                    <a:pos x="95" y="32"/>
                  </a:cxn>
                  <a:cxn ang="0">
                    <a:pos x="95" y="32"/>
                  </a:cxn>
                  <a:cxn ang="0">
                    <a:pos x="97" y="30"/>
                  </a:cxn>
                  <a:cxn ang="0">
                    <a:pos x="97" y="26"/>
                  </a:cxn>
                  <a:cxn ang="0">
                    <a:pos x="85" y="13"/>
                  </a:cxn>
                  <a:cxn ang="0">
                    <a:pos x="54" y="13"/>
                  </a:cxn>
                  <a:cxn ang="0">
                    <a:pos x="51" y="10"/>
                  </a:cxn>
                  <a:cxn ang="0">
                    <a:pos x="51" y="2"/>
                  </a:cxn>
                  <a:cxn ang="0">
                    <a:pos x="49" y="0"/>
                  </a:cxn>
                  <a:cxn ang="0">
                    <a:pos x="49" y="0"/>
                  </a:cxn>
                  <a:cxn ang="0">
                    <a:pos x="47" y="2"/>
                  </a:cxn>
                  <a:cxn ang="0">
                    <a:pos x="47" y="10"/>
                  </a:cxn>
                  <a:cxn ang="0">
                    <a:pos x="43" y="13"/>
                  </a:cxn>
                  <a:cxn ang="0">
                    <a:pos x="13" y="13"/>
                  </a:cxn>
                  <a:cxn ang="0">
                    <a:pos x="0" y="26"/>
                  </a:cxn>
                  <a:cxn ang="0">
                    <a:pos x="0" y="30"/>
                  </a:cxn>
                  <a:cxn ang="0">
                    <a:pos x="2" y="32"/>
                  </a:cxn>
                </a:cxnLst>
                <a:rect l="0" t="0" r="r" b="b"/>
                <a:pathLst>
                  <a:path w="97" h="32">
                    <a:moveTo>
                      <a:pt x="2" y="32"/>
                    </a:moveTo>
                    <a:cubicBezTo>
                      <a:pt x="3" y="32"/>
                      <a:pt x="3" y="32"/>
                      <a:pt x="3" y="32"/>
                    </a:cubicBezTo>
                    <a:cubicBezTo>
                      <a:pt x="4" y="32"/>
                      <a:pt x="5" y="31"/>
                      <a:pt x="5" y="30"/>
                    </a:cubicBezTo>
                    <a:cubicBezTo>
                      <a:pt x="5" y="26"/>
                      <a:pt x="5" y="26"/>
                      <a:pt x="5" y="26"/>
                    </a:cubicBezTo>
                    <a:cubicBezTo>
                      <a:pt x="5" y="21"/>
                      <a:pt x="8" y="18"/>
                      <a:pt x="13" y="18"/>
                    </a:cubicBezTo>
                    <a:cubicBezTo>
                      <a:pt x="43" y="18"/>
                      <a:pt x="43" y="18"/>
                      <a:pt x="43" y="18"/>
                    </a:cubicBezTo>
                    <a:cubicBezTo>
                      <a:pt x="45" y="18"/>
                      <a:pt x="47" y="19"/>
                      <a:pt x="47" y="21"/>
                    </a:cubicBezTo>
                    <a:cubicBezTo>
                      <a:pt x="47" y="30"/>
                      <a:pt x="47" y="30"/>
                      <a:pt x="47" y="30"/>
                    </a:cubicBezTo>
                    <a:cubicBezTo>
                      <a:pt x="47" y="31"/>
                      <a:pt x="48" y="32"/>
                      <a:pt x="49" y="32"/>
                    </a:cubicBezTo>
                    <a:cubicBezTo>
                      <a:pt x="49" y="32"/>
                      <a:pt x="49" y="32"/>
                      <a:pt x="49" y="32"/>
                    </a:cubicBezTo>
                    <a:cubicBezTo>
                      <a:pt x="50" y="32"/>
                      <a:pt x="51" y="31"/>
                      <a:pt x="51" y="30"/>
                    </a:cubicBezTo>
                    <a:cubicBezTo>
                      <a:pt x="51" y="21"/>
                      <a:pt x="51" y="21"/>
                      <a:pt x="51" y="21"/>
                    </a:cubicBezTo>
                    <a:cubicBezTo>
                      <a:pt x="51" y="19"/>
                      <a:pt x="52" y="18"/>
                      <a:pt x="54" y="18"/>
                    </a:cubicBezTo>
                    <a:cubicBezTo>
                      <a:pt x="85" y="18"/>
                      <a:pt x="85" y="18"/>
                      <a:pt x="85" y="18"/>
                    </a:cubicBezTo>
                    <a:cubicBezTo>
                      <a:pt x="89" y="18"/>
                      <a:pt x="93" y="21"/>
                      <a:pt x="93" y="26"/>
                    </a:cubicBezTo>
                    <a:cubicBezTo>
                      <a:pt x="93" y="30"/>
                      <a:pt x="93" y="30"/>
                      <a:pt x="93" y="30"/>
                    </a:cubicBezTo>
                    <a:cubicBezTo>
                      <a:pt x="93" y="31"/>
                      <a:pt x="94" y="32"/>
                      <a:pt x="95" y="32"/>
                    </a:cubicBezTo>
                    <a:cubicBezTo>
                      <a:pt x="95" y="32"/>
                      <a:pt x="95" y="32"/>
                      <a:pt x="95" y="32"/>
                    </a:cubicBezTo>
                    <a:cubicBezTo>
                      <a:pt x="97" y="32"/>
                      <a:pt x="97" y="31"/>
                      <a:pt x="97" y="30"/>
                    </a:cubicBezTo>
                    <a:cubicBezTo>
                      <a:pt x="97" y="26"/>
                      <a:pt x="97" y="26"/>
                      <a:pt x="97" y="26"/>
                    </a:cubicBezTo>
                    <a:cubicBezTo>
                      <a:pt x="97" y="19"/>
                      <a:pt x="92" y="13"/>
                      <a:pt x="85" y="13"/>
                    </a:cubicBezTo>
                    <a:cubicBezTo>
                      <a:pt x="54" y="13"/>
                      <a:pt x="54" y="13"/>
                      <a:pt x="54" y="13"/>
                    </a:cubicBezTo>
                    <a:cubicBezTo>
                      <a:pt x="52" y="13"/>
                      <a:pt x="51" y="12"/>
                      <a:pt x="51" y="10"/>
                    </a:cubicBezTo>
                    <a:cubicBezTo>
                      <a:pt x="51" y="2"/>
                      <a:pt x="51" y="2"/>
                      <a:pt x="51" y="2"/>
                    </a:cubicBezTo>
                    <a:cubicBezTo>
                      <a:pt x="51" y="1"/>
                      <a:pt x="50" y="0"/>
                      <a:pt x="49" y="0"/>
                    </a:cubicBezTo>
                    <a:cubicBezTo>
                      <a:pt x="49" y="0"/>
                      <a:pt x="49" y="0"/>
                      <a:pt x="49" y="0"/>
                    </a:cubicBezTo>
                    <a:cubicBezTo>
                      <a:pt x="48" y="0"/>
                      <a:pt x="47" y="1"/>
                      <a:pt x="47" y="2"/>
                    </a:cubicBezTo>
                    <a:cubicBezTo>
                      <a:pt x="47" y="10"/>
                      <a:pt x="47" y="10"/>
                      <a:pt x="47" y="10"/>
                    </a:cubicBezTo>
                    <a:cubicBezTo>
                      <a:pt x="47" y="12"/>
                      <a:pt x="45" y="13"/>
                      <a:pt x="43" y="13"/>
                    </a:cubicBezTo>
                    <a:cubicBezTo>
                      <a:pt x="13" y="13"/>
                      <a:pt x="13" y="13"/>
                      <a:pt x="13" y="13"/>
                    </a:cubicBezTo>
                    <a:cubicBezTo>
                      <a:pt x="6" y="13"/>
                      <a:pt x="0" y="19"/>
                      <a:pt x="0" y="26"/>
                    </a:cubicBezTo>
                    <a:cubicBezTo>
                      <a:pt x="0" y="30"/>
                      <a:pt x="0" y="30"/>
                      <a:pt x="0" y="30"/>
                    </a:cubicBezTo>
                    <a:cubicBezTo>
                      <a:pt x="0" y="31"/>
                      <a:pt x="1" y="32"/>
                      <a:pt x="2" y="32"/>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sp>
            <p:nvSpPr>
              <p:cNvPr id="24" name="Freeform 830"/>
              <p:cNvSpPr/>
              <p:nvPr/>
            </p:nvSpPr>
            <p:spPr bwMode="auto">
              <a:xfrm>
                <a:off x="7847013" y="2874963"/>
                <a:ext cx="142875" cy="128588"/>
              </a:xfrm>
              <a:custGeom>
                <a:avLst/>
                <a:gdLst/>
                <a:ahLst/>
                <a:cxnLst>
                  <a:cxn ang="0">
                    <a:pos x="8" y="36"/>
                  </a:cxn>
                  <a:cxn ang="0">
                    <a:pos x="18" y="36"/>
                  </a:cxn>
                  <a:cxn ang="0">
                    <a:pos x="22" y="36"/>
                  </a:cxn>
                  <a:cxn ang="0">
                    <a:pos x="32" y="36"/>
                  </a:cxn>
                  <a:cxn ang="0">
                    <a:pos x="40" y="28"/>
                  </a:cxn>
                  <a:cxn ang="0">
                    <a:pos x="40" y="8"/>
                  </a:cxn>
                  <a:cxn ang="0">
                    <a:pos x="32" y="0"/>
                  </a:cxn>
                  <a:cxn ang="0">
                    <a:pos x="8" y="0"/>
                  </a:cxn>
                  <a:cxn ang="0">
                    <a:pos x="0" y="8"/>
                  </a:cxn>
                  <a:cxn ang="0">
                    <a:pos x="0" y="28"/>
                  </a:cxn>
                  <a:cxn ang="0">
                    <a:pos x="8" y="36"/>
                  </a:cxn>
                </a:cxnLst>
                <a:rect l="0" t="0" r="r" b="b"/>
                <a:pathLst>
                  <a:path w="40" h="36">
                    <a:moveTo>
                      <a:pt x="8" y="36"/>
                    </a:moveTo>
                    <a:cubicBezTo>
                      <a:pt x="18" y="36"/>
                      <a:pt x="18" y="36"/>
                      <a:pt x="18" y="36"/>
                    </a:cubicBezTo>
                    <a:cubicBezTo>
                      <a:pt x="22" y="36"/>
                      <a:pt x="22" y="36"/>
                      <a:pt x="22" y="36"/>
                    </a:cubicBezTo>
                    <a:cubicBezTo>
                      <a:pt x="32" y="36"/>
                      <a:pt x="32" y="36"/>
                      <a:pt x="32" y="36"/>
                    </a:cubicBezTo>
                    <a:cubicBezTo>
                      <a:pt x="36" y="36"/>
                      <a:pt x="40" y="32"/>
                      <a:pt x="40" y="28"/>
                    </a:cubicBezTo>
                    <a:cubicBezTo>
                      <a:pt x="40" y="8"/>
                      <a:pt x="40" y="8"/>
                      <a:pt x="40" y="8"/>
                    </a:cubicBezTo>
                    <a:cubicBezTo>
                      <a:pt x="40" y="3"/>
                      <a:pt x="36" y="0"/>
                      <a:pt x="32" y="0"/>
                    </a:cubicBezTo>
                    <a:cubicBezTo>
                      <a:pt x="8" y="0"/>
                      <a:pt x="8" y="0"/>
                      <a:pt x="8" y="0"/>
                    </a:cubicBezTo>
                    <a:cubicBezTo>
                      <a:pt x="4" y="0"/>
                      <a:pt x="0" y="3"/>
                      <a:pt x="0" y="8"/>
                    </a:cubicBezTo>
                    <a:cubicBezTo>
                      <a:pt x="0" y="28"/>
                      <a:pt x="0" y="28"/>
                      <a:pt x="0" y="28"/>
                    </a:cubicBezTo>
                    <a:cubicBezTo>
                      <a:pt x="0" y="32"/>
                      <a:pt x="4" y="36"/>
                      <a:pt x="8" y="36"/>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sp>
            <p:nvSpPr>
              <p:cNvPr id="25" name="Freeform 831"/>
              <p:cNvSpPr/>
              <p:nvPr/>
            </p:nvSpPr>
            <p:spPr bwMode="auto">
              <a:xfrm>
                <a:off x="7700963" y="3148013"/>
                <a:ext cx="103188" cy="96838"/>
              </a:xfrm>
              <a:custGeom>
                <a:avLst/>
                <a:gdLst/>
                <a:ahLst/>
                <a:cxnLst>
                  <a:cxn ang="0">
                    <a:pos x="23" y="0"/>
                  </a:cxn>
                  <a:cxn ang="0">
                    <a:pos x="6" y="0"/>
                  </a:cxn>
                  <a:cxn ang="0">
                    <a:pos x="0" y="6"/>
                  </a:cxn>
                  <a:cxn ang="0">
                    <a:pos x="0" y="21"/>
                  </a:cxn>
                  <a:cxn ang="0">
                    <a:pos x="6" y="27"/>
                  </a:cxn>
                  <a:cxn ang="0">
                    <a:pos x="23" y="27"/>
                  </a:cxn>
                  <a:cxn ang="0">
                    <a:pos x="29" y="21"/>
                  </a:cxn>
                  <a:cxn ang="0">
                    <a:pos x="29" y="6"/>
                  </a:cxn>
                  <a:cxn ang="0">
                    <a:pos x="23" y="0"/>
                  </a:cxn>
                </a:cxnLst>
                <a:rect l="0" t="0" r="r" b="b"/>
                <a:pathLst>
                  <a:path w="29" h="27">
                    <a:moveTo>
                      <a:pt x="23" y="0"/>
                    </a:moveTo>
                    <a:cubicBezTo>
                      <a:pt x="6" y="0"/>
                      <a:pt x="6" y="0"/>
                      <a:pt x="6" y="0"/>
                    </a:cubicBezTo>
                    <a:cubicBezTo>
                      <a:pt x="2" y="0"/>
                      <a:pt x="0" y="3"/>
                      <a:pt x="0" y="6"/>
                    </a:cubicBezTo>
                    <a:cubicBezTo>
                      <a:pt x="0" y="21"/>
                      <a:pt x="0" y="21"/>
                      <a:pt x="0" y="21"/>
                    </a:cubicBezTo>
                    <a:cubicBezTo>
                      <a:pt x="0" y="24"/>
                      <a:pt x="2" y="27"/>
                      <a:pt x="6" y="27"/>
                    </a:cubicBezTo>
                    <a:cubicBezTo>
                      <a:pt x="23" y="27"/>
                      <a:pt x="23" y="27"/>
                      <a:pt x="23" y="27"/>
                    </a:cubicBezTo>
                    <a:cubicBezTo>
                      <a:pt x="27" y="27"/>
                      <a:pt x="29" y="24"/>
                      <a:pt x="29" y="21"/>
                    </a:cubicBezTo>
                    <a:cubicBezTo>
                      <a:pt x="29" y="6"/>
                      <a:pt x="29" y="6"/>
                      <a:pt x="29" y="6"/>
                    </a:cubicBezTo>
                    <a:cubicBezTo>
                      <a:pt x="29" y="3"/>
                      <a:pt x="27" y="0"/>
                      <a:pt x="23"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sp>
            <p:nvSpPr>
              <p:cNvPr id="26" name="Freeform 832"/>
              <p:cNvSpPr/>
              <p:nvPr/>
            </p:nvSpPr>
            <p:spPr bwMode="auto">
              <a:xfrm>
                <a:off x="7864475" y="3148013"/>
                <a:ext cx="106363"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sp>
            <p:nvSpPr>
              <p:cNvPr id="27" name="Freeform 833"/>
              <p:cNvSpPr/>
              <p:nvPr/>
            </p:nvSpPr>
            <p:spPr bwMode="auto">
              <a:xfrm>
                <a:off x="8027988" y="3148013"/>
                <a:ext cx="107950" cy="96838"/>
              </a:xfrm>
              <a:custGeom>
                <a:avLst/>
                <a:gdLst/>
                <a:ahLst/>
                <a:cxnLst>
                  <a:cxn ang="0">
                    <a:pos x="24" y="0"/>
                  </a:cxn>
                  <a:cxn ang="0">
                    <a:pos x="6" y="0"/>
                  </a:cxn>
                  <a:cxn ang="0">
                    <a:pos x="0" y="6"/>
                  </a:cxn>
                  <a:cxn ang="0">
                    <a:pos x="0" y="21"/>
                  </a:cxn>
                  <a:cxn ang="0">
                    <a:pos x="6" y="27"/>
                  </a:cxn>
                  <a:cxn ang="0">
                    <a:pos x="24" y="27"/>
                  </a:cxn>
                  <a:cxn ang="0">
                    <a:pos x="30" y="21"/>
                  </a:cxn>
                  <a:cxn ang="0">
                    <a:pos x="30" y="6"/>
                  </a:cxn>
                  <a:cxn ang="0">
                    <a:pos x="24" y="0"/>
                  </a:cxn>
                </a:cxnLst>
                <a:rect l="0" t="0" r="r" b="b"/>
                <a:pathLst>
                  <a:path w="30" h="27">
                    <a:moveTo>
                      <a:pt x="24" y="0"/>
                    </a:moveTo>
                    <a:cubicBezTo>
                      <a:pt x="6" y="0"/>
                      <a:pt x="6" y="0"/>
                      <a:pt x="6" y="0"/>
                    </a:cubicBezTo>
                    <a:cubicBezTo>
                      <a:pt x="3" y="0"/>
                      <a:pt x="0" y="3"/>
                      <a:pt x="0" y="6"/>
                    </a:cubicBezTo>
                    <a:cubicBezTo>
                      <a:pt x="0" y="21"/>
                      <a:pt x="0" y="21"/>
                      <a:pt x="0" y="21"/>
                    </a:cubicBezTo>
                    <a:cubicBezTo>
                      <a:pt x="0" y="24"/>
                      <a:pt x="3" y="27"/>
                      <a:pt x="6" y="27"/>
                    </a:cubicBezTo>
                    <a:cubicBezTo>
                      <a:pt x="24" y="27"/>
                      <a:pt x="24" y="27"/>
                      <a:pt x="24" y="27"/>
                    </a:cubicBezTo>
                    <a:cubicBezTo>
                      <a:pt x="27" y="27"/>
                      <a:pt x="30" y="24"/>
                      <a:pt x="30" y="21"/>
                    </a:cubicBezTo>
                    <a:cubicBezTo>
                      <a:pt x="30" y="6"/>
                      <a:pt x="30" y="6"/>
                      <a:pt x="30" y="6"/>
                    </a:cubicBezTo>
                    <a:cubicBezTo>
                      <a:pt x="30" y="3"/>
                      <a:pt x="27" y="0"/>
                      <a:pt x="24" y="0"/>
                    </a:cubicBezTo>
                    <a:close/>
                  </a:path>
                </a:pathLst>
              </a:custGeom>
              <a:grpFill/>
              <a:ln w="9525">
                <a:solidFill>
                  <a:srgbClr val="404040"/>
                </a:solidFill>
                <a:round/>
              </a:ln>
            </p:spPr>
            <p:txBody>
              <a:bodyPr vert="horz" wrap="square" lIns="121920" tIns="60960" rIns="121920" bIns="60960" numCol="1" anchor="t" anchorCtr="0" compatLnSpc="1"/>
              <a:lstStyle/>
              <a:p>
                <a:endParaRPr lang="en-US" sz="2400">
                  <a:solidFill>
                    <a:schemeClr val="bg1">
                      <a:lumMod val="50000"/>
                    </a:schemeClr>
                  </a:solidFill>
                  <a:cs typeface="+mn-ea"/>
                  <a:sym typeface="+mn-lt"/>
                </a:endParaRPr>
              </a:p>
            </p:txBody>
          </p:sp>
        </p:grpSp>
      </p:grpSp>
      <p:sp>
        <p:nvSpPr>
          <p:cNvPr id="28" name="Text Box 10"/>
          <p:cNvSpPr txBox="1">
            <a:spLocks noChangeArrowheads="1"/>
          </p:cNvSpPr>
          <p:nvPr/>
        </p:nvSpPr>
        <p:spPr bwMode="auto">
          <a:xfrm>
            <a:off x="5868795"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latin typeface="+mn-lt"/>
                <a:ea typeface="+mn-ea"/>
                <a:cs typeface="+mn-ea"/>
                <a:sym typeface="+mn-lt"/>
              </a:rPr>
              <a:t>添加文本：</a:t>
            </a:r>
            <a:endParaRPr lang="en-US" altLang="zh-CN" sz="1800" b="1" dirty="0" smtClean="0">
              <a:solidFill>
                <a:schemeClr val="bg1">
                  <a:lumMod val="50000"/>
                </a:schemeClr>
              </a:solidFill>
              <a:latin typeface="+mn-lt"/>
              <a:ea typeface="+mn-ea"/>
              <a:cs typeface="+mn-ea"/>
              <a:sym typeface="+mn-lt"/>
            </a:endParaRPr>
          </a:p>
          <a:p>
            <a:r>
              <a:rPr lang="zh-CN" altLang="en-US" sz="1400" dirty="0" smtClean="0">
                <a:solidFill>
                  <a:schemeClr val="bg1">
                    <a:lumMod val="50000"/>
                  </a:schemeClr>
                </a:solidFill>
                <a:latin typeface="+mn-lt"/>
                <a:ea typeface="+mn-ea"/>
                <a:cs typeface="+mn-ea"/>
                <a:sym typeface="+mn-lt"/>
              </a:rPr>
              <a:t>点击</a:t>
            </a:r>
            <a:r>
              <a:rPr lang="zh-CN" altLang="en-US" sz="1400" dirty="0">
                <a:solidFill>
                  <a:schemeClr val="bg1">
                    <a:lumMod val="50000"/>
                  </a:schemeClr>
                </a:solidFill>
                <a:latin typeface="+mn-lt"/>
                <a:ea typeface="+mn-ea"/>
                <a:cs typeface="+mn-ea"/>
                <a:sym typeface="+mn-lt"/>
              </a:rPr>
              <a:t>此处添加你需要的内容，可以是一定篇幅的文本</a:t>
            </a:r>
            <a:r>
              <a:rPr lang="en-US" altLang="zh-CN" sz="1400" dirty="0" smtClean="0">
                <a:solidFill>
                  <a:schemeClr val="bg1">
                    <a:lumMod val="50000"/>
                  </a:schemeClr>
                </a:solidFill>
                <a:latin typeface="+mn-lt"/>
                <a:ea typeface="+mn-ea"/>
                <a:cs typeface="+mn-ea"/>
                <a:sym typeface="+mn-lt"/>
              </a:rPr>
              <a:t>.</a:t>
            </a:r>
            <a:r>
              <a:rPr lang="zh-CN" altLang="en-US" sz="1400" dirty="0">
                <a:solidFill>
                  <a:schemeClr val="bg1">
                    <a:lumMod val="50000"/>
                  </a:schemeClr>
                </a:solidFill>
                <a:latin typeface="+mn-lt"/>
                <a:ea typeface="+mn-ea"/>
                <a:cs typeface="+mn-ea"/>
                <a:sym typeface="+mn-lt"/>
              </a:rPr>
              <a:t>点击此处添加你需要的内容，可以是一定篇幅的文本</a:t>
            </a:r>
            <a:r>
              <a:rPr lang="en-US" altLang="zh-CN" sz="1400" dirty="0" smtClean="0">
                <a:solidFill>
                  <a:schemeClr val="bg1">
                    <a:lumMod val="50000"/>
                  </a:schemeClr>
                </a:solidFill>
                <a:latin typeface="+mn-lt"/>
                <a:ea typeface="+mn-ea"/>
                <a:cs typeface="+mn-ea"/>
                <a:sym typeface="+mn-lt"/>
              </a:rPr>
              <a:t>.</a:t>
            </a:r>
            <a:endParaRPr lang="zh-CN" altLang="en-US" sz="1400" dirty="0">
              <a:solidFill>
                <a:schemeClr val="bg1">
                  <a:lumMod val="50000"/>
                </a:schemeClr>
              </a:solidFill>
              <a:latin typeface="+mn-lt"/>
              <a:ea typeface="+mn-ea"/>
              <a:cs typeface="+mn-ea"/>
              <a:sym typeface="+mn-lt"/>
            </a:endParaRPr>
          </a:p>
        </p:txBody>
      </p:sp>
      <p:sp>
        <p:nvSpPr>
          <p:cNvPr id="29" name="Text Box 10"/>
          <p:cNvSpPr txBox="1">
            <a:spLocks noChangeArrowheads="1"/>
          </p:cNvSpPr>
          <p:nvPr/>
        </p:nvSpPr>
        <p:spPr bwMode="auto">
          <a:xfrm>
            <a:off x="7569200"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latin typeface="+mn-lt"/>
                <a:ea typeface="+mn-ea"/>
                <a:cs typeface="+mn-ea"/>
                <a:sym typeface="+mn-lt"/>
              </a:rPr>
              <a:t>添加文本：</a:t>
            </a:r>
            <a:endParaRPr lang="en-US" altLang="zh-CN" sz="1800" b="1" dirty="0" smtClean="0">
              <a:solidFill>
                <a:schemeClr val="bg1">
                  <a:lumMod val="50000"/>
                </a:schemeClr>
              </a:solidFill>
              <a:latin typeface="+mn-lt"/>
              <a:ea typeface="+mn-ea"/>
              <a:cs typeface="+mn-ea"/>
              <a:sym typeface="+mn-lt"/>
            </a:endParaRPr>
          </a:p>
          <a:p>
            <a:r>
              <a:rPr lang="zh-CN" altLang="en-US" sz="1400" dirty="0" smtClean="0">
                <a:solidFill>
                  <a:schemeClr val="bg1">
                    <a:lumMod val="50000"/>
                  </a:schemeClr>
                </a:solidFill>
                <a:latin typeface="+mn-lt"/>
                <a:ea typeface="+mn-ea"/>
                <a:cs typeface="+mn-ea"/>
                <a:sym typeface="+mn-lt"/>
              </a:rPr>
              <a:t>点击</a:t>
            </a:r>
            <a:r>
              <a:rPr lang="zh-CN" altLang="en-US" sz="1400" dirty="0">
                <a:solidFill>
                  <a:schemeClr val="bg1">
                    <a:lumMod val="50000"/>
                  </a:schemeClr>
                </a:solidFill>
                <a:latin typeface="+mn-lt"/>
                <a:ea typeface="+mn-ea"/>
                <a:cs typeface="+mn-ea"/>
                <a:sym typeface="+mn-lt"/>
              </a:rPr>
              <a:t>此处添加你需要的内容，可以是一定篇幅的文本</a:t>
            </a:r>
            <a:r>
              <a:rPr lang="en-US" altLang="zh-CN" sz="1400" dirty="0" smtClean="0">
                <a:solidFill>
                  <a:schemeClr val="bg1">
                    <a:lumMod val="50000"/>
                  </a:schemeClr>
                </a:solidFill>
                <a:latin typeface="+mn-lt"/>
                <a:ea typeface="+mn-ea"/>
                <a:cs typeface="+mn-ea"/>
                <a:sym typeface="+mn-lt"/>
              </a:rPr>
              <a:t>.</a:t>
            </a:r>
            <a:r>
              <a:rPr lang="zh-CN" altLang="en-US" sz="1400" dirty="0">
                <a:solidFill>
                  <a:schemeClr val="bg1">
                    <a:lumMod val="50000"/>
                  </a:schemeClr>
                </a:solidFill>
                <a:latin typeface="+mn-lt"/>
                <a:ea typeface="+mn-ea"/>
                <a:cs typeface="+mn-ea"/>
                <a:sym typeface="+mn-lt"/>
              </a:rPr>
              <a:t>点击此处添加你需要的内容，可以是一定篇幅的文本</a:t>
            </a:r>
            <a:r>
              <a:rPr lang="en-US" altLang="zh-CN" sz="1400" dirty="0" smtClean="0">
                <a:solidFill>
                  <a:schemeClr val="bg1">
                    <a:lumMod val="50000"/>
                  </a:schemeClr>
                </a:solidFill>
                <a:latin typeface="+mn-lt"/>
                <a:ea typeface="+mn-ea"/>
                <a:cs typeface="+mn-ea"/>
                <a:sym typeface="+mn-lt"/>
              </a:rPr>
              <a:t>.</a:t>
            </a:r>
            <a:endParaRPr lang="zh-CN" altLang="en-US" sz="1400" dirty="0">
              <a:solidFill>
                <a:schemeClr val="bg1">
                  <a:lumMod val="50000"/>
                </a:schemeClr>
              </a:solidFill>
              <a:latin typeface="+mn-lt"/>
              <a:ea typeface="+mn-ea"/>
              <a:cs typeface="+mn-ea"/>
              <a:sym typeface="+mn-lt"/>
            </a:endParaRPr>
          </a:p>
        </p:txBody>
      </p:sp>
      <p:sp>
        <p:nvSpPr>
          <p:cNvPr id="30" name="Text Box 10"/>
          <p:cNvSpPr txBox="1">
            <a:spLocks noChangeArrowheads="1"/>
          </p:cNvSpPr>
          <p:nvPr/>
        </p:nvSpPr>
        <p:spPr bwMode="auto">
          <a:xfrm>
            <a:off x="9282807" y="3763354"/>
            <a:ext cx="1727200" cy="2246769"/>
          </a:xfrm>
          <a:prstGeom prst="rect">
            <a:avLst/>
          </a:prstGeom>
        </p:spPr>
        <p:txBody>
          <a:bodyPr wrap="square">
            <a:spAutoFit/>
          </a:bodyPr>
          <a:lstStyle>
            <a:defPPr>
              <a:defRPr lang="zh-CN"/>
            </a:defPPr>
            <a:lvl1pPr>
              <a:lnSpc>
                <a:spcPts val="2400"/>
              </a:lnSpc>
              <a:defRPr sz="1600">
                <a:solidFill>
                  <a:schemeClr val="bg1">
                    <a:lumMod val="85000"/>
                  </a:schemeClr>
                </a:solidFill>
                <a:latin typeface="微软雅黑" pitchFamily="34" charset="-122"/>
                <a:ea typeface="微软雅黑" pitchFamily="34" charset="-122"/>
              </a:defRPr>
            </a:lvl1pPr>
          </a:lstStyle>
          <a:p>
            <a:r>
              <a:rPr lang="zh-CN" altLang="en-US" sz="1800" b="1" dirty="0" smtClean="0">
                <a:solidFill>
                  <a:schemeClr val="bg1">
                    <a:lumMod val="50000"/>
                  </a:schemeClr>
                </a:solidFill>
                <a:latin typeface="+mn-lt"/>
                <a:ea typeface="+mn-ea"/>
                <a:cs typeface="+mn-ea"/>
                <a:sym typeface="+mn-lt"/>
              </a:rPr>
              <a:t>添加文本：</a:t>
            </a:r>
            <a:endParaRPr lang="en-US" altLang="zh-CN" sz="1800" b="1" dirty="0" smtClean="0">
              <a:solidFill>
                <a:schemeClr val="bg1">
                  <a:lumMod val="50000"/>
                </a:schemeClr>
              </a:solidFill>
              <a:latin typeface="+mn-lt"/>
              <a:ea typeface="+mn-ea"/>
              <a:cs typeface="+mn-ea"/>
              <a:sym typeface="+mn-lt"/>
            </a:endParaRPr>
          </a:p>
          <a:p>
            <a:r>
              <a:rPr lang="zh-CN" altLang="en-US" sz="1400" dirty="0" smtClean="0">
                <a:solidFill>
                  <a:schemeClr val="bg1">
                    <a:lumMod val="50000"/>
                  </a:schemeClr>
                </a:solidFill>
                <a:latin typeface="+mn-lt"/>
                <a:ea typeface="+mn-ea"/>
                <a:cs typeface="+mn-ea"/>
                <a:sym typeface="+mn-lt"/>
              </a:rPr>
              <a:t>点击</a:t>
            </a:r>
            <a:r>
              <a:rPr lang="zh-CN" altLang="en-US" sz="1400" dirty="0">
                <a:solidFill>
                  <a:schemeClr val="bg1">
                    <a:lumMod val="50000"/>
                  </a:schemeClr>
                </a:solidFill>
                <a:latin typeface="+mn-lt"/>
                <a:ea typeface="+mn-ea"/>
                <a:cs typeface="+mn-ea"/>
                <a:sym typeface="+mn-lt"/>
              </a:rPr>
              <a:t>此处添加你需要的内容，可以是一定篇幅的文本</a:t>
            </a:r>
            <a:r>
              <a:rPr lang="en-US" altLang="zh-CN" sz="1400" dirty="0" smtClean="0">
                <a:solidFill>
                  <a:schemeClr val="bg1">
                    <a:lumMod val="50000"/>
                  </a:schemeClr>
                </a:solidFill>
                <a:latin typeface="+mn-lt"/>
                <a:ea typeface="+mn-ea"/>
                <a:cs typeface="+mn-ea"/>
                <a:sym typeface="+mn-lt"/>
              </a:rPr>
              <a:t>.</a:t>
            </a:r>
            <a:r>
              <a:rPr lang="zh-CN" altLang="en-US" sz="1400" dirty="0">
                <a:solidFill>
                  <a:schemeClr val="bg1">
                    <a:lumMod val="50000"/>
                  </a:schemeClr>
                </a:solidFill>
                <a:latin typeface="+mn-lt"/>
                <a:ea typeface="+mn-ea"/>
                <a:cs typeface="+mn-ea"/>
                <a:sym typeface="+mn-lt"/>
              </a:rPr>
              <a:t>点击此处添加你需要的内容，可以是一定篇幅的文本</a:t>
            </a:r>
            <a:r>
              <a:rPr lang="en-US" altLang="zh-CN" sz="1400" dirty="0" smtClean="0">
                <a:solidFill>
                  <a:schemeClr val="bg1">
                    <a:lumMod val="50000"/>
                  </a:schemeClr>
                </a:solidFill>
                <a:latin typeface="+mn-lt"/>
                <a:ea typeface="+mn-ea"/>
                <a:cs typeface="+mn-ea"/>
                <a:sym typeface="+mn-lt"/>
              </a:rPr>
              <a:t>.</a:t>
            </a:r>
            <a:endParaRPr lang="zh-CN" altLang="en-US" sz="1400" dirty="0">
              <a:solidFill>
                <a:schemeClr val="bg1">
                  <a:lumMod val="50000"/>
                </a:schemeClr>
              </a:solidFill>
              <a:latin typeface="+mn-lt"/>
              <a:ea typeface="+mn-ea"/>
              <a:cs typeface="+mn-ea"/>
              <a:sym typeface="+mn-lt"/>
            </a:endParaRPr>
          </a:p>
        </p:txBody>
      </p:sp>
      <p:grpSp>
        <p:nvGrpSpPr>
          <p:cNvPr id="31" name="组合 3"/>
          <p:cNvGrpSpPr>
            <a:grpSpLocks/>
          </p:cNvGrpSpPr>
          <p:nvPr/>
        </p:nvGrpSpPr>
        <p:grpSpPr bwMode="auto">
          <a:xfrm>
            <a:off x="1901827" y="2213251"/>
            <a:ext cx="2522537" cy="2520950"/>
            <a:chOff x="0" y="0"/>
            <a:chExt cx="2098675" cy="2098676"/>
          </a:xfrm>
          <a:noFill/>
        </p:grpSpPr>
        <p:sp>
          <p:nvSpPr>
            <p:cNvPr id="32" name="Oval 9"/>
            <p:cNvSpPr>
              <a:spLocks noChangeArrowheads="1"/>
            </p:cNvSpPr>
            <p:nvPr/>
          </p:nvSpPr>
          <p:spPr bwMode="auto">
            <a:xfrm>
              <a:off x="0" y="0"/>
              <a:ext cx="2098675" cy="2098676"/>
            </a:xfrm>
            <a:prstGeom prst="ellipse">
              <a:avLst/>
            </a:prstGeom>
            <a:grp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cs typeface="+mn-ea"/>
                <a:sym typeface="+mn-lt"/>
              </a:endParaRPr>
            </a:p>
          </p:txBody>
        </p:sp>
        <p:sp>
          <p:nvSpPr>
            <p:cNvPr id="33" name="Freeform 12"/>
            <p:cNvSpPr>
              <a:spLocks noEditPoints="1"/>
            </p:cNvSpPr>
            <p:nvPr/>
          </p:nvSpPr>
          <p:spPr bwMode="auto">
            <a:xfrm>
              <a:off x="331916" y="390683"/>
              <a:ext cx="1469769" cy="1380808"/>
            </a:xfrm>
            <a:custGeom>
              <a:avLst/>
              <a:gdLst>
                <a:gd name="T0" fmla="*/ 899153 w 1615"/>
                <a:gd name="T1" fmla="*/ 22741 h 1518"/>
                <a:gd name="T2" fmla="*/ 716228 w 1615"/>
                <a:gd name="T3" fmla="*/ 87324 h 1518"/>
                <a:gd name="T4" fmla="*/ 549685 w 1615"/>
                <a:gd name="T5" fmla="*/ 15464 h 1518"/>
                <a:gd name="T6" fmla="*/ 17291 w 1615"/>
                <a:gd name="T7" fmla="*/ 548503 h 1518"/>
                <a:gd name="T8" fmla="*/ 191115 w 1615"/>
                <a:gd name="T9" fmla="*/ 799559 h 1518"/>
                <a:gd name="T10" fmla="*/ 279393 w 1615"/>
                <a:gd name="T11" fmla="*/ 960562 h 1518"/>
                <a:gd name="T12" fmla="*/ 394062 w 1615"/>
                <a:gd name="T13" fmla="*/ 1192516 h 1518"/>
                <a:gd name="T14" fmla="*/ 604289 w 1615"/>
                <a:gd name="T15" fmla="*/ 1282569 h 1518"/>
                <a:gd name="T16" fmla="*/ 842728 w 1615"/>
                <a:gd name="T17" fmla="*/ 1328050 h 1518"/>
                <a:gd name="T18" fmla="*/ 936466 w 1615"/>
                <a:gd name="T19" fmla="*/ 1292575 h 1518"/>
                <a:gd name="T20" fmla="*/ 1082988 w 1615"/>
                <a:gd name="T21" fmla="*/ 1192516 h 1518"/>
                <a:gd name="T22" fmla="*/ 1117570 w 1615"/>
                <a:gd name="T23" fmla="*/ 1053344 h 1518"/>
                <a:gd name="T24" fmla="*/ 1231330 w 1615"/>
                <a:gd name="T25" fmla="*/ 1038790 h 1518"/>
                <a:gd name="T26" fmla="*/ 1269553 w 1615"/>
                <a:gd name="T27" fmla="*/ 901437 h 1518"/>
                <a:gd name="T28" fmla="*/ 1397873 w 1615"/>
                <a:gd name="T29" fmla="*/ 772270 h 1518"/>
                <a:gd name="T30" fmla="*/ 1446107 w 1615"/>
                <a:gd name="T31" fmla="*/ 639465 h 1518"/>
                <a:gd name="T32" fmla="*/ 1389683 w 1615"/>
                <a:gd name="T33" fmla="*/ 621273 h 1518"/>
                <a:gd name="T34" fmla="*/ 1328708 w 1615"/>
                <a:gd name="T35" fmla="*/ 656748 h 1518"/>
                <a:gd name="T36" fmla="*/ 1166714 w 1615"/>
                <a:gd name="T37" fmla="*/ 754078 h 1518"/>
                <a:gd name="T38" fmla="*/ 1170355 w 1615"/>
                <a:gd name="T39" fmla="*/ 767722 h 1518"/>
                <a:gd name="T40" fmla="*/ 1008362 w 1615"/>
                <a:gd name="T41" fmla="*/ 864142 h 1518"/>
                <a:gd name="T42" fmla="*/ 1055685 w 1615"/>
                <a:gd name="T43" fmla="*/ 949647 h 1518"/>
                <a:gd name="T44" fmla="*/ 893692 w 1615"/>
                <a:gd name="T45" fmla="*/ 1046976 h 1518"/>
                <a:gd name="T46" fmla="*/ 936466 w 1615"/>
                <a:gd name="T47" fmla="*/ 1123385 h 1518"/>
                <a:gd name="T48" fmla="*/ 774473 w 1615"/>
                <a:gd name="T49" fmla="*/ 1219805 h 1518"/>
                <a:gd name="T50" fmla="*/ 800865 w 1615"/>
                <a:gd name="T51" fmla="*/ 1286207 h 1518"/>
                <a:gd name="T52" fmla="*/ 664354 w 1615"/>
                <a:gd name="T53" fmla="*/ 1246184 h 1518"/>
                <a:gd name="T54" fmla="*/ 685285 w 1615"/>
                <a:gd name="T55" fmla="*/ 1197974 h 1518"/>
                <a:gd name="T56" fmla="*/ 844548 w 1615"/>
                <a:gd name="T57" fmla="*/ 963291 h 1518"/>
                <a:gd name="T58" fmla="*/ 469598 w 1615"/>
                <a:gd name="T59" fmla="*/ 1235268 h 1518"/>
                <a:gd name="T60" fmla="*/ 503271 w 1615"/>
                <a:gd name="T61" fmla="*/ 1098825 h 1518"/>
                <a:gd name="T62" fmla="*/ 424094 w 1615"/>
                <a:gd name="T63" fmla="*/ 1105192 h 1518"/>
                <a:gd name="T64" fmla="*/ 321256 w 1615"/>
                <a:gd name="T65" fmla="*/ 1002405 h 1518"/>
                <a:gd name="T66" fmla="*/ 383141 w 1615"/>
                <a:gd name="T67" fmla="*/ 867781 h 1518"/>
                <a:gd name="T68" fmla="*/ 245720 w 1615"/>
                <a:gd name="T69" fmla="*/ 854136 h 1518"/>
                <a:gd name="T70" fmla="*/ 251180 w 1615"/>
                <a:gd name="T71" fmla="*/ 809565 h 1518"/>
                <a:gd name="T72" fmla="*/ 265742 w 1615"/>
                <a:gd name="T73" fmla="*/ 782276 h 1518"/>
                <a:gd name="T74" fmla="*/ 463228 w 1615"/>
                <a:gd name="T75" fmla="*/ 582159 h 1518"/>
                <a:gd name="T76" fmla="*/ 312155 w 1615"/>
                <a:gd name="T77" fmla="*/ 595803 h 1518"/>
                <a:gd name="T78" fmla="*/ 214777 w 1615"/>
                <a:gd name="T79" fmla="*/ 442986 h 1518"/>
                <a:gd name="T80" fmla="*/ 792674 w 1615"/>
                <a:gd name="T81" fmla="*/ 433890 h 1518"/>
                <a:gd name="T82" fmla="*/ 771742 w 1615"/>
                <a:gd name="T83" fmla="*/ 124618 h 1518"/>
                <a:gd name="T84" fmla="*/ 899153 w 1615"/>
                <a:gd name="T85" fmla="*/ 81866 h 1518"/>
                <a:gd name="T86" fmla="*/ 1389683 w 1615"/>
                <a:gd name="T87" fmla="*/ 621273 h 151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615" h="1518">
                  <a:moveTo>
                    <a:pt x="1530" y="456"/>
                  </a:moveTo>
                  <a:lnTo>
                    <a:pt x="1169" y="95"/>
                  </a:lnTo>
                  <a:cubicBezTo>
                    <a:pt x="1126" y="52"/>
                    <a:pt x="1056" y="25"/>
                    <a:pt x="988" y="25"/>
                  </a:cubicBezTo>
                  <a:cubicBezTo>
                    <a:pt x="964" y="25"/>
                    <a:pt x="943" y="28"/>
                    <a:pt x="922" y="34"/>
                  </a:cubicBezTo>
                  <a:lnTo>
                    <a:pt x="907" y="39"/>
                  </a:lnTo>
                  <a:cubicBezTo>
                    <a:pt x="871" y="50"/>
                    <a:pt x="828" y="71"/>
                    <a:pt x="787" y="96"/>
                  </a:cubicBezTo>
                  <a:lnTo>
                    <a:pt x="786" y="96"/>
                  </a:lnTo>
                  <a:cubicBezTo>
                    <a:pt x="715" y="65"/>
                    <a:pt x="649" y="31"/>
                    <a:pt x="619" y="22"/>
                  </a:cubicBezTo>
                  <a:lnTo>
                    <a:pt x="604" y="17"/>
                  </a:lnTo>
                  <a:cubicBezTo>
                    <a:pt x="547" y="0"/>
                    <a:pt x="465" y="20"/>
                    <a:pt x="423" y="62"/>
                  </a:cubicBezTo>
                  <a:lnTo>
                    <a:pt x="62" y="423"/>
                  </a:lnTo>
                  <a:cubicBezTo>
                    <a:pt x="20" y="465"/>
                    <a:pt x="0" y="546"/>
                    <a:pt x="19" y="603"/>
                  </a:cubicBezTo>
                  <a:lnTo>
                    <a:pt x="26" y="625"/>
                  </a:lnTo>
                  <a:cubicBezTo>
                    <a:pt x="45" y="682"/>
                    <a:pt x="94" y="763"/>
                    <a:pt x="137" y="805"/>
                  </a:cubicBezTo>
                  <a:lnTo>
                    <a:pt x="210" y="879"/>
                  </a:lnTo>
                  <a:cubicBezTo>
                    <a:pt x="195" y="931"/>
                    <a:pt x="204" y="984"/>
                    <a:pt x="241" y="1021"/>
                  </a:cubicBezTo>
                  <a:cubicBezTo>
                    <a:pt x="259" y="1039"/>
                    <a:pt x="282" y="1051"/>
                    <a:pt x="307" y="1056"/>
                  </a:cubicBezTo>
                  <a:cubicBezTo>
                    <a:pt x="238" y="1125"/>
                    <a:pt x="228" y="1224"/>
                    <a:pt x="286" y="1282"/>
                  </a:cubicBezTo>
                  <a:cubicBezTo>
                    <a:pt x="310" y="1306"/>
                    <a:pt x="344" y="1320"/>
                    <a:pt x="381" y="1320"/>
                  </a:cubicBezTo>
                  <a:cubicBezTo>
                    <a:pt x="398" y="1320"/>
                    <a:pt x="415" y="1316"/>
                    <a:pt x="433" y="1311"/>
                  </a:cubicBezTo>
                  <a:cubicBezTo>
                    <a:pt x="433" y="1347"/>
                    <a:pt x="446" y="1380"/>
                    <a:pt x="470" y="1404"/>
                  </a:cubicBezTo>
                  <a:cubicBezTo>
                    <a:pt x="494" y="1428"/>
                    <a:pt x="528" y="1442"/>
                    <a:pt x="565" y="1442"/>
                  </a:cubicBezTo>
                  <a:cubicBezTo>
                    <a:pt x="599" y="1442"/>
                    <a:pt x="634" y="1430"/>
                    <a:pt x="664" y="1410"/>
                  </a:cubicBezTo>
                  <a:cubicBezTo>
                    <a:pt x="669" y="1436"/>
                    <a:pt x="681" y="1461"/>
                    <a:pt x="700" y="1480"/>
                  </a:cubicBezTo>
                  <a:cubicBezTo>
                    <a:pt x="725" y="1504"/>
                    <a:pt x="758" y="1518"/>
                    <a:pt x="795" y="1518"/>
                  </a:cubicBezTo>
                  <a:cubicBezTo>
                    <a:pt x="841" y="1518"/>
                    <a:pt x="889" y="1496"/>
                    <a:pt x="926" y="1460"/>
                  </a:cubicBezTo>
                  <a:lnTo>
                    <a:pt x="946" y="1440"/>
                  </a:lnTo>
                  <a:cubicBezTo>
                    <a:pt x="969" y="1445"/>
                    <a:pt x="994" y="1442"/>
                    <a:pt x="1016" y="1429"/>
                  </a:cubicBezTo>
                  <a:lnTo>
                    <a:pt x="1029" y="1421"/>
                  </a:lnTo>
                  <a:cubicBezTo>
                    <a:pt x="1066" y="1398"/>
                    <a:pt x="1083" y="1354"/>
                    <a:pt x="1072" y="1314"/>
                  </a:cubicBezTo>
                  <a:lnTo>
                    <a:pt x="1082" y="1304"/>
                  </a:lnTo>
                  <a:cubicBezTo>
                    <a:pt x="1112" y="1328"/>
                    <a:pt x="1155" y="1332"/>
                    <a:pt x="1190" y="1311"/>
                  </a:cubicBezTo>
                  <a:lnTo>
                    <a:pt x="1203" y="1303"/>
                  </a:lnTo>
                  <a:cubicBezTo>
                    <a:pt x="1249" y="1276"/>
                    <a:pt x="1263" y="1217"/>
                    <a:pt x="1236" y="1172"/>
                  </a:cubicBezTo>
                  <a:lnTo>
                    <a:pt x="1228" y="1158"/>
                  </a:lnTo>
                  <a:lnTo>
                    <a:pt x="1238" y="1148"/>
                  </a:lnTo>
                  <a:cubicBezTo>
                    <a:pt x="1268" y="1167"/>
                    <a:pt x="1307" y="1169"/>
                    <a:pt x="1340" y="1150"/>
                  </a:cubicBezTo>
                  <a:lnTo>
                    <a:pt x="1353" y="1142"/>
                  </a:lnTo>
                  <a:cubicBezTo>
                    <a:pt x="1399" y="1115"/>
                    <a:pt x="1413" y="1056"/>
                    <a:pt x="1386" y="1010"/>
                  </a:cubicBezTo>
                  <a:lnTo>
                    <a:pt x="1382" y="1004"/>
                  </a:lnTo>
                  <a:lnTo>
                    <a:pt x="1395" y="991"/>
                  </a:lnTo>
                  <a:cubicBezTo>
                    <a:pt x="1424" y="1006"/>
                    <a:pt x="1460" y="1007"/>
                    <a:pt x="1490" y="989"/>
                  </a:cubicBezTo>
                  <a:lnTo>
                    <a:pt x="1504" y="981"/>
                  </a:lnTo>
                  <a:cubicBezTo>
                    <a:pt x="1549" y="954"/>
                    <a:pt x="1564" y="894"/>
                    <a:pt x="1536" y="849"/>
                  </a:cubicBezTo>
                  <a:lnTo>
                    <a:pt x="1528" y="835"/>
                  </a:lnTo>
                  <a:cubicBezTo>
                    <a:pt x="1551" y="798"/>
                    <a:pt x="1571" y="758"/>
                    <a:pt x="1582" y="724"/>
                  </a:cubicBezTo>
                  <a:lnTo>
                    <a:pt x="1589" y="703"/>
                  </a:lnTo>
                  <a:cubicBezTo>
                    <a:pt x="1615" y="622"/>
                    <a:pt x="1590" y="516"/>
                    <a:pt x="1530" y="456"/>
                  </a:cubicBezTo>
                  <a:close/>
                  <a:moveTo>
                    <a:pt x="1527" y="683"/>
                  </a:moveTo>
                  <a:lnTo>
                    <a:pt x="1527" y="683"/>
                  </a:lnTo>
                  <a:lnTo>
                    <a:pt x="1520" y="704"/>
                  </a:lnTo>
                  <a:cubicBezTo>
                    <a:pt x="1513" y="724"/>
                    <a:pt x="1503" y="748"/>
                    <a:pt x="1490" y="771"/>
                  </a:cubicBezTo>
                  <a:lnTo>
                    <a:pt x="1460" y="722"/>
                  </a:lnTo>
                  <a:cubicBezTo>
                    <a:pt x="1433" y="677"/>
                    <a:pt x="1374" y="662"/>
                    <a:pt x="1328" y="689"/>
                  </a:cubicBezTo>
                  <a:lnTo>
                    <a:pt x="1315" y="697"/>
                  </a:lnTo>
                  <a:cubicBezTo>
                    <a:pt x="1270" y="724"/>
                    <a:pt x="1255" y="784"/>
                    <a:pt x="1282" y="829"/>
                  </a:cubicBezTo>
                  <a:lnTo>
                    <a:pt x="1351" y="943"/>
                  </a:lnTo>
                  <a:lnTo>
                    <a:pt x="1348" y="946"/>
                  </a:lnTo>
                  <a:lnTo>
                    <a:pt x="1286" y="844"/>
                  </a:lnTo>
                  <a:cubicBezTo>
                    <a:pt x="1259" y="798"/>
                    <a:pt x="1200" y="783"/>
                    <a:pt x="1154" y="811"/>
                  </a:cubicBezTo>
                  <a:lnTo>
                    <a:pt x="1141" y="819"/>
                  </a:lnTo>
                  <a:cubicBezTo>
                    <a:pt x="1096" y="846"/>
                    <a:pt x="1081" y="905"/>
                    <a:pt x="1108" y="950"/>
                  </a:cubicBezTo>
                  <a:lnTo>
                    <a:pt x="1196" y="1097"/>
                  </a:lnTo>
                  <a:lnTo>
                    <a:pt x="1193" y="1100"/>
                  </a:lnTo>
                  <a:lnTo>
                    <a:pt x="1160" y="1044"/>
                  </a:lnTo>
                  <a:cubicBezTo>
                    <a:pt x="1133" y="999"/>
                    <a:pt x="1073" y="984"/>
                    <a:pt x="1028" y="1011"/>
                  </a:cubicBezTo>
                  <a:lnTo>
                    <a:pt x="1015" y="1020"/>
                  </a:lnTo>
                  <a:cubicBezTo>
                    <a:pt x="970" y="1047"/>
                    <a:pt x="955" y="1106"/>
                    <a:pt x="982" y="1151"/>
                  </a:cubicBezTo>
                  <a:lnTo>
                    <a:pt x="1042" y="1251"/>
                  </a:lnTo>
                  <a:lnTo>
                    <a:pt x="1040" y="1253"/>
                  </a:lnTo>
                  <a:lnTo>
                    <a:pt x="1029" y="1235"/>
                  </a:lnTo>
                  <a:cubicBezTo>
                    <a:pt x="1002" y="1189"/>
                    <a:pt x="943" y="1175"/>
                    <a:pt x="898" y="1202"/>
                  </a:cubicBezTo>
                  <a:lnTo>
                    <a:pt x="884" y="1210"/>
                  </a:lnTo>
                  <a:cubicBezTo>
                    <a:pt x="839" y="1237"/>
                    <a:pt x="824" y="1296"/>
                    <a:pt x="851" y="1341"/>
                  </a:cubicBezTo>
                  <a:lnTo>
                    <a:pt x="884" y="1396"/>
                  </a:lnTo>
                  <a:cubicBezTo>
                    <a:pt x="886" y="1399"/>
                    <a:pt x="888" y="1401"/>
                    <a:pt x="890" y="1404"/>
                  </a:cubicBezTo>
                  <a:lnTo>
                    <a:pt x="880" y="1414"/>
                  </a:lnTo>
                  <a:cubicBezTo>
                    <a:pt x="855" y="1439"/>
                    <a:pt x="823" y="1452"/>
                    <a:pt x="795" y="1452"/>
                  </a:cubicBezTo>
                  <a:cubicBezTo>
                    <a:pt x="776" y="1452"/>
                    <a:pt x="759" y="1447"/>
                    <a:pt x="746" y="1434"/>
                  </a:cubicBezTo>
                  <a:cubicBezTo>
                    <a:pt x="731" y="1418"/>
                    <a:pt x="725" y="1395"/>
                    <a:pt x="730" y="1370"/>
                  </a:cubicBezTo>
                  <a:cubicBezTo>
                    <a:pt x="732" y="1358"/>
                    <a:pt x="736" y="1346"/>
                    <a:pt x="742" y="1334"/>
                  </a:cubicBezTo>
                  <a:cubicBezTo>
                    <a:pt x="743" y="1333"/>
                    <a:pt x="744" y="1332"/>
                    <a:pt x="745" y="1330"/>
                  </a:cubicBezTo>
                  <a:cubicBezTo>
                    <a:pt x="747" y="1326"/>
                    <a:pt x="750" y="1321"/>
                    <a:pt x="753" y="1317"/>
                  </a:cubicBezTo>
                  <a:cubicBezTo>
                    <a:pt x="757" y="1311"/>
                    <a:pt x="762" y="1306"/>
                    <a:pt x="767" y="1300"/>
                  </a:cubicBezTo>
                  <a:lnTo>
                    <a:pt x="968" y="1100"/>
                  </a:lnTo>
                  <a:lnTo>
                    <a:pt x="928" y="1059"/>
                  </a:lnTo>
                  <a:lnTo>
                    <a:pt x="650" y="1337"/>
                  </a:lnTo>
                  <a:cubicBezTo>
                    <a:pt x="624" y="1363"/>
                    <a:pt x="593" y="1376"/>
                    <a:pt x="565" y="1376"/>
                  </a:cubicBezTo>
                  <a:cubicBezTo>
                    <a:pt x="546" y="1376"/>
                    <a:pt x="529" y="1370"/>
                    <a:pt x="516" y="1358"/>
                  </a:cubicBezTo>
                  <a:cubicBezTo>
                    <a:pt x="485" y="1327"/>
                    <a:pt x="495" y="1267"/>
                    <a:pt x="537" y="1224"/>
                  </a:cubicBezTo>
                  <a:lnTo>
                    <a:pt x="546" y="1215"/>
                  </a:lnTo>
                  <a:lnTo>
                    <a:pt x="553" y="1208"/>
                  </a:lnTo>
                  <a:lnTo>
                    <a:pt x="815" y="946"/>
                  </a:lnTo>
                  <a:lnTo>
                    <a:pt x="775" y="906"/>
                  </a:lnTo>
                  <a:lnTo>
                    <a:pt x="466" y="1215"/>
                  </a:lnTo>
                  <a:cubicBezTo>
                    <a:pt x="441" y="1240"/>
                    <a:pt x="409" y="1254"/>
                    <a:pt x="381" y="1254"/>
                  </a:cubicBezTo>
                  <a:cubicBezTo>
                    <a:pt x="362" y="1254"/>
                    <a:pt x="345" y="1248"/>
                    <a:pt x="332" y="1236"/>
                  </a:cubicBezTo>
                  <a:cubicBezTo>
                    <a:pt x="301" y="1205"/>
                    <a:pt x="311" y="1144"/>
                    <a:pt x="353" y="1102"/>
                  </a:cubicBezTo>
                  <a:lnTo>
                    <a:pt x="662" y="793"/>
                  </a:lnTo>
                  <a:lnTo>
                    <a:pt x="622" y="753"/>
                  </a:lnTo>
                  <a:lnTo>
                    <a:pt x="421" y="954"/>
                  </a:lnTo>
                  <a:cubicBezTo>
                    <a:pt x="395" y="979"/>
                    <a:pt x="363" y="993"/>
                    <a:pt x="335" y="993"/>
                  </a:cubicBezTo>
                  <a:cubicBezTo>
                    <a:pt x="317" y="993"/>
                    <a:pt x="300" y="987"/>
                    <a:pt x="287" y="975"/>
                  </a:cubicBezTo>
                  <a:cubicBezTo>
                    <a:pt x="277" y="965"/>
                    <a:pt x="272" y="952"/>
                    <a:pt x="270" y="939"/>
                  </a:cubicBezTo>
                  <a:cubicBezTo>
                    <a:pt x="268" y="928"/>
                    <a:pt x="269" y="916"/>
                    <a:pt x="272" y="904"/>
                  </a:cubicBezTo>
                  <a:cubicBezTo>
                    <a:pt x="272" y="903"/>
                    <a:pt x="272" y="901"/>
                    <a:pt x="273" y="900"/>
                  </a:cubicBezTo>
                  <a:cubicBezTo>
                    <a:pt x="274" y="897"/>
                    <a:pt x="275" y="894"/>
                    <a:pt x="276" y="890"/>
                  </a:cubicBezTo>
                  <a:cubicBezTo>
                    <a:pt x="277" y="886"/>
                    <a:pt x="279" y="882"/>
                    <a:pt x="281" y="878"/>
                  </a:cubicBezTo>
                  <a:cubicBezTo>
                    <a:pt x="282" y="876"/>
                    <a:pt x="283" y="874"/>
                    <a:pt x="284" y="872"/>
                  </a:cubicBezTo>
                  <a:cubicBezTo>
                    <a:pt x="287" y="868"/>
                    <a:pt x="289" y="864"/>
                    <a:pt x="292" y="860"/>
                  </a:cubicBezTo>
                  <a:cubicBezTo>
                    <a:pt x="293" y="859"/>
                    <a:pt x="294" y="857"/>
                    <a:pt x="295" y="856"/>
                  </a:cubicBezTo>
                  <a:cubicBezTo>
                    <a:pt x="299" y="851"/>
                    <a:pt x="303" y="846"/>
                    <a:pt x="307" y="841"/>
                  </a:cubicBezTo>
                  <a:lnTo>
                    <a:pt x="509" y="640"/>
                  </a:lnTo>
                  <a:lnTo>
                    <a:pt x="489" y="621"/>
                  </a:lnTo>
                  <a:cubicBezTo>
                    <a:pt x="479" y="611"/>
                    <a:pt x="471" y="599"/>
                    <a:pt x="466" y="586"/>
                  </a:cubicBezTo>
                  <a:lnTo>
                    <a:pt x="343" y="655"/>
                  </a:lnTo>
                  <a:cubicBezTo>
                    <a:pt x="325" y="666"/>
                    <a:pt x="304" y="671"/>
                    <a:pt x="284" y="671"/>
                  </a:cubicBezTo>
                  <a:cubicBezTo>
                    <a:pt x="248" y="671"/>
                    <a:pt x="214" y="654"/>
                    <a:pt x="195" y="625"/>
                  </a:cubicBezTo>
                  <a:cubicBezTo>
                    <a:pt x="165" y="578"/>
                    <a:pt x="184" y="516"/>
                    <a:pt x="236" y="487"/>
                  </a:cubicBezTo>
                  <a:lnTo>
                    <a:pt x="595" y="284"/>
                  </a:lnTo>
                  <a:cubicBezTo>
                    <a:pt x="606" y="298"/>
                    <a:pt x="620" y="311"/>
                    <a:pt x="636" y="322"/>
                  </a:cubicBezTo>
                  <a:lnTo>
                    <a:pt x="871" y="477"/>
                  </a:lnTo>
                  <a:cubicBezTo>
                    <a:pt x="941" y="524"/>
                    <a:pt x="1032" y="511"/>
                    <a:pt x="1073" y="449"/>
                  </a:cubicBezTo>
                  <a:cubicBezTo>
                    <a:pt x="1114" y="387"/>
                    <a:pt x="1091" y="298"/>
                    <a:pt x="1021" y="251"/>
                  </a:cubicBezTo>
                  <a:lnTo>
                    <a:pt x="848" y="137"/>
                  </a:lnTo>
                  <a:cubicBezTo>
                    <a:pt x="875" y="121"/>
                    <a:pt x="903" y="109"/>
                    <a:pt x="927" y="101"/>
                  </a:cubicBezTo>
                  <a:lnTo>
                    <a:pt x="942" y="96"/>
                  </a:lnTo>
                  <a:cubicBezTo>
                    <a:pt x="956" y="92"/>
                    <a:pt x="972" y="90"/>
                    <a:pt x="988" y="90"/>
                  </a:cubicBezTo>
                  <a:cubicBezTo>
                    <a:pt x="1037" y="90"/>
                    <a:pt x="1091" y="109"/>
                    <a:pt x="1123" y="141"/>
                  </a:cubicBezTo>
                  <a:lnTo>
                    <a:pt x="1484" y="502"/>
                  </a:lnTo>
                  <a:cubicBezTo>
                    <a:pt x="1526" y="544"/>
                    <a:pt x="1545" y="625"/>
                    <a:pt x="1527" y="683"/>
                  </a:cubicBezTo>
                  <a:close/>
                </a:path>
              </a:pathLst>
            </a:custGeom>
            <a:grpFill/>
            <a:ln w="9525">
              <a:solidFill>
                <a:srgbClr val="000000"/>
              </a:solidFill>
              <a:round/>
              <a:headEnd/>
              <a:tailEnd/>
            </a:ln>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bg1">
                    <a:lumMod val="50000"/>
                  </a:schemeClr>
                </a:solidFill>
                <a:effectLst/>
                <a:uLnTx/>
                <a:uFillTx/>
                <a:cs typeface="+mn-ea"/>
                <a:sym typeface="+mn-lt"/>
              </a:endParaRPr>
            </a:p>
          </p:txBody>
        </p:sp>
      </p:grpSp>
      <p:sp>
        <p:nvSpPr>
          <p:cNvPr id="34" name="TextBox 6"/>
          <p:cNvSpPr txBox="1">
            <a:spLocks noChangeArrowheads="1"/>
          </p:cNvSpPr>
          <p:nvPr/>
        </p:nvSpPr>
        <p:spPr bwMode="auto">
          <a:xfrm>
            <a:off x="1893889" y="5056464"/>
            <a:ext cx="2530475" cy="584200"/>
          </a:xfrm>
          <a:prstGeom prst="rect">
            <a:avLst/>
          </a:prstGeom>
          <a:noFill/>
          <a:ln>
            <a:solidFill>
              <a:srgbClr val="404040"/>
            </a:solidFill>
          </a:ln>
          <a:extLst/>
        </p:spPr>
        <p:txBody>
          <a:bodyPr>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charset="-122"/>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3200" kern="0" noProof="0" dirty="0" smtClean="0">
                <a:solidFill>
                  <a:schemeClr val="bg1">
                    <a:lumMod val="50000"/>
                  </a:schemeClr>
                </a:solidFill>
                <a:latin typeface="+mn-lt"/>
                <a:ea typeface="+mn-ea"/>
                <a:cs typeface="+mn-ea"/>
                <a:sym typeface="+mn-lt"/>
              </a:rPr>
              <a:t>加入标题</a:t>
            </a:r>
            <a:endParaRPr kumimoji="0" lang="zh-CN" altLang="en-US" sz="3200" b="0" i="0" u="none" strike="noStrike" kern="0" cap="none" spc="0" normalizeH="0" baseline="0" noProof="0" dirty="0">
              <a:ln>
                <a:noFill/>
              </a:ln>
              <a:solidFill>
                <a:schemeClr val="bg1">
                  <a:lumMod val="50000"/>
                </a:schemeClr>
              </a:solidFill>
              <a:effectLst/>
              <a:uLnTx/>
              <a:uFillTx/>
              <a:latin typeface="+mn-lt"/>
              <a:ea typeface="+mn-ea"/>
              <a:cs typeface="+mn-ea"/>
              <a:sym typeface="+mn-lt"/>
            </a:endParaRPr>
          </a:p>
        </p:txBody>
      </p:sp>
    </p:spTree>
    <p:extLst>
      <p:ext uri="{BB962C8B-B14F-4D97-AF65-F5344CB8AC3E}">
        <p14:creationId xmlns:p14="http://schemas.microsoft.com/office/powerpoint/2010/main" val="1134573536"/>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14:presetBounceEnd="62000">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14:bounceEnd="62000">
                                          <p:cBhvr additive="base">
                                            <p:cTn id="12" dur="1000" fill="hold"/>
                                            <p:tgtEl>
                                              <p:spTgt spid="6"/>
                                            </p:tgtEl>
                                            <p:attrNameLst>
                                              <p:attrName>ppt_x</p:attrName>
                                            </p:attrNameLst>
                                          </p:cBhvr>
                                          <p:tavLst>
                                            <p:tav tm="0">
                                              <p:val>
                                                <p:strVal val="1+#ppt_w/2"/>
                                              </p:val>
                                            </p:tav>
                                            <p:tav tm="100000">
                                              <p:val>
                                                <p:strVal val="#ppt_x"/>
                                              </p:val>
                                            </p:tav>
                                          </p:tavLst>
                                        </p:anim>
                                        <p:anim calcmode="lin" valueType="num" p14:bounceEnd="62000">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14:presetBounceEnd="62000">
                                      <p:stCondLst>
                                        <p:cond delay="200"/>
                                      </p:stCondLst>
                                      <p:childTnLst>
                                        <p:set>
                                          <p:cBhvr>
                                            <p:cTn id="15" dur="1" fill="hold">
                                              <p:stCondLst>
                                                <p:cond delay="0"/>
                                              </p:stCondLst>
                                            </p:cTn>
                                            <p:tgtEl>
                                              <p:spTgt spid="15"/>
                                            </p:tgtEl>
                                            <p:attrNameLst>
                                              <p:attrName>style.visibility</p:attrName>
                                            </p:attrNameLst>
                                          </p:cBhvr>
                                          <p:to>
                                            <p:strVal val="visible"/>
                                          </p:to>
                                        </p:set>
                                        <p:anim calcmode="lin" valueType="num" p14:bounceEnd="62000">
                                          <p:cBhvr additive="base">
                                            <p:cTn id="16" dur="1000" fill="hold"/>
                                            <p:tgtEl>
                                              <p:spTgt spid="15"/>
                                            </p:tgtEl>
                                            <p:attrNameLst>
                                              <p:attrName>ppt_x</p:attrName>
                                            </p:attrNameLst>
                                          </p:cBhvr>
                                          <p:tavLst>
                                            <p:tav tm="0">
                                              <p:val>
                                                <p:strVal val="#ppt_x"/>
                                              </p:val>
                                            </p:tav>
                                            <p:tav tm="100000">
                                              <p:val>
                                                <p:strVal val="#ppt_x"/>
                                              </p:val>
                                            </p:tav>
                                          </p:tavLst>
                                        </p:anim>
                                        <p:anim calcmode="lin" valueType="num" p14:bounceEnd="62000">
                                          <p:cBhvr additive="base">
                                            <p:cTn id="17" dur="10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14:presetBounceEnd="62000">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14:bounceEnd="62000">
                                          <p:cBhvr additive="base">
                                            <p:cTn id="20" dur="1000" fill="hold"/>
                                            <p:tgtEl>
                                              <p:spTgt spid="20"/>
                                            </p:tgtEl>
                                            <p:attrNameLst>
                                              <p:attrName>ppt_x</p:attrName>
                                            </p:attrNameLst>
                                          </p:cBhvr>
                                          <p:tavLst>
                                            <p:tav tm="0">
                                              <p:val>
                                                <p:strVal val="0-#ppt_w/2"/>
                                              </p:val>
                                            </p:tav>
                                            <p:tav tm="100000">
                                              <p:val>
                                                <p:strVal val="#ppt_x"/>
                                              </p:val>
                                            </p:tav>
                                          </p:tavLst>
                                        </p:anim>
                                        <p:anim calcmode="lin" valueType="num" p14:bounceEnd="62000">
                                          <p:cBhvr additive="base">
                                            <p:cTn id="21" dur="1000" fill="hold"/>
                                            <p:tgtEl>
                                              <p:spTgt spid="20"/>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1300"/>
                                </p:stCondLst>
                                <p:childTnLst>
                                  <p:par>
                                    <p:cTn id="32" presetID="52"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31"/>
                                            </p:tgtEl>
                                            <p:attrNameLst>
                                              <p:attrName>ppt_x,ppt_y</p:attrName>
                                            </p:attrNameLst>
                                          </p:cBhvr>
                                          <p:rCtr x="0" y="0"/>
                                        </p:animMotion>
                                        <p:animEffect transition="in" filter="fade">
                                          <p:cBhvr>
                                            <p:cTn id="36" dur="1000"/>
                                            <p:tgtEl>
                                              <p:spTgt spid="31"/>
                                            </p:tgtEl>
                                          </p:cBhvr>
                                        </p:animEffect>
                                      </p:childTnLst>
                                    </p:cTn>
                                  </p:par>
                                </p:childTnLst>
                              </p:cTn>
                            </p:par>
                            <p:par>
                              <p:cTn id="37" fill="hold">
                                <p:stCondLst>
                                  <p:cond delay="23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par>
                                    <p:cTn id="10" presetID="2" presetClass="entr" presetSubtype="6" fill="hold" nodeType="withEffect">
                                      <p:stCondLst>
                                        <p:cond delay="30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1000" fill="hold"/>
                                            <p:tgtEl>
                                              <p:spTgt spid="6"/>
                                            </p:tgtEl>
                                            <p:attrNameLst>
                                              <p:attrName>ppt_x</p:attrName>
                                            </p:attrNameLst>
                                          </p:cBhvr>
                                          <p:tavLst>
                                            <p:tav tm="0">
                                              <p:val>
                                                <p:strVal val="1+#ppt_w/2"/>
                                              </p:val>
                                            </p:tav>
                                            <p:tav tm="100000">
                                              <p:val>
                                                <p:strVal val="#ppt_x"/>
                                              </p:val>
                                            </p:tav>
                                          </p:tavLst>
                                        </p:anim>
                                        <p:anim calcmode="lin" valueType="num">
                                          <p:cBhvr additive="base">
                                            <p:cTn id="13" dur="1000" fill="hold"/>
                                            <p:tgtEl>
                                              <p:spTgt spid="6"/>
                                            </p:tgtEl>
                                            <p:attrNameLst>
                                              <p:attrName>ppt_y</p:attrName>
                                            </p:attrNameLst>
                                          </p:cBhvr>
                                          <p:tavLst>
                                            <p:tav tm="0">
                                              <p:val>
                                                <p:strVal val="1+#ppt_h/2"/>
                                              </p:val>
                                            </p:tav>
                                            <p:tav tm="100000">
                                              <p:val>
                                                <p:strVal val="#ppt_y"/>
                                              </p:val>
                                            </p:tav>
                                          </p:tavLst>
                                        </p:anim>
                                      </p:childTnLst>
                                    </p:cTn>
                                  </p:par>
                                  <p:par>
                                    <p:cTn id="14" presetID="2" presetClass="entr" presetSubtype="1" fill="hold" nodeType="withEffect">
                                      <p:stCondLst>
                                        <p:cond delay="200"/>
                                      </p:stCondLst>
                                      <p:childTnLst>
                                        <p:set>
                                          <p:cBhvr>
                                            <p:cTn id="15" dur="1" fill="hold">
                                              <p:stCondLst>
                                                <p:cond delay="0"/>
                                              </p:stCondLst>
                                            </p:cTn>
                                            <p:tgtEl>
                                              <p:spTgt spid="15"/>
                                            </p:tgtEl>
                                            <p:attrNameLst>
                                              <p:attrName>style.visibility</p:attrName>
                                            </p:attrNameLst>
                                          </p:cBhvr>
                                          <p:to>
                                            <p:strVal val="visible"/>
                                          </p:to>
                                        </p:set>
                                        <p:anim calcmode="lin" valueType="num">
                                          <p:cBhvr additive="base">
                                            <p:cTn id="16" dur="1000" fill="hold"/>
                                            <p:tgtEl>
                                              <p:spTgt spid="15"/>
                                            </p:tgtEl>
                                            <p:attrNameLst>
                                              <p:attrName>ppt_x</p:attrName>
                                            </p:attrNameLst>
                                          </p:cBhvr>
                                          <p:tavLst>
                                            <p:tav tm="0">
                                              <p:val>
                                                <p:strVal val="#ppt_x"/>
                                              </p:val>
                                            </p:tav>
                                            <p:tav tm="100000">
                                              <p:val>
                                                <p:strVal val="#ppt_x"/>
                                              </p:val>
                                            </p:tav>
                                          </p:tavLst>
                                        </p:anim>
                                        <p:anim calcmode="lin" valueType="num">
                                          <p:cBhvr additive="base">
                                            <p:cTn id="17" dur="1000" fill="hold"/>
                                            <p:tgtEl>
                                              <p:spTgt spid="15"/>
                                            </p:tgtEl>
                                            <p:attrNameLst>
                                              <p:attrName>ppt_y</p:attrName>
                                            </p:attrNameLst>
                                          </p:cBhvr>
                                          <p:tavLst>
                                            <p:tav tm="0">
                                              <p:val>
                                                <p:strVal val="0-#ppt_h/2"/>
                                              </p:val>
                                            </p:tav>
                                            <p:tav tm="100000">
                                              <p:val>
                                                <p:strVal val="#ppt_y"/>
                                              </p:val>
                                            </p:tav>
                                          </p:tavLst>
                                        </p:anim>
                                      </p:childTnLst>
                                    </p:cTn>
                                  </p:par>
                                  <p:par>
                                    <p:cTn id="18" presetID="2" presetClass="entr" presetSubtype="9"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additive="base">
                                            <p:cTn id="20" dur="1000" fill="hold"/>
                                            <p:tgtEl>
                                              <p:spTgt spid="20"/>
                                            </p:tgtEl>
                                            <p:attrNameLst>
                                              <p:attrName>ppt_x</p:attrName>
                                            </p:attrNameLst>
                                          </p:cBhvr>
                                          <p:tavLst>
                                            <p:tav tm="0">
                                              <p:val>
                                                <p:strVal val="0-#ppt_w/2"/>
                                              </p:val>
                                            </p:tav>
                                            <p:tav tm="100000">
                                              <p:val>
                                                <p:strVal val="#ppt_x"/>
                                              </p:val>
                                            </p:tav>
                                          </p:tavLst>
                                        </p:anim>
                                        <p:anim calcmode="lin" valueType="num">
                                          <p:cBhvr additive="base">
                                            <p:cTn id="21" dur="1000" fill="hold"/>
                                            <p:tgtEl>
                                              <p:spTgt spid="20"/>
                                            </p:tgtEl>
                                            <p:attrNameLst>
                                              <p:attrName>ppt_y</p:attrName>
                                            </p:attrNameLst>
                                          </p:cBhvr>
                                          <p:tavLst>
                                            <p:tav tm="0">
                                              <p:val>
                                                <p:strVal val="0-#ppt_h/2"/>
                                              </p:val>
                                            </p:tav>
                                            <p:tav tm="100000">
                                              <p:val>
                                                <p:strVal val="#ppt_y"/>
                                              </p:val>
                                            </p:tav>
                                          </p:tavLst>
                                        </p:anim>
                                      </p:childTnLst>
                                    </p:cTn>
                                  </p:par>
                                  <p:par>
                                    <p:cTn id="22" presetID="10" presetClass="entr" presetSubtype="0" fill="hold" grpId="0" nodeType="withEffect">
                                      <p:stCondLst>
                                        <p:cond delay="50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par>
                                    <p:cTn id="25" presetID="10" presetClass="entr" presetSubtype="0" fill="hold" grpId="0" nodeType="withEffect">
                                      <p:stCondLst>
                                        <p:cond delay="5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500"/>
                                            <p:tgtEl>
                                              <p:spTgt spid="29"/>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childTnLst>
                              </p:cTn>
                            </p:par>
                            <p:par>
                              <p:cTn id="31" fill="hold">
                                <p:stCondLst>
                                  <p:cond delay="1300"/>
                                </p:stCondLst>
                                <p:childTnLst>
                                  <p:par>
                                    <p:cTn id="32" presetID="52" presetClass="entr" presetSubtype="0" fill="hold" nodeType="afterEffect">
                                      <p:stCondLst>
                                        <p:cond delay="0"/>
                                      </p:stCondLst>
                                      <p:childTnLst>
                                        <p:set>
                                          <p:cBhvr>
                                            <p:cTn id="33" dur="1" fill="hold">
                                              <p:stCondLst>
                                                <p:cond delay="0"/>
                                              </p:stCondLst>
                                            </p:cTn>
                                            <p:tgtEl>
                                              <p:spTgt spid="31"/>
                                            </p:tgtEl>
                                            <p:attrNameLst>
                                              <p:attrName>style.visibility</p:attrName>
                                            </p:attrNameLst>
                                          </p:cBhvr>
                                          <p:to>
                                            <p:strVal val="visible"/>
                                          </p:to>
                                        </p:set>
                                        <p:animScale>
                                          <p:cBhvr>
                                            <p:cTn id="34" dur="10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5" dur="1000" decel="50000" fill="hold">
                                              <p:stCondLst>
                                                <p:cond delay="0"/>
                                              </p:stCondLst>
                                            </p:cTn>
                                            <p:tgtEl>
                                              <p:spTgt spid="31"/>
                                            </p:tgtEl>
                                            <p:attrNameLst>
                                              <p:attrName>ppt_x,ppt_y</p:attrName>
                                            </p:attrNameLst>
                                          </p:cBhvr>
                                          <p:rCtr x="0" y="0"/>
                                        </p:animMotion>
                                        <p:animEffect transition="in" filter="fade">
                                          <p:cBhvr>
                                            <p:cTn id="36" dur="1000"/>
                                            <p:tgtEl>
                                              <p:spTgt spid="31"/>
                                            </p:tgtEl>
                                          </p:cBhvr>
                                        </p:animEffect>
                                      </p:childTnLst>
                                    </p:cTn>
                                  </p:par>
                                </p:childTnLst>
                              </p:cTn>
                            </p:par>
                            <p:par>
                              <p:cTn id="37" fill="hold">
                                <p:stCondLst>
                                  <p:cond delay="23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P spid="30" grpId="0"/>
          <p:bldP spid="3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圆角矩形 5"/>
          <p:cNvSpPr/>
          <p:nvPr/>
        </p:nvSpPr>
        <p:spPr>
          <a:xfrm>
            <a:off x="1270670" y="2496830"/>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cs typeface="+mn-ea"/>
                <a:sym typeface="+mn-lt"/>
              </a:rPr>
              <a:t>S</a:t>
            </a:r>
            <a:endParaRPr lang="zh-CN" altLang="en-US" sz="4400" dirty="0">
              <a:solidFill>
                <a:srgbClr val="404040"/>
              </a:solidFill>
              <a:cs typeface="+mn-ea"/>
              <a:sym typeface="+mn-lt"/>
            </a:endParaRPr>
          </a:p>
        </p:txBody>
      </p:sp>
      <p:sp>
        <p:nvSpPr>
          <p:cNvPr id="7" name="圆角矩形 6"/>
          <p:cNvSpPr/>
          <p:nvPr/>
        </p:nvSpPr>
        <p:spPr>
          <a:xfrm>
            <a:off x="9767614" y="2496830"/>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cs typeface="+mn-ea"/>
                <a:sym typeface="+mn-lt"/>
              </a:rPr>
              <a:t>W</a:t>
            </a:r>
            <a:endParaRPr lang="zh-CN" altLang="en-US" sz="4400" dirty="0">
              <a:solidFill>
                <a:srgbClr val="404040"/>
              </a:solidFill>
              <a:cs typeface="+mn-ea"/>
              <a:sym typeface="+mn-lt"/>
            </a:endParaRPr>
          </a:p>
        </p:txBody>
      </p:sp>
      <p:sp>
        <p:nvSpPr>
          <p:cNvPr id="8" name="TextBox 8"/>
          <p:cNvSpPr txBox="1"/>
          <p:nvPr/>
        </p:nvSpPr>
        <p:spPr>
          <a:xfrm>
            <a:off x="2583181" y="2568838"/>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65000"/>
                    <a:lumOff val="35000"/>
                  </a:schemeClr>
                </a:solidFill>
                <a:cs typeface="+mn-ea"/>
                <a:sym typeface="+mn-lt"/>
              </a:rPr>
              <a:t>点击添加标题</a:t>
            </a:r>
            <a:endParaRPr lang="zh-CN" altLang="en-US" dirty="0">
              <a:solidFill>
                <a:schemeClr val="tx1">
                  <a:lumMod val="65000"/>
                  <a:lumOff val="35000"/>
                </a:schemeClr>
              </a:solidFill>
              <a:cs typeface="+mn-ea"/>
              <a:sym typeface="+mn-lt"/>
            </a:endParaRPr>
          </a:p>
        </p:txBody>
      </p:sp>
      <p:sp>
        <p:nvSpPr>
          <p:cNvPr id="9" name="TextBox 9"/>
          <p:cNvSpPr txBox="1"/>
          <p:nvPr/>
        </p:nvSpPr>
        <p:spPr>
          <a:xfrm>
            <a:off x="2583182" y="2915069"/>
            <a:ext cx="3193456" cy="752514"/>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100" dirty="0" smtClean="0">
                <a:solidFill>
                  <a:schemeClr val="tx1">
                    <a:lumMod val="50000"/>
                    <a:lumOff val="50000"/>
                  </a:schemeClr>
                </a:solidFill>
                <a:cs typeface="+mn-ea"/>
                <a:sym typeface="+mn-lt"/>
              </a:rPr>
              <a:t>。您的内容打在这里</a:t>
            </a:r>
            <a:r>
              <a:rPr lang="zh-CN" altLang="en-US" sz="1100" dirty="0">
                <a:solidFill>
                  <a:schemeClr val="tx1">
                    <a:lumMod val="50000"/>
                    <a:lumOff val="50000"/>
                  </a:schemeClr>
                </a:solidFill>
                <a:cs typeface="+mn-ea"/>
                <a:sym typeface="+mn-lt"/>
              </a:rPr>
              <a:t>，或者通过通过复制您的文本</a:t>
            </a:r>
            <a:r>
              <a:rPr lang="zh-CN" altLang="en-US" sz="1100" dirty="0" smtClean="0">
                <a:solidFill>
                  <a:schemeClr val="tx1">
                    <a:lumMod val="50000"/>
                    <a:lumOff val="50000"/>
                  </a:schemeClr>
                </a:solidFill>
                <a:cs typeface="+mn-ea"/>
                <a:sym typeface="+mn-lt"/>
              </a:rPr>
              <a:t>。</a:t>
            </a:r>
            <a:endParaRPr lang="zh-CN" altLang="en-US" sz="1100" dirty="0">
              <a:solidFill>
                <a:schemeClr val="tx1">
                  <a:lumMod val="50000"/>
                  <a:lumOff val="50000"/>
                </a:schemeClr>
              </a:solidFill>
              <a:cs typeface="+mn-ea"/>
              <a:sym typeface="+mn-lt"/>
            </a:endParaRPr>
          </a:p>
        </p:txBody>
      </p:sp>
      <p:sp>
        <p:nvSpPr>
          <p:cNvPr id="11" name="TextBox 10"/>
          <p:cNvSpPr txBox="1"/>
          <p:nvPr/>
        </p:nvSpPr>
        <p:spPr>
          <a:xfrm>
            <a:off x="6640733" y="2568838"/>
            <a:ext cx="2961066" cy="366575"/>
          </a:xfrm>
          <a:prstGeom prst="rect">
            <a:avLst/>
          </a:prstGeom>
          <a:noFill/>
        </p:spPr>
        <p:txBody>
          <a:bodyPr wrap="square" tIns="0" bIns="0" rtlCol="0" anchor="t">
            <a:spAutoFit/>
          </a:bodyPr>
          <a:lstStyle/>
          <a:p>
            <a:pPr algn="r">
              <a:lnSpc>
                <a:spcPct val="150000"/>
              </a:lnSpc>
            </a:pPr>
            <a:r>
              <a:rPr lang="zh-CN" altLang="en-US" dirty="0" smtClean="0">
                <a:solidFill>
                  <a:schemeClr val="tx1">
                    <a:lumMod val="65000"/>
                    <a:lumOff val="35000"/>
                  </a:schemeClr>
                </a:solidFill>
                <a:cs typeface="+mn-ea"/>
                <a:sym typeface="+mn-lt"/>
              </a:rPr>
              <a:t>点击添加标题</a:t>
            </a:r>
            <a:endParaRPr lang="zh-CN" altLang="en-US" dirty="0">
              <a:solidFill>
                <a:schemeClr val="tx1">
                  <a:lumMod val="65000"/>
                  <a:lumOff val="35000"/>
                </a:schemeClr>
              </a:solidFill>
              <a:cs typeface="+mn-ea"/>
              <a:sym typeface="+mn-lt"/>
            </a:endParaRPr>
          </a:p>
        </p:txBody>
      </p:sp>
      <p:sp>
        <p:nvSpPr>
          <p:cNvPr id="12" name="TextBox 11"/>
          <p:cNvSpPr txBox="1"/>
          <p:nvPr/>
        </p:nvSpPr>
        <p:spPr>
          <a:xfrm>
            <a:off x="6408343" y="2915069"/>
            <a:ext cx="3193456" cy="752514"/>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100" dirty="0" smtClean="0">
                <a:solidFill>
                  <a:schemeClr val="tx1">
                    <a:lumMod val="50000"/>
                    <a:lumOff val="50000"/>
                  </a:schemeClr>
                </a:solidFill>
                <a:cs typeface="+mn-ea"/>
                <a:sym typeface="+mn-lt"/>
              </a:rPr>
              <a:t>。您的内容打在这里</a:t>
            </a:r>
            <a:r>
              <a:rPr lang="zh-CN" altLang="en-US" sz="1100" dirty="0">
                <a:solidFill>
                  <a:schemeClr val="tx1">
                    <a:lumMod val="50000"/>
                    <a:lumOff val="50000"/>
                  </a:schemeClr>
                </a:solidFill>
                <a:cs typeface="+mn-ea"/>
                <a:sym typeface="+mn-lt"/>
              </a:rPr>
              <a:t>，或者通过通过复制您的文本</a:t>
            </a:r>
            <a:r>
              <a:rPr lang="zh-CN" altLang="en-US" sz="1100" dirty="0" smtClean="0">
                <a:solidFill>
                  <a:schemeClr val="tx1">
                    <a:lumMod val="50000"/>
                    <a:lumOff val="50000"/>
                  </a:schemeClr>
                </a:solidFill>
                <a:cs typeface="+mn-ea"/>
                <a:sym typeface="+mn-lt"/>
              </a:rPr>
              <a:t>。</a:t>
            </a:r>
            <a:endParaRPr lang="zh-CN" altLang="en-US" sz="1100" dirty="0">
              <a:solidFill>
                <a:schemeClr val="tx1">
                  <a:lumMod val="50000"/>
                  <a:lumOff val="50000"/>
                </a:schemeClr>
              </a:solidFill>
              <a:cs typeface="+mn-ea"/>
              <a:sym typeface="+mn-lt"/>
            </a:endParaRPr>
          </a:p>
        </p:txBody>
      </p:sp>
      <p:sp>
        <p:nvSpPr>
          <p:cNvPr id="14" name="圆角矩形 13"/>
          <p:cNvSpPr/>
          <p:nvPr/>
        </p:nvSpPr>
        <p:spPr>
          <a:xfrm>
            <a:off x="4839350" y="4369038"/>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cs typeface="+mn-ea"/>
                <a:sym typeface="+mn-lt"/>
              </a:rPr>
              <a:t>O</a:t>
            </a:r>
            <a:endParaRPr lang="zh-CN" altLang="en-US" sz="4400" dirty="0">
              <a:solidFill>
                <a:srgbClr val="404040"/>
              </a:solidFill>
              <a:cs typeface="+mn-ea"/>
              <a:sym typeface="+mn-lt"/>
            </a:endParaRPr>
          </a:p>
        </p:txBody>
      </p:sp>
      <p:sp>
        <p:nvSpPr>
          <p:cNvPr id="15" name="圆角矩形 14"/>
          <p:cNvSpPr/>
          <p:nvPr/>
        </p:nvSpPr>
        <p:spPr>
          <a:xfrm>
            <a:off x="6262578" y="4369038"/>
            <a:ext cx="1152128" cy="1152128"/>
          </a:xfrm>
          <a:prstGeom prst="roundRect">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bIns="46800" rtlCol="0" anchor="ctr"/>
          <a:lstStyle/>
          <a:p>
            <a:pPr algn="ctr"/>
            <a:r>
              <a:rPr lang="en-US" altLang="zh-CN" sz="4400" dirty="0" smtClean="0">
                <a:solidFill>
                  <a:srgbClr val="404040"/>
                </a:solidFill>
                <a:cs typeface="+mn-ea"/>
                <a:sym typeface="+mn-lt"/>
              </a:rPr>
              <a:t>T</a:t>
            </a:r>
            <a:endParaRPr lang="zh-CN" altLang="en-US" sz="4400" dirty="0">
              <a:solidFill>
                <a:srgbClr val="404040"/>
              </a:solidFill>
              <a:cs typeface="+mn-ea"/>
              <a:sym typeface="+mn-lt"/>
            </a:endParaRPr>
          </a:p>
        </p:txBody>
      </p:sp>
      <p:sp>
        <p:nvSpPr>
          <p:cNvPr id="16" name="TextBox 14"/>
          <p:cNvSpPr txBox="1"/>
          <p:nvPr/>
        </p:nvSpPr>
        <p:spPr>
          <a:xfrm>
            <a:off x="1702718" y="4441046"/>
            <a:ext cx="2961066" cy="366575"/>
          </a:xfrm>
          <a:prstGeom prst="rect">
            <a:avLst/>
          </a:prstGeom>
          <a:noFill/>
        </p:spPr>
        <p:txBody>
          <a:bodyPr wrap="square" tIns="0" bIns="0" rtlCol="0" anchor="t">
            <a:spAutoFit/>
          </a:bodyPr>
          <a:lstStyle/>
          <a:p>
            <a:pPr algn="r">
              <a:lnSpc>
                <a:spcPct val="150000"/>
              </a:lnSpc>
            </a:pPr>
            <a:r>
              <a:rPr lang="zh-CN" altLang="en-US" dirty="0" smtClean="0">
                <a:solidFill>
                  <a:schemeClr val="tx1">
                    <a:lumMod val="65000"/>
                    <a:lumOff val="35000"/>
                  </a:schemeClr>
                </a:solidFill>
                <a:cs typeface="+mn-ea"/>
                <a:sym typeface="+mn-lt"/>
              </a:rPr>
              <a:t>点击添加标题</a:t>
            </a:r>
            <a:endParaRPr lang="zh-CN" altLang="en-US" dirty="0">
              <a:solidFill>
                <a:schemeClr val="tx1">
                  <a:lumMod val="65000"/>
                  <a:lumOff val="35000"/>
                </a:schemeClr>
              </a:solidFill>
              <a:cs typeface="+mn-ea"/>
              <a:sym typeface="+mn-lt"/>
            </a:endParaRPr>
          </a:p>
        </p:txBody>
      </p:sp>
      <p:sp>
        <p:nvSpPr>
          <p:cNvPr id="17" name="TextBox 15"/>
          <p:cNvSpPr txBox="1"/>
          <p:nvPr/>
        </p:nvSpPr>
        <p:spPr>
          <a:xfrm>
            <a:off x="1470328" y="4787277"/>
            <a:ext cx="3193456" cy="752514"/>
          </a:xfrm>
          <a:prstGeom prst="rect">
            <a:avLst/>
          </a:prstGeom>
          <a:noFill/>
        </p:spPr>
        <p:txBody>
          <a:bodyPr wrap="square" rtlCol="0">
            <a:spAutoFit/>
          </a:bodyPr>
          <a:lstStyle/>
          <a:p>
            <a:pPr algn="r">
              <a:lnSpc>
                <a:spcPct val="130000"/>
              </a:lnSpc>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100" dirty="0" smtClean="0">
                <a:solidFill>
                  <a:schemeClr val="tx1">
                    <a:lumMod val="50000"/>
                    <a:lumOff val="50000"/>
                  </a:schemeClr>
                </a:solidFill>
                <a:cs typeface="+mn-ea"/>
                <a:sym typeface="+mn-lt"/>
              </a:rPr>
              <a:t>。您的内容打在这里</a:t>
            </a:r>
            <a:r>
              <a:rPr lang="zh-CN" altLang="en-US" sz="1100" dirty="0">
                <a:solidFill>
                  <a:schemeClr val="tx1">
                    <a:lumMod val="50000"/>
                    <a:lumOff val="50000"/>
                  </a:schemeClr>
                </a:solidFill>
                <a:cs typeface="+mn-ea"/>
                <a:sym typeface="+mn-lt"/>
              </a:rPr>
              <a:t>，或者通过通过复制您的文本</a:t>
            </a:r>
            <a:r>
              <a:rPr lang="zh-CN" altLang="en-US" sz="1100" dirty="0" smtClean="0">
                <a:solidFill>
                  <a:schemeClr val="tx1">
                    <a:lumMod val="50000"/>
                    <a:lumOff val="50000"/>
                  </a:schemeClr>
                </a:solidFill>
                <a:cs typeface="+mn-ea"/>
                <a:sym typeface="+mn-lt"/>
              </a:rPr>
              <a:t>。</a:t>
            </a:r>
            <a:endParaRPr lang="zh-CN" altLang="en-US" sz="1100" dirty="0">
              <a:solidFill>
                <a:schemeClr val="tx1">
                  <a:lumMod val="50000"/>
                  <a:lumOff val="50000"/>
                </a:schemeClr>
              </a:solidFill>
              <a:cs typeface="+mn-ea"/>
              <a:sym typeface="+mn-lt"/>
            </a:endParaRPr>
          </a:p>
        </p:txBody>
      </p:sp>
      <p:sp>
        <p:nvSpPr>
          <p:cNvPr id="18" name="TextBox 16"/>
          <p:cNvSpPr txBox="1"/>
          <p:nvPr/>
        </p:nvSpPr>
        <p:spPr>
          <a:xfrm>
            <a:off x="7581666" y="4441046"/>
            <a:ext cx="2961066" cy="366575"/>
          </a:xfrm>
          <a:prstGeom prst="rect">
            <a:avLst/>
          </a:prstGeom>
          <a:noFill/>
        </p:spPr>
        <p:txBody>
          <a:bodyPr wrap="square" tIns="0" bIns="0" rtlCol="0" anchor="t">
            <a:spAutoFit/>
          </a:bodyPr>
          <a:lstStyle/>
          <a:p>
            <a:pPr>
              <a:lnSpc>
                <a:spcPct val="150000"/>
              </a:lnSpc>
            </a:pPr>
            <a:r>
              <a:rPr lang="zh-CN" altLang="en-US" dirty="0" smtClean="0">
                <a:solidFill>
                  <a:schemeClr val="tx1">
                    <a:lumMod val="65000"/>
                    <a:lumOff val="35000"/>
                  </a:schemeClr>
                </a:solidFill>
                <a:cs typeface="+mn-ea"/>
                <a:sym typeface="+mn-lt"/>
              </a:rPr>
              <a:t>点击添加标题</a:t>
            </a:r>
            <a:endParaRPr lang="zh-CN" altLang="en-US" dirty="0">
              <a:solidFill>
                <a:schemeClr val="tx1">
                  <a:lumMod val="65000"/>
                  <a:lumOff val="35000"/>
                </a:schemeClr>
              </a:solidFill>
              <a:cs typeface="+mn-ea"/>
              <a:sym typeface="+mn-lt"/>
            </a:endParaRPr>
          </a:p>
        </p:txBody>
      </p:sp>
      <p:sp>
        <p:nvSpPr>
          <p:cNvPr id="19" name="TextBox 17"/>
          <p:cNvSpPr txBox="1"/>
          <p:nvPr/>
        </p:nvSpPr>
        <p:spPr>
          <a:xfrm>
            <a:off x="7581666" y="4787277"/>
            <a:ext cx="3193456" cy="752514"/>
          </a:xfrm>
          <a:prstGeom prst="rect">
            <a:avLst/>
          </a:prstGeom>
          <a:noFill/>
        </p:spPr>
        <p:txBody>
          <a:bodyPr wrap="square" rtlCol="0">
            <a:spAutoFit/>
          </a:bodyPr>
          <a:lstStyle/>
          <a:p>
            <a:pPr>
              <a:lnSpc>
                <a:spcPct val="130000"/>
              </a:lnSpc>
            </a:pPr>
            <a:r>
              <a:rPr lang="zh-CN" altLang="en-US" sz="1100" dirty="0">
                <a:solidFill>
                  <a:schemeClr val="tx1">
                    <a:lumMod val="50000"/>
                    <a:lumOff val="50000"/>
                  </a:schemeClr>
                </a:solidFill>
                <a:cs typeface="+mn-ea"/>
                <a:sym typeface="+mn-lt"/>
              </a:rPr>
              <a:t>您的内容打在这里，或者通过复制您的文本后，在此框中选择粘贴，并选择只保留文字</a:t>
            </a:r>
            <a:r>
              <a:rPr lang="zh-CN" altLang="en-US" sz="1100" dirty="0" smtClean="0">
                <a:solidFill>
                  <a:schemeClr val="tx1">
                    <a:lumMod val="50000"/>
                    <a:lumOff val="50000"/>
                  </a:schemeClr>
                </a:solidFill>
                <a:cs typeface="+mn-ea"/>
                <a:sym typeface="+mn-lt"/>
              </a:rPr>
              <a:t>。您的内容打在这里</a:t>
            </a:r>
            <a:r>
              <a:rPr lang="zh-CN" altLang="en-US" sz="1100" dirty="0">
                <a:solidFill>
                  <a:schemeClr val="tx1">
                    <a:lumMod val="50000"/>
                    <a:lumOff val="50000"/>
                  </a:schemeClr>
                </a:solidFill>
                <a:cs typeface="+mn-ea"/>
                <a:sym typeface="+mn-lt"/>
              </a:rPr>
              <a:t>，或者通过通过复制您的文本</a:t>
            </a:r>
            <a:r>
              <a:rPr lang="zh-CN" altLang="en-US" sz="1100" dirty="0" smtClean="0">
                <a:solidFill>
                  <a:schemeClr val="tx1">
                    <a:lumMod val="50000"/>
                    <a:lumOff val="50000"/>
                  </a:schemeClr>
                </a:solidFill>
                <a:cs typeface="+mn-ea"/>
                <a:sym typeface="+mn-lt"/>
              </a:rPr>
              <a:t>。</a:t>
            </a:r>
            <a:endParaRPr lang="zh-CN" altLang="en-US" sz="1100" dirty="0">
              <a:solidFill>
                <a:schemeClr val="tx1">
                  <a:lumMod val="50000"/>
                  <a:lumOff val="50000"/>
                </a:schemeClr>
              </a:solidFill>
              <a:cs typeface="+mn-ea"/>
              <a:sym typeface="+mn-lt"/>
            </a:endParaRPr>
          </a:p>
        </p:txBody>
      </p:sp>
    </p:spTree>
    <p:extLst>
      <p:ext uri="{BB962C8B-B14F-4D97-AF65-F5344CB8AC3E}">
        <p14:creationId xmlns:p14="http://schemas.microsoft.com/office/powerpoint/2010/main" val="230421403"/>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9" presetClass="entr" presetSubtype="0" decel="10000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style.rotation</p:attrName>
                                        </p:attrNameLst>
                                      </p:cBhvr>
                                      <p:tavLst>
                                        <p:tav tm="0">
                                          <p:val>
                                            <p:fltVal val="360"/>
                                          </p:val>
                                        </p:tav>
                                        <p:tav tm="100000">
                                          <p:val>
                                            <p:fltVal val="0"/>
                                          </p:val>
                                        </p:tav>
                                      </p:tavLst>
                                    </p:anim>
                                    <p:animEffect transition="in" filter="fade">
                                      <p:cBhvr>
                                        <p:cTn id="16" dur="500"/>
                                        <p:tgtEl>
                                          <p:spTgt spid="6"/>
                                        </p:tgtEl>
                                      </p:cBhvr>
                                    </p:animEffect>
                                  </p:childTnLst>
                                </p:cTn>
                              </p:par>
                              <p:par>
                                <p:cTn id="17" presetID="12" presetClass="entr" presetSubtype="8"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p:tgtEl>
                                          <p:spTgt spid="8"/>
                                        </p:tgtEl>
                                        <p:attrNameLst>
                                          <p:attrName>ppt_x</p:attrName>
                                        </p:attrNameLst>
                                      </p:cBhvr>
                                      <p:tavLst>
                                        <p:tav tm="0">
                                          <p:val>
                                            <p:strVal val="#ppt_x-#ppt_w*1.125000"/>
                                          </p:val>
                                        </p:tav>
                                        <p:tav tm="100000">
                                          <p:val>
                                            <p:strVal val="#ppt_x"/>
                                          </p:val>
                                        </p:tav>
                                      </p:tavLst>
                                    </p:anim>
                                    <p:animEffect transition="in" filter="wipe(right)">
                                      <p:cBhvr>
                                        <p:cTn id="20" dur="500"/>
                                        <p:tgtEl>
                                          <p:spTgt spid="8"/>
                                        </p:tgtEl>
                                      </p:cBhvr>
                                    </p:animEffect>
                                  </p:childTnLst>
                                </p:cTn>
                              </p:par>
                              <p:par>
                                <p:cTn id="21" presetID="12" presetClass="entr" presetSubtype="8"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p:tgtEl>
                                          <p:spTgt spid="9"/>
                                        </p:tgtEl>
                                        <p:attrNameLst>
                                          <p:attrName>ppt_x</p:attrName>
                                        </p:attrNameLst>
                                      </p:cBhvr>
                                      <p:tavLst>
                                        <p:tav tm="0">
                                          <p:val>
                                            <p:strVal val="#ppt_x-#ppt_w*1.125000"/>
                                          </p:val>
                                        </p:tav>
                                        <p:tav tm="100000">
                                          <p:val>
                                            <p:strVal val="#ppt_x"/>
                                          </p:val>
                                        </p:tav>
                                      </p:tavLst>
                                    </p:anim>
                                    <p:animEffect transition="in" filter="wipe(right)">
                                      <p:cBhvr>
                                        <p:cTn id="24" dur="500"/>
                                        <p:tgtEl>
                                          <p:spTgt spid="9"/>
                                        </p:tgtEl>
                                      </p:cBhvr>
                                    </p:animEffect>
                                  </p:childTnLst>
                                </p:cTn>
                              </p:par>
                            </p:childTnLst>
                          </p:cTn>
                        </p:par>
                        <p:par>
                          <p:cTn id="25" fill="hold">
                            <p:stCondLst>
                              <p:cond delay="1250"/>
                            </p:stCondLst>
                            <p:childTnLst>
                              <p:par>
                                <p:cTn id="26" presetID="49" presetClass="entr" presetSubtype="0" decel="10000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p:cTn id="28" dur="500" fill="hold"/>
                                        <p:tgtEl>
                                          <p:spTgt spid="7"/>
                                        </p:tgtEl>
                                        <p:attrNameLst>
                                          <p:attrName>ppt_w</p:attrName>
                                        </p:attrNameLst>
                                      </p:cBhvr>
                                      <p:tavLst>
                                        <p:tav tm="0">
                                          <p:val>
                                            <p:fltVal val="0"/>
                                          </p:val>
                                        </p:tav>
                                        <p:tav tm="100000">
                                          <p:val>
                                            <p:strVal val="#ppt_w"/>
                                          </p:val>
                                        </p:tav>
                                      </p:tavLst>
                                    </p:anim>
                                    <p:anim calcmode="lin" valueType="num">
                                      <p:cBhvr>
                                        <p:cTn id="29" dur="500" fill="hold"/>
                                        <p:tgtEl>
                                          <p:spTgt spid="7"/>
                                        </p:tgtEl>
                                        <p:attrNameLst>
                                          <p:attrName>ppt_h</p:attrName>
                                        </p:attrNameLst>
                                      </p:cBhvr>
                                      <p:tavLst>
                                        <p:tav tm="0">
                                          <p:val>
                                            <p:fltVal val="0"/>
                                          </p:val>
                                        </p:tav>
                                        <p:tav tm="100000">
                                          <p:val>
                                            <p:strVal val="#ppt_h"/>
                                          </p:val>
                                        </p:tav>
                                      </p:tavLst>
                                    </p:anim>
                                    <p:anim calcmode="lin" valueType="num">
                                      <p:cBhvr>
                                        <p:cTn id="30" dur="500" fill="hold"/>
                                        <p:tgtEl>
                                          <p:spTgt spid="7"/>
                                        </p:tgtEl>
                                        <p:attrNameLst>
                                          <p:attrName>style.rotation</p:attrName>
                                        </p:attrNameLst>
                                      </p:cBhvr>
                                      <p:tavLst>
                                        <p:tav tm="0">
                                          <p:val>
                                            <p:fltVal val="360"/>
                                          </p:val>
                                        </p:tav>
                                        <p:tav tm="100000">
                                          <p:val>
                                            <p:fltVal val="0"/>
                                          </p:val>
                                        </p:tav>
                                      </p:tavLst>
                                    </p:anim>
                                    <p:animEffect transition="in" filter="fade">
                                      <p:cBhvr>
                                        <p:cTn id="31" dur="500"/>
                                        <p:tgtEl>
                                          <p:spTgt spid="7"/>
                                        </p:tgtEl>
                                      </p:cBhvr>
                                    </p:animEffect>
                                  </p:childTnLst>
                                </p:cTn>
                              </p:par>
                              <p:par>
                                <p:cTn id="32" presetID="12" presetClass="entr" presetSubtype="2"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500"/>
                                        <p:tgtEl>
                                          <p:spTgt spid="11"/>
                                        </p:tgtEl>
                                        <p:attrNameLst>
                                          <p:attrName>ppt_x</p:attrName>
                                        </p:attrNameLst>
                                      </p:cBhvr>
                                      <p:tavLst>
                                        <p:tav tm="0">
                                          <p:val>
                                            <p:strVal val="#ppt_x+#ppt_w*1.125000"/>
                                          </p:val>
                                        </p:tav>
                                        <p:tav tm="100000">
                                          <p:val>
                                            <p:strVal val="#ppt_x"/>
                                          </p:val>
                                        </p:tav>
                                      </p:tavLst>
                                    </p:anim>
                                    <p:animEffect transition="in" filter="wipe(left)">
                                      <p:cBhvr>
                                        <p:cTn id="35" dur="500"/>
                                        <p:tgtEl>
                                          <p:spTgt spid="11"/>
                                        </p:tgtEl>
                                      </p:cBhvr>
                                    </p:animEffect>
                                  </p:childTnLst>
                                </p:cTn>
                              </p:par>
                              <p:par>
                                <p:cTn id="36" presetID="12" presetClass="entr" presetSubtype="2" fill="hold" grpId="0" nodeType="withEffect">
                                  <p:stCondLst>
                                    <p:cond delay="0"/>
                                  </p:stCondLst>
                                  <p:childTnLst>
                                    <p:set>
                                      <p:cBhvr>
                                        <p:cTn id="37" dur="1" fill="hold">
                                          <p:stCondLst>
                                            <p:cond delay="0"/>
                                          </p:stCondLst>
                                        </p:cTn>
                                        <p:tgtEl>
                                          <p:spTgt spid="12"/>
                                        </p:tgtEl>
                                        <p:attrNameLst>
                                          <p:attrName>style.visibility</p:attrName>
                                        </p:attrNameLst>
                                      </p:cBhvr>
                                      <p:to>
                                        <p:strVal val="visible"/>
                                      </p:to>
                                    </p:set>
                                    <p:anim calcmode="lin" valueType="num">
                                      <p:cBhvr additive="base">
                                        <p:cTn id="38" dur="500"/>
                                        <p:tgtEl>
                                          <p:spTgt spid="12"/>
                                        </p:tgtEl>
                                        <p:attrNameLst>
                                          <p:attrName>ppt_x</p:attrName>
                                        </p:attrNameLst>
                                      </p:cBhvr>
                                      <p:tavLst>
                                        <p:tav tm="0">
                                          <p:val>
                                            <p:strVal val="#ppt_x+#ppt_w*1.125000"/>
                                          </p:val>
                                        </p:tav>
                                        <p:tav tm="100000">
                                          <p:val>
                                            <p:strVal val="#ppt_x"/>
                                          </p:val>
                                        </p:tav>
                                      </p:tavLst>
                                    </p:anim>
                                    <p:animEffect transition="in" filter="wipe(left)">
                                      <p:cBhvr>
                                        <p:cTn id="39" dur="500"/>
                                        <p:tgtEl>
                                          <p:spTgt spid="12"/>
                                        </p:tgtEl>
                                      </p:cBhvr>
                                    </p:animEffect>
                                  </p:childTnLst>
                                </p:cTn>
                              </p:par>
                            </p:childTnLst>
                          </p:cTn>
                        </p:par>
                        <p:par>
                          <p:cTn id="40" fill="hold">
                            <p:stCondLst>
                              <p:cond delay="1750"/>
                            </p:stCondLst>
                            <p:childTnLst>
                              <p:par>
                                <p:cTn id="41" presetID="49" presetClass="entr" presetSubtype="0" decel="10000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 calcmode="lin" valueType="num">
                                      <p:cBhvr>
                                        <p:cTn id="45" dur="500" fill="hold"/>
                                        <p:tgtEl>
                                          <p:spTgt spid="14"/>
                                        </p:tgtEl>
                                        <p:attrNameLst>
                                          <p:attrName>style.rotation</p:attrName>
                                        </p:attrNameLst>
                                      </p:cBhvr>
                                      <p:tavLst>
                                        <p:tav tm="0">
                                          <p:val>
                                            <p:fltVal val="360"/>
                                          </p:val>
                                        </p:tav>
                                        <p:tav tm="100000">
                                          <p:val>
                                            <p:fltVal val="0"/>
                                          </p:val>
                                        </p:tav>
                                      </p:tavLst>
                                    </p:anim>
                                    <p:animEffect transition="in" filter="fade">
                                      <p:cBhvr>
                                        <p:cTn id="46" dur="500"/>
                                        <p:tgtEl>
                                          <p:spTgt spid="14"/>
                                        </p:tgtEl>
                                      </p:cBhvr>
                                    </p:animEffect>
                                  </p:childTnLst>
                                </p:cTn>
                              </p:par>
                              <p:par>
                                <p:cTn id="47" presetID="12" presetClass="entr" presetSubtype="2"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left)">
                                      <p:cBhvr>
                                        <p:cTn id="50" dur="500"/>
                                        <p:tgtEl>
                                          <p:spTgt spid="16"/>
                                        </p:tgtEl>
                                      </p:cBhvr>
                                    </p:animEffect>
                                  </p:childTnLst>
                                </p:cTn>
                              </p:par>
                              <p:par>
                                <p:cTn id="51" presetID="12" presetClass="entr" presetSubtype="2" fill="hold" grpId="0" nodeType="with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ppt_x</p:attrName>
                                        </p:attrNameLst>
                                      </p:cBhvr>
                                      <p:tavLst>
                                        <p:tav tm="0">
                                          <p:val>
                                            <p:strVal val="#ppt_x+#ppt_w*1.125000"/>
                                          </p:val>
                                        </p:tav>
                                        <p:tav tm="100000">
                                          <p:val>
                                            <p:strVal val="#ppt_x"/>
                                          </p:val>
                                        </p:tav>
                                      </p:tavLst>
                                    </p:anim>
                                    <p:animEffect transition="in" filter="wipe(left)">
                                      <p:cBhvr>
                                        <p:cTn id="54" dur="500"/>
                                        <p:tgtEl>
                                          <p:spTgt spid="17"/>
                                        </p:tgtEl>
                                      </p:cBhvr>
                                    </p:animEffect>
                                  </p:childTnLst>
                                </p:cTn>
                              </p:par>
                            </p:childTnLst>
                          </p:cTn>
                        </p:par>
                        <p:par>
                          <p:cTn id="55" fill="hold">
                            <p:stCondLst>
                              <p:cond delay="2250"/>
                            </p:stCondLst>
                            <p:childTnLst>
                              <p:par>
                                <p:cTn id="56" presetID="49" presetClass="entr" presetSubtype="0" decel="100000"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p:cTn id="58" dur="500" fill="hold"/>
                                        <p:tgtEl>
                                          <p:spTgt spid="15"/>
                                        </p:tgtEl>
                                        <p:attrNameLst>
                                          <p:attrName>ppt_w</p:attrName>
                                        </p:attrNameLst>
                                      </p:cBhvr>
                                      <p:tavLst>
                                        <p:tav tm="0">
                                          <p:val>
                                            <p:fltVal val="0"/>
                                          </p:val>
                                        </p:tav>
                                        <p:tav tm="100000">
                                          <p:val>
                                            <p:strVal val="#ppt_w"/>
                                          </p:val>
                                        </p:tav>
                                      </p:tavLst>
                                    </p:anim>
                                    <p:anim calcmode="lin" valueType="num">
                                      <p:cBhvr>
                                        <p:cTn id="59" dur="500" fill="hold"/>
                                        <p:tgtEl>
                                          <p:spTgt spid="15"/>
                                        </p:tgtEl>
                                        <p:attrNameLst>
                                          <p:attrName>ppt_h</p:attrName>
                                        </p:attrNameLst>
                                      </p:cBhvr>
                                      <p:tavLst>
                                        <p:tav tm="0">
                                          <p:val>
                                            <p:fltVal val="0"/>
                                          </p:val>
                                        </p:tav>
                                        <p:tav tm="100000">
                                          <p:val>
                                            <p:strVal val="#ppt_h"/>
                                          </p:val>
                                        </p:tav>
                                      </p:tavLst>
                                    </p:anim>
                                    <p:anim calcmode="lin" valueType="num">
                                      <p:cBhvr>
                                        <p:cTn id="60" dur="500" fill="hold"/>
                                        <p:tgtEl>
                                          <p:spTgt spid="15"/>
                                        </p:tgtEl>
                                        <p:attrNameLst>
                                          <p:attrName>style.rotation</p:attrName>
                                        </p:attrNameLst>
                                      </p:cBhvr>
                                      <p:tavLst>
                                        <p:tav tm="0">
                                          <p:val>
                                            <p:fltVal val="360"/>
                                          </p:val>
                                        </p:tav>
                                        <p:tav tm="100000">
                                          <p:val>
                                            <p:fltVal val="0"/>
                                          </p:val>
                                        </p:tav>
                                      </p:tavLst>
                                    </p:anim>
                                    <p:animEffect transition="in" filter="fade">
                                      <p:cBhvr>
                                        <p:cTn id="61" dur="500"/>
                                        <p:tgtEl>
                                          <p:spTgt spid="15"/>
                                        </p:tgtEl>
                                      </p:cBhvr>
                                    </p:animEffect>
                                  </p:childTnLst>
                                </p:cTn>
                              </p:par>
                              <p:par>
                                <p:cTn id="62" presetID="12" presetClass="entr" presetSubtype="8"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p:tgtEl>
                                          <p:spTgt spid="18"/>
                                        </p:tgtEl>
                                        <p:attrNameLst>
                                          <p:attrName>ppt_x</p:attrName>
                                        </p:attrNameLst>
                                      </p:cBhvr>
                                      <p:tavLst>
                                        <p:tav tm="0">
                                          <p:val>
                                            <p:strVal val="#ppt_x-#ppt_w*1.125000"/>
                                          </p:val>
                                        </p:tav>
                                        <p:tav tm="100000">
                                          <p:val>
                                            <p:strVal val="#ppt_x"/>
                                          </p:val>
                                        </p:tav>
                                      </p:tavLst>
                                    </p:anim>
                                    <p:animEffect transition="in" filter="wipe(right)">
                                      <p:cBhvr>
                                        <p:cTn id="65" dur="500"/>
                                        <p:tgtEl>
                                          <p:spTgt spid="18"/>
                                        </p:tgtEl>
                                      </p:cBhvr>
                                    </p:animEffect>
                                  </p:childTnLst>
                                </p:cTn>
                              </p:par>
                              <p:par>
                                <p:cTn id="66" presetID="1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additive="base">
                                        <p:cTn id="68" dur="500"/>
                                        <p:tgtEl>
                                          <p:spTgt spid="19"/>
                                        </p:tgtEl>
                                        <p:attrNameLst>
                                          <p:attrName>ppt_x</p:attrName>
                                        </p:attrNameLst>
                                      </p:cBhvr>
                                      <p:tavLst>
                                        <p:tav tm="0">
                                          <p:val>
                                            <p:strVal val="#ppt_x-#ppt_w*1.125000"/>
                                          </p:val>
                                        </p:tav>
                                        <p:tav tm="100000">
                                          <p:val>
                                            <p:strVal val="#ppt_x"/>
                                          </p:val>
                                        </p:tav>
                                      </p:tavLst>
                                    </p:anim>
                                    <p:animEffect transition="in" filter="wipe(right)">
                                      <p:cBhvr>
                                        <p:cTn id="69"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p:bldP spid="9" grpId="0"/>
      <p:bldP spid="11" grpId="0"/>
      <p:bldP spid="12" grpId="0"/>
      <p:bldP spid="14" grpId="0" animBg="1"/>
      <p:bldP spid="15" grpId="0" animBg="1"/>
      <p:bldP spid="16" grpId="0"/>
      <p:bldP spid="17" grpId="0"/>
      <p:bldP spid="18" grpId="0"/>
      <p:bldP spid="1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1"/>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图片 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212115" y="-14513"/>
            <a:ext cx="5979886" cy="2881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_14"/>
          <p:cNvSpPr txBox="1">
            <a:spLocks noChangeArrowheads="1"/>
          </p:cNvSpPr>
          <p:nvPr/>
        </p:nvSpPr>
        <p:spPr bwMode="auto">
          <a:xfrm>
            <a:off x="4900687" y="3538625"/>
            <a:ext cx="2598224" cy="1371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6000" b="1" spc="600" dirty="0" smtClean="0">
                <a:solidFill>
                  <a:schemeClr val="bg2">
                    <a:lumMod val="10000"/>
                  </a:schemeClr>
                </a:solidFill>
                <a:latin typeface="+mn-lt"/>
                <a:ea typeface="+mn-ea"/>
                <a:cs typeface="+mn-ea"/>
                <a:sym typeface="+mn-lt"/>
              </a:rPr>
              <a:t>目录</a:t>
            </a:r>
            <a:endParaRPr lang="en-US" altLang="zh-CN" sz="6000" b="1" spc="600" dirty="0" smtClean="0">
              <a:solidFill>
                <a:schemeClr val="bg2">
                  <a:lumMod val="10000"/>
                </a:schemeClr>
              </a:solidFill>
              <a:latin typeface="+mn-lt"/>
              <a:ea typeface="+mn-ea"/>
              <a:cs typeface="+mn-ea"/>
              <a:sym typeface="+mn-lt"/>
            </a:endParaRPr>
          </a:p>
          <a:p>
            <a:pPr algn="ctr"/>
            <a:r>
              <a:rPr lang="en-US" altLang="zh-CN" dirty="0" smtClean="0">
                <a:solidFill>
                  <a:schemeClr val="bg2">
                    <a:lumMod val="10000"/>
                  </a:schemeClr>
                </a:solidFill>
                <a:latin typeface="+mn-lt"/>
                <a:ea typeface="+mn-ea"/>
                <a:cs typeface="+mn-ea"/>
                <a:sym typeface="+mn-lt"/>
              </a:rPr>
              <a:t>DIRECTORY</a:t>
            </a:r>
          </a:p>
        </p:txBody>
      </p:sp>
      <p:sp>
        <p:nvSpPr>
          <p:cNvPr id="32" name="圆角矩形 31"/>
          <p:cNvSpPr/>
          <p:nvPr/>
        </p:nvSpPr>
        <p:spPr>
          <a:xfrm>
            <a:off x="10673898" y="2992640"/>
            <a:ext cx="660400"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cs typeface="+mn-ea"/>
              <a:sym typeface="+mn-lt"/>
            </a:endParaRPr>
          </a:p>
        </p:txBody>
      </p:sp>
      <p:sp>
        <p:nvSpPr>
          <p:cNvPr id="35" name="文本框 4"/>
          <p:cNvSpPr txBox="1">
            <a:spLocks noChangeArrowheads="1"/>
          </p:cNvSpPr>
          <p:nvPr/>
        </p:nvSpPr>
        <p:spPr bwMode="auto">
          <a:xfrm>
            <a:off x="10754551" y="3230765"/>
            <a:ext cx="492443"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cs typeface="+mn-ea"/>
                <a:sym typeface="+mn-lt"/>
              </a:rPr>
              <a:t>壹  加入</a:t>
            </a:r>
            <a:r>
              <a:rPr lang="zh-CN" altLang="en-US" sz="2000" dirty="0">
                <a:solidFill>
                  <a:schemeClr val="bg1"/>
                </a:solidFill>
                <a:cs typeface="+mn-ea"/>
                <a:sym typeface="+mn-lt"/>
              </a:rPr>
              <a:t>你的文字</a:t>
            </a:r>
          </a:p>
        </p:txBody>
      </p:sp>
      <p:sp>
        <p:nvSpPr>
          <p:cNvPr id="36" name="圆角矩形 35"/>
          <p:cNvSpPr/>
          <p:nvPr/>
        </p:nvSpPr>
        <p:spPr>
          <a:xfrm>
            <a:off x="9707111" y="2992640"/>
            <a:ext cx="660400"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cs typeface="+mn-ea"/>
              <a:sym typeface="+mn-lt"/>
            </a:endParaRPr>
          </a:p>
        </p:txBody>
      </p:sp>
      <p:sp>
        <p:nvSpPr>
          <p:cNvPr id="37" name="文本框 145"/>
          <p:cNvSpPr txBox="1">
            <a:spLocks noChangeArrowheads="1"/>
          </p:cNvSpPr>
          <p:nvPr/>
        </p:nvSpPr>
        <p:spPr bwMode="auto">
          <a:xfrm>
            <a:off x="9479979" y="3230765"/>
            <a:ext cx="800219"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cs typeface="+mn-ea"/>
                <a:sym typeface="+mn-lt"/>
              </a:rPr>
              <a:t>贰  加入</a:t>
            </a:r>
            <a:r>
              <a:rPr lang="zh-CN" altLang="en-US" sz="2000" dirty="0">
                <a:solidFill>
                  <a:schemeClr val="bg1"/>
                </a:solidFill>
                <a:cs typeface="+mn-ea"/>
                <a:sym typeface="+mn-lt"/>
              </a:rPr>
              <a:t>你的文字</a:t>
            </a:r>
          </a:p>
          <a:p>
            <a:endParaRPr lang="zh-CN" altLang="en-US" sz="2000" dirty="0">
              <a:solidFill>
                <a:schemeClr val="bg1"/>
              </a:solidFill>
              <a:cs typeface="+mn-ea"/>
              <a:sym typeface="+mn-lt"/>
            </a:endParaRPr>
          </a:p>
        </p:txBody>
      </p:sp>
      <p:sp>
        <p:nvSpPr>
          <p:cNvPr id="38" name="圆角矩形 37"/>
          <p:cNvSpPr/>
          <p:nvPr/>
        </p:nvSpPr>
        <p:spPr>
          <a:xfrm>
            <a:off x="8754611" y="2992640"/>
            <a:ext cx="660400"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cs typeface="+mn-ea"/>
              <a:sym typeface="+mn-lt"/>
            </a:endParaRPr>
          </a:p>
        </p:txBody>
      </p:sp>
      <p:sp>
        <p:nvSpPr>
          <p:cNvPr id="39" name="文本框 148"/>
          <p:cNvSpPr txBox="1">
            <a:spLocks noChangeArrowheads="1"/>
          </p:cNvSpPr>
          <p:nvPr/>
        </p:nvSpPr>
        <p:spPr bwMode="auto">
          <a:xfrm>
            <a:off x="8525892" y="3230765"/>
            <a:ext cx="800219"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cs typeface="+mn-ea"/>
                <a:sym typeface="+mn-lt"/>
              </a:rPr>
              <a:t>叁  加入</a:t>
            </a:r>
            <a:r>
              <a:rPr lang="zh-CN" altLang="en-US" sz="2000" dirty="0">
                <a:solidFill>
                  <a:schemeClr val="bg1"/>
                </a:solidFill>
                <a:cs typeface="+mn-ea"/>
                <a:sym typeface="+mn-lt"/>
              </a:rPr>
              <a:t>你的文字</a:t>
            </a:r>
          </a:p>
          <a:p>
            <a:r>
              <a:rPr lang="en-US" altLang="zh-CN" sz="2000" dirty="0" smtClean="0">
                <a:solidFill>
                  <a:schemeClr val="bg1"/>
                </a:solidFill>
                <a:cs typeface="+mn-ea"/>
                <a:sym typeface="+mn-lt"/>
              </a:rPr>
              <a:t> </a:t>
            </a:r>
            <a:endParaRPr lang="zh-CN" altLang="en-US" sz="2000" dirty="0">
              <a:solidFill>
                <a:schemeClr val="bg1"/>
              </a:solidFill>
              <a:cs typeface="+mn-ea"/>
              <a:sym typeface="+mn-lt"/>
            </a:endParaRPr>
          </a:p>
        </p:txBody>
      </p:sp>
      <p:sp>
        <p:nvSpPr>
          <p:cNvPr id="40" name="圆角矩形 39"/>
          <p:cNvSpPr/>
          <p:nvPr/>
        </p:nvSpPr>
        <p:spPr>
          <a:xfrm>
            <a:off x="7797348" y="2992640"/>
            <a:ext cx="658813" cy="3206750"/>
          </a:xfrm>
          <a:prstGeom prst="roundRect">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sz="1400" noProof="1">
              <a:solidFill>
                <a:schemeClr val="bg1"/>
              </a:solidFill>
              <a:cs typeface="+mn-ea"/>
              <a:sym typeface="+mn-lt"/>
            </a:endParaRPr>
          </a:p>
        </p:txBody>
      </p:sp>
      <p:sp>
        <p:nvSpPr>
          <p:cNvPr id="41" name="文本框 151"/>
          <p:cNvSpPr txBox="1">
            <a:spLocks noChangeArrowheads="1"/>
          </p:cNvSpPr>
          <p:nvPr/>
        </p:nvSpPr>
        <p:spPr bwMode="auto">
          <a:xfrm>
            <a:off x="7876416" y="3230765"/>
            <a:ext cx="492443" cy="297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p>
            <a:r>
              <a:rPr lang="zh-CN" altLang="en-US" sz="2000" dirty="0" smtClean="0">
                <a:solidFill>
                  <a:schemeClr val="bg1"/>
                </a:solidFill>
                <a:cs typeface="+mn-ea"/>
                <a:sym typeface="+mn-lt"/>
              </a:rPr>
              <a:t>肆  加入你的文字</a:t>
            </a:r>
            <a:endParaRPr lang="zh-CN" altLang="en-US" sz="2000" dirty="0">
              <a:solidFill>
                <a:schemeClr val="bg1"/>
              </a:solidFill>
              <a:cs typeface="+mn-ea"/>
              <a:sym typeface="+mn-lt"/>
            </a:endParaRPr>
          </a:p>
        </p:txBody>
      </p:sp>
      <p:pic>
        <p:nvPicPr>
          <p:cNvPr id="42" name="图片 13"/>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flipH="1">
            <a:off x="3674571" y="3172707"/>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5163194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750" fill="hold"/>
                                        <p:tgtEl>
                                          <p:spTgt spid="45"/>
                                        </p:tgtEl>
                                        <p:attrNameLst>
                                          <p:attrName>ppt_x</p:attrName>
                                        </p:attrNameLst>
                                      </p:cBhvr>
                                      <p:tavLst>
                                        <p:tav tm="0">
                                          <p:val>
                                            <p:strVal val="0-#ppt_w/2"/>
                                          </p:val>
                                        </p:tav>
                                        <p:tav tm="100000">
                                          <p:val>
                                            <p:strVal val="#ppt_x"/>
                                          </p:val>
                                        </p:tav>
                                      </p:tavLst>
                                    </p:anim>
                                    <p:anim calcmode="lin" valueType="num">
                                      <p:cBhvr additive="base">
                                        <p:cTn id="8" dur="750" fill="hold"/>
                                        <p:tgtEl>
                                          <p:spTgt spid="4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4"/>
                                        </p:tgtEl>
                                        <p:attrNameLst>
                                          <p:attrName>style.visibility</p:attrName>
                                        </p:attrNameLst>
                                      </p:cBhvr>
                                      <p:to>
                                        <p:strVal val="visible"/>
                                      </p:to>
                                    </p:set>
                                    <p:anim calcmode="lin" valueType="num">
                                      <p:cBhvr additive="base">
                                        <p:cTn id="11" dur="750" fill="hold"/>
                                        <p:tgtEl>
                                          <p:spTgt spid="44"/>
                                        </p:tgtEl>
                                        <p:attrNameLst>
                                          <p:attrName>ppt_x</p:attrName>
                                        </p:attrNameLst>
                                      </p:cBhvr>
                                      <p:tavLst>
                                        <p:tav tm="0">
                                          <p:val>
                                            <p:strVal val="1+#ppt_w/2"/>
                                          </p:val>
                                        </p:tav>
                                        <p:tav tm="100000">
                                          <p:val>
                                            <p:strVal val="#ppt_x"/>
                                          </p:val>
                                        </p:tav>
                                      </p:tavLst>
                                    </p:anim>
                                    <p:anim calcmode="lin" valueType="num">
                                      <p:cBhvr additive="base">
                                        <p:cTn id="12" dur="750" fill="hold"/>
                                        <p:tgtEl>
                                          <p:spTgt spid="44"/>
                                        </p:tgtEl>
                                        <p:attrNameLst>
                                          <p:attrName>ppt_y</p:attrName>
                                        </p:attrNameLst>
                                      </p:cBhvr>
                                      <p:tavLst>
                                        <p:tav tm="0">
                                          <p:val>
                                            <p:strVal val="#ppt_y"/>
                                          </p:val>
                                        </p:tav>
                                        <p:tav tm="100000">
                                          <p:val>
                                            <p:strVal val="#ppt_y"/>
                                          </p:val>
                                        </p:tav>
                                      </p:tavLst>
                                    </p:anim>
                                  </p:childTnLst>
                                </p:cTn>
                              </p:par>
                            </p:childTnLst>
                          </p:cTn>
                        </p:par>
                        <p:par>
                          <p:cTn id="13" fill="hold">
                            <p:stCondLst>
                              <p:cond delay="750"/>
                            </p:stCondLst>
                            <p:childTnLst>
                              <p:par>
                                <p:cTn id="14" presetID="56" presetClass="entr" presetSubtype="0"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by="(-#ppt_w*2)" calcmode="lin" valueType="num">
                                      <p:cBhvr rctx="PPT">
                                        <p:cTn id="16" dur="500" autoRev="1" fill="hold">
                                          <p:stCondLst>
                                            <p:cond delay="0"/>
                                          </p:stCondLst>
                                        </p:cTn>
                                        <p:tgtEl>
                                          <p:spTgt spid="7"/>
                                        </p:tgtEl>
                                        <p:attrNameLst>
                                          <p:attrName>ppt_w</p:attrName>
                                        </p:attrNameLst>
                                      </p:cBhvr>
                                    </p:anim>
                                    <p:anim by="(#ppt_w*0.50)" calcmode="lin" valueType="num">
                                      <p:cBhvr>
                                        <p:cTn id="17" dur="500" decel="50000" autoRev="1" fill="hold">
                                          <p:stCondLst>
                                            <p:cond delay="0"/>
                                          </p:stCondLst>
                                        </p:cTn>
                                        <p:tgtEl>
                                          <p:spTgt spid="7"/>
                                        </p:tgtEl>
                                        <p:attrNameLst>
                                          <p:attrName>ppt_x</p:attrName>
                                        </p:attrNameLst>
                                      </p:cBhvr>
                                    </p:anim>
                                    <p:anim from="(-#ppt_h/2)" to="(#ppt_y)" calcmode="lin" valueType="num">
                                      <p:cBhvr>
                                        <p:cTn id="18" dur="1000" fill="hold">
                                          <p:stCondLst>
                                            <p:cond delay="0"/>
                                          </p:stCondLst>
                                        </p:cTn>
                                        <p:tgtEl>
                                          <p:spTgt spid="7"/>
                                        </p:tgtEl>
                                        <p:attrNameLst>
                                          <p:attrName>ppt_y</p:attrName>
                                        </p:attrNameLst>
                                      </p:cBhvr>
                                    </p:anim>
                                    <p:animRot by="21600000">
                                      <p:cBhvr>
                                        <p:cTn id="19" dur="1000" fill="hold">
                                          <p:stCondLst>
                                            <p:cond delay="0"/>
                                          </p:stCondLst>
                                        </p:cTn>
                                        <p:tgtEl>
                                          <p:spTgt spid="7"/>
                                        </p:tgtEl>
                                        <p:attrNameLst>
                                          <p:attrName>r</p:attrName>
                                        </p:attrNameLst>
                                      </p:cBhvr>
                                    </p:animRot>
                                  </p:childTnLst>
                                </p:cTn>
                              </p:par>
                              <p:par>
                                <p:cTn id="20" presetID="42" presetClass="entr" presetSubtype="0"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fade">
                                      <p:cBhvr>
                                        <p:cTn id="22" dur="1000"/>
                                        <p:tgtEl>
                                          <p:spTgt spid="42"/>
                                        </p:tgtEl>
                                      </p:cBhvr>
                                    </p:animEffect>
                                    <p:anim calcmode="lin" valueType="num">
                                      <p:cBhvr>
                                        <p:cTn id="23" dur="1000" fill="hold"/>
                                        <p:tgtEl>
                                          <p:spTgt spid="42"/>
                                        </p:tgtEl>
                                        <p:attrNameLst>
                                          <p:attrName>ppt_x</p:attrName>
                                        </p:attrNameLst>
                                      </p:cBhvr>
                                      <p:tavLst>
                                        <p:tav tm="0">
                                          <p:val>
                                            <p:strVal val="#ppt_x"/>
                                          </p:val>
                                        </p:tav>
                                        <p:tav tm="100000">
                                          <p:val>
                                            <p:strVal val="#ppt_x"/>
                                          </p:val>
                                        </p:tav>
                                      </p:tavLst>
                                    </p:anim>
                                    <p:anim calcmode="lin" valueType="num">
                                      <p:cBhvr>
                                        <p:cTn id="24" dur="1000" fill="hold"/>
                                        <p:tgtEl>
                                          <p:spTgt spid="42"/>
                                        </p:tgtEl>
                                        <p:attrNameLst>
                                          <p:attrName>ppt_y</p:attrName>
                                        </p:attrNameLst>
                                      </p:cBhvr>
                                      <p:tavLst>
                                        <p:tav tm="0">
                                          <p:val>
                                            <p:strVal val="#ppt_y+.1"/>
                                          </p:val>
                                        </p:tav>
                                        <p:tav tm="100000">
                                          <p:val>
                                            <p:strVal val="#ppt_y"/>
                                          </p:val>
                                        </p:tav>
                                      </p:tavLst>
                                    </p:anim>
                                  </p:childTnLst>
                                </p:cTn>
                              </p:par>
                            </p:childTnLst>
                          </p:cTn>
                        </p:par>
                        <p:par>
                          <p:cTn id="25" fill="hold">
                            <p:stCondLst>
                              <p:cond delay="2750"/>
                            </p:stCondLst>
                            <p:childTnLst>
                              <p:par>
                                <p:cTn id="26" presetID="2" presetClass="entr" presetSubtype="4"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 calcmode="lin" valueType="num">
                                      <p:cBhvr additive="base">
                                        <p:cTn id="28" dur="500" fill="hold"/>
                                        <p:tgtEl>
                                          <p:spTgt spid="32"/>
                                        </p:tgtEl>
                                        <p:attrNameLst>
                                          <p:attrName>ppt_x</p:attrName>
                                        </p:attrNameLst>
                                      </p:cBhvr>
                                      <p:tavLst>
                                        <p:tav tm="0">
                                          <p:val>
                                            <p:strVal val="#ppt_x"/>
                                          </p:val>
                                        </p:tav>
                                        <p:tav tm="100000">
                                          <p:val>
                                            <p:strVal val="#ppt_x"/>
                                          </p:val>
                                        </p:tav>
                                      </p:tavLst>
                                    </p:anim>
                                    <p:anim calcmode="lin" valueType="num">
                                      <p:cBhvr additive="base">
                                        <p:cTn id="29" dur="500" fill="hold"/>
                                        <p:tgtEl>
                                          <p:spTgt spid="32"/>
                                        </p:tgtEl>
                                        <p:attrNameLst>
                                          <p:attrName>ppt_y</p:attrName>
                                        </p:attrNameLst>
                                      </p:cBhvr>
                                      <p:tavLst>
                                        <p:tav tm="0">
                                          <p:val>
                                            <p:strVal val="1+#ppt_h/2"/>
                                          </p:val>
                                        </p:tav>
                                        <p:tav tm="100000">
                                          <p:val>
                                            <p:strVal val="#ppt_y"/>
                                          </p:val>
                                        </p:tav>
                                      </p:tavLst>
                                    </p:anim>
                                  </p:childTnLst>
                                </p:cTn>
                              </p:par>
                            </p:childTnLst>
                          </p:cTn>
                        </p:par>
                        <p:par>
                          <p:cTn id="30" fill="hold">
                            <p:stCondLst>
                              <p:cond delay="3250"/>
                            </p:stCondLst>
                            <p:childTnLst>
                              <p:par>
                                <p:cTn id="31" presetID="2" presetClass="entr" presetSubtype="4" fill="hold" grpId="0"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additive="base">
                                        <p:cTn id="33" dur="500" fill="hold"/>
                                        <p:tgtEl>
                                          <p:spTgt spid="35"/>
                                        </p:tgtEl>
                                        <p:attrNameLst>
                                          <p:attrName>ppt_x</p:attrName>
                                        </p:attrNameLst>
                                      </p:cBhvr>
                                      <p:tavLst>
                                        <p:tav tm="0">
                                          <p:val>
                                            <p:strVal val="#ppt_x"/>
                                          </p:val>
                                        </p:tav>
                                        <p:tav tm="100000">
                                          <p:val>
                                            <p:strVal val="#ppt_x"/>
                                          </p:val>
                                        </p:tav>
                                      </p:tavLst>
                                    </p:anim>
                                    <p:anim calcmode="lin" valueType="num">
                                      <p:cBhvr additive="base">
                                        <p:cTn id="34" dur="500" fill="hold"/>
                                        <p:tgtEl>
                                          <p:spTgt spid="35"/>
                                        </p:tgtEl>
                                        <p:attrNameLst>
                                          <p:attrName>ppt_y</p:attrName>
                                        </p:attrNameLst>
                                      </p:cBhvr>
                                      <p:tavLst>
                                        <p:tav tm="0">
                                          <p:val>
                                            <p:strVal val="1+#ppt_h/2"/>
                                          </p:val>
                                        </p:tav>
                                        <p:tav tm="100000">
                                          <p:val>
                                            <p:strVal val="#ppt_y"/>
                                          </p:val>
                                        </p:tav>
                                      </p:tavLst>
                                    </p:anim>
                                  </p:childTnLst>
                                </p:cTn>
                              </p:par>
                            </p:childTnLst>
                          </p:cTn>
                        </p:par>
                        <p:par>
                          <p:cTn id="35" fill="hold">
                            <p:stCondLst>
                              <p:cond delay="3750"/>
                            </p:stCondLst>
                            <p:childTnLst>
                              <p:par>
                                <p:cTn id="36" presetID="2" presetClass="entr" presetSubtype="4" fill="hold" grpId="0" nodeType="afterEffect">
                                  <p:stCondLst>
                                    <p:cond delay="0"/>
                                  </p:stCondLst>
                                  <p:childTnLst>
                                    <p:set>
                                      <p:cBhvr>
                                        <p:cTn id="37" dur="1" fill="hold">
                                          <p:stCondLst>
                                            <p:cond delay="0"/>
                                          </p:stCondLst>
                                        </p:cTn>
                                        <p:tgtEl>
                                          <p:spTgt spid="36"/>
                                        </p:tgtEl>
                                        <p:attrNameLst>
                                          <p:attrName>style.visibility</p:attrName>
                                        </p:attrNameLst>
                                      </p:cBhvr>
                                      <p:to>
                                        <p:strVal val="visible"/>
                                      </p:to>
                                    </p:set>
                                    <p:anim calcmode="lin" valueType="num">
                                      <p:cBhvr additive="base">
                                        <p:cTn id="38" dur="500" fill="hold"/>
                                        <p:tgtEl>
                                          <p:spTgt spid="36"/>
                                        </p:tgtEl>
                                        <p:attrNameLst>
                                          <p:attrName>ppt_x</p:attrName>
                                        </p:attrNameLst>
                                      </p:cBhvr>
                                      <p:tavLst>
                                        <p:tav tm="0">
                                          <p:val>
                                            <p:strVal val="#ppt_x"/>
                                          </p:val>
                                        </p:tav>
                                        <p:tav tm="100000">
                                          <p:val>
                                            <p:strVal val="#ppt_x"/>
                                          </p:val>
                                        </p:tav>
                                      </p:tavLst>
                                    </p:anim>
                                    <p:anim calcmode="lin" valueType="num">
                                      <p:cBhvr additive="base">
                                        <p:cTn id="39" dur="500" fill="hold"/>
                                        <p:tgtEl>
                                          <p:spTgt spid="36"/>
                                        </p:tgtEl>
                                        <p:attrNameLst>
                                          <p:attrName>ppt_y</p:attrName>
                                        </p:attrNameLst>
                                      </p:cBhvr>
                                      <p:tavLst>
                                        <p:tav tm="0">
                                          <p:val>
                                            <p:strVal val="1+#ppt_h/2"/>
                                          </p:val>
                                        </p:tav>
                                        <p:tav tm="100000">
                                          <p:val>
                                            <p:strVal val="#ppt_y"/>
                                          </p:val>
                                        </p:tav>
                                      </p:tavLst>
                                    </p:anim>
                                  </p:childTnLst>
                                </p:cTn>
                              </p:par>
                            </p:childTnLst>
                          </p:cTn>
                        </p:par>
                        <p:par>
                          <p:cTn id="40" fill="hold">
                            <p:stCondLst>
                              <p:cond delay="4250"/>
                            </p:stCondLst>
                            <p:childTnLst>
                              <p:par>
                                <p:cTn id="41" presetID="2" presetClass="entr" presetSubtype="4"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 calcmode="lin" valueType="num">
                                      <p:cBhvr additive="base">
                                        <p:cTn id="43" dur="500" fill="hold"/>
                                        <p:tgtEl>
                                          <p:spTgt spid="37"/>
                                        </p:tgtEl>
                                        <p:attrNameLst>
                                          <p:attrName>ppt_x</p:attrName>
                                        </p:attrNameLst>
                                      </p:cBhvr>
                                      <p:tavLst>
                                        <p:tav tm="0">
                                          <p:val>
                                            <p:strVal val="#ppt_x"/>
                                          </p:val>
                                        </p:tav>
                                        <p:tav tm="100000">
                                          <p:val>
                                            <p:strVal val="#ppt_x"/>
                                          </p:val>
                                        </p:tav>
                                      </p:tavLst>
                                    </p:anim>
                                    <p:anim calcmode="lin" valueType="num">
                                      <p:cBhvr additive="base">
                                        <p:cTn id="44" dur="500" fill="hold"/>
                                        <p:tgtEl>
                                          <p:spTgt spid="37"/>
                                        </p:tgtEl>
                                        <p:attrNameLst>
                                          <p:attrName>ppt_y</p:attrName>
                                        </p:attrNameLst>
                                      </p:cBhvr>
                                      <p:tavLst>
                                        <p:tav tm="0">
                                          <p:val>
                                            <p:strVal val="1+#ppt_h/2"/>
                                          </p:val>
                                        </p:tav>
                                        <p:tav tm="100000">
                                          <p:val>
                                            <p:strVal val="#ppt_y"/>
                                          </p:val>
                                        </p:tav>
                                      </p:tavLst>
                                    </p:anim>
                                  </p:childTnLst>
                                </p:cTn>
                              </p:par>
                            </p:childTnLst>
                          </p:cTn>
                        </p:par>
                        <p:par>
                          <p:cTn id="45" fill="hold">
                            <p:stCondLst>
                              <p:cond delay="4750"/>
                            </p:stCondLst>
                            <p:childTnLst>
                              <p:par>
                                <p:cTn id="46" presetID="2" presetClass="entr" presetSubtype="4" fill="hold" grpId="0" nodeType="afterEffect">
                                  <p:stCondLst>
                                    <p:cond delay="0"/>
                                  </p:stCondLst>
                                  <p:childTnLst>
                                    <p:set>
                                      <p:cBhvr>
                                        <p:cTn id="47" dur="1" fill="hold">
                                          <p:stCondLst>
                                            <p:cond delay="0"/>
                                          </p:stCondLst>
                                        </p:cTn>
                                        <p:tgtEl>
                                          <p:spTgt spid="38"/>
                                        </p:tgtEl>
                                        <p:attrNameLst>
                                          <p:attrName>style.visibility</p:attrName>
                                        </p:attrNameLst>
                                      </p:cBhvr>
                                      <p:to>
                                        <p:strVal val="visible"/>
                                      </p:to>
                                    </p:set>
                                    <p:anim calcmode="lin" valueType="num">
                                      <p:cBhvr additive="base">
                                        <p:cTn id="48" dur="500" fill="hold"/>
                                        <p:tgtEl>
                                          <p:spTgt spid="38"/>
                                        </p:tgtEl>
                                        <p:attrNameLst>
                                          <p:attrName>ppt_x</p:attrName>
                                        </p:attrNameLst>
                                      </p:cBhvr>
                                      <p:tavLst>
                                        <p:tav tm="0">
                                          <p:val>
                                            <p:strVal val="#ppt_x"/>
                                          </p:val>
                                        </p:tav>
                                        <p:tav tm="100000">
                                          <p:val>
                                            <p:strVal val="#ppt_x"/>
                                          </p:val>
                                        </p:tav>
                                      </p:tavLst>
                                    </p:anim>
                                    <p:anim calcmode="lin" valueType="num">
                                      <p:cBhvr additive="base">
                                        <p:cTn id="49" dur="500" fill="hold"/>
                                        <p:tgtEl>
                                          <p:spTgt spid="38"/>
                                        </p:tgtEl>
                                        <p:attrNameLst>
                                          <p:attrName>ppt_y</p:attrName>
                                        </p:attrNameLst>
                                      </p:cBhvr>
                                      <p:tavLst>
                                        <p:tav tm="0">
                                          <p:val>
                                            <p:strVal val="1+#ppt_h/2"/>
                                          </p:val>
                                        </p:tav>
                                        <p:tav tm="100000">
                                          <p:val>
                                            <p:strVal val="#ppt_y"/>
                                          </p:val>
                                        </p:tav>
                                      </p:tavLst>
                                    </p:anim>
                                  </p:childTnLst>
                                </p:cTn>
                              </p:par>
                            </p:childTnLst>
                          </p:cTn>
                        </p:par>
                        <p:par>
                          <p:cTn id="50" fill="hold">
                            <p:stCondLst>
                              <p:cond delay="5250"/>
                            </p:stCondLst>
                            <p:childTnLst>
                              <p:par>
                                <p:cTn id="51" presetID="2" presetClass="entr" presetSubtype="4" fill="hold" grpId="0" nodeType="afterEffect">
                                  <p:stCondLst>
                                    <p:cond delay="0"/>
                                  </p:stCondLst>
                                  <p:childTnLst>
                                    <p:set>
                                      <p:cBhvr>
                                        <p:cTn id="52" dur="1" fill="hold">
                                          <p:stCondLst>
                                            <p:cond delay="0"/>
                                          </p:stCondLst>
                                        </p:cTn>
                                        <p:tgtEl>
                                          <p:spTgt spid="39"/>
                                        </p:tgtEl>
                                        <p:attrNameLst>
                                          <p:attrName>style.visibility</p:attrName>
                                        </p:attrNameLst>
                                      </p:cBhvr>
                                      <p:to>
                                        <p:strVal val="visible"/>
                                      </p:to>
                                    </p:set>
                                    <p:anim calcmode="lin" valueType="num">
                                      <p:cBhvr additive="base">
                                        <p:cTn id="53" dur="500" fill="hold"/>
                                        <p:tgtEl>
                                          <p:spTgt spid="39"/>
                                        </p:tgtEl>
                                        <p:attrNameLst>
                                          <p:attrName>ppt_x</p:attrName>
                                        </p:attrNameLst>
                                      </p:cBhvr>
                                      <p:tavLst>
                                        <p:tav tm="0">
                                          <p:val>
                                            <p:strVal val="#ppt_x"/>
                                          </p:val>
                                        </p:tav>
                                        <p:tav tm="100000">
                                          <p:val>
                                            <p:strVal val="#ppt_x"/>
                                          </p:val>
                                        </p:tav>
                                      </p:tavLst>
                                    </p:anim>
                                    <p:anim calcmode="lin" valueType="num">
                                      <p:cBhvr additive="base">
                                        <p:cTn id="54" dur="500" fill="hold"/>
                                        <p:tgtEl>
                                          <p:spTgt spid="39"/>
                                        </p:tgtEl>
                                        <p:attrNameLst>
                                          <p:attrName>ppt_y</p:attrName>
                                        </p:attrNameLst>
                                      </p:cBhvr>
                                      <p:tavLst>
                                        <p:tav tm="0">
                                          <p:val>
                                            <p:strVal val="1+#ppt_h/2"/>
                                          </p:val>
                                        </p:tav>
                                        <p:tav tm="100000">
                                          <p:val>
                                            <p:strVal val="#ppt_y"/>
                                          </p:val>
                                        </p:tav>
                                      </p:tavLst>
                                    </p:anim>
                                  </p:childTnLst>
                                </p:cTn>
                              </p:par>
                            </p:childTnLst>
                          </p:cTn>
                        </p:par>
                        <p:par>
                          <p:cTn id="55" fill="hold">
                            <p:stCondLst>
                              <p:cond delay="5750"/>
                            </p:stCondLst>
                            <p:childTnLst>
                              <p:par>
                                <p:cTn id="56" presetID="2" presetClass="entr" presetSubtype="4" fill="hold" grpId="0" nodeType="afterEffect">
                                  <p:stCondLst>
                                    <p:cond delay="0"/>
                                  </p:stCondLst>
                                  <p:childTnLst>
                                    <p:set>
                                      <p:cBhvr>
                                        <p:cTn id="57" dur="1" fill="hold">
                                          <p:stCondLst>
                                            <p:cond delay="0"/>
                                          </p:stCondLst>
                                        </p:cTn>
                                        <p:tgtEl>
                                          <p:spTgt spid="40"/>
                                        </p:tgtEl>
                                        <p:attrNameLst>
                                          <p:attrName>style.visibility</p:attrName>
                                        </p:attrNameLst>
                                      </p:cBhvr>
                                      <p:to>
                                        <p:strVal val="visible"/>
                                      </p:to>
                                    </p:set>
                                    <p:anim calcmode="lin" valueType="num">
                                      <p:cBhvr additive="base">
                                        <p:cTn id="58" dur="500" fill="hold"/>
                                        <p:tgtEl>
                                          <p:spTgt spid="40"/>
                                        </p:tgtEl>
                                        <p:attrNameLst>
                                          <p:attrName>ppt_x</p:attrName>
                                        </p:attrNameLst>
                                      </p:cBhvr>
                                      <p:tavLst>
                                        <p:tav tm="0">
                                          <p:val>
                                            <p:strVal val="#ppt_x"/>
                                          </p:val>
                                        </p:tav>
                                        <p:tav tm="100000">
                                          <p:val>
                                            <p:strVal val="#ppt_x"/>
                                          </p:val>
                                        </p:tav>
                                      </p:tavLst>
                                    </p:anim>
                                    <p:anim calcmode="lin" valueType="num">
                                      <p:cBhvr additive="base">
                                        <p:cTn id="59" dur="500" fill="hold"/>
                                        <p:tgtEl>
                                          <p:spTgt spid="40"/>
                                        </p:tgtEl>
                                        <p:attrNameLst>
                                          <p:attrName>ppt_y</p:attrName>
                                        </p:attrNameLst>
                                      </p:cBhvr>
                                      <p:tavLst>
                                        <p:tav tm="0">
                                          <p:val>
                                            <p:strVal val="1+#ppt_h/2"/>
                                          </p:val>
                                        </p:tav>
                                        <p:tav tm="100000">
                                          <p:val>
                                            <p:strVal val="#ppt_y"/>
                                          </p:val>
                                        </p:tav>
                                      </p:tavLst>
                                    </p:anim>
                                  </p:childTnLst>
                                </p:cTn>
                              </p:par>
                            </p:childTnLst>
                          </p:cTn>
                        </p:par>
                        <p:par>
                          <p:cTn id="60" fill="hold">
                            <p:stCondLst>
                              <p:cond delay="6250"/>
                            </p:stCondLst>
                            <p:childTnLst>
                              <p:par>
                                <p:cTn id="61" presetID="2" presetClass="entr" presetSubtype="4" fill="hold" grpId="0" nodeType="afterEffect">
                                  <p:stCondLst>
                                    <p:cond delay="0"/>
                                  </p:stCondLst>
                                  <p:childTnLst>
                                    <p:set>
                                      <p:cBhvr>
                                        <p:cTn id="62" dur="1" fill="hold">
                                          <p:stCondLst>
                                            <p:cond delay="0"/>
                                          </p:stCondLst>
                                        </p:cTn>
                                        <p:tgtEl>
                                          <p:spTgt spid="41"/>
                                        </p:tgtEl>
                                        <p:attrNameLst>
                                          <p:attrName>style.visibility</p:attrName>
                                        </p:attrNameLst>
                                      </p:cBhvr>
                                      <p:to>
                                        <p:strVal val="visible"/>
                                      </p:to>
                                    </p:set>
                                    <p:anim calcmode="lin" valueType="num">
                                      <p:cBhvr additive="base">
                                        <p:cTn id="63" dur="500" fill="hold"/>
                                        <p:tgtEl>
                                          <p:spTgt spid="41"/>
                                        </p:tgtEl>
                                        <p:attrNameLst>
                                          <p:attrName>ppt_x</p:attrName>
                                        </p:attrNameLst>
                                      </p:cBhvr>
                                      <p:tavLst>
                                        <p:tav tm="0">
                                          <p:val>
                                            <p:strVal val="#ppt_x"/>
                                          </p:val>
                                        </p:tav>
                                        <p:tav tm="100000">
                                          <p:val>
                                            <p:strVal val="#ppt_x"/>
                                          </p:val>
                                        </p:tav>
                                      </p:tavLst>
                                    </p:anim>
                                    <p:anim calcmode="lin" valueType="num">
                                      <p:cBhvr additive="base">
                                        <p:cTn id="64"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2" grpId="0" animBg="1"/>
      <p:bldP spid="35" grpId="0"/>
      <p:bldP spid="36" grpId="0" animBg="1"/>
      <p:bldP spid="37" grpId="0"/>
      <p:bldP spid="38" grpId="0" animBg="1"/>
      <p:bldP spid="39" grpId="0"/>
      <p:bldP spid="40" grpId="0" animBg="1"/>
      <p:bldP spid="4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smtClean="0">
                <a:solidFill>
                  <a:schemeClr val="bg2">
                    <a:lumMod val="10000"/>
                  </a:schemeClr>
                </a:solidFill>
                <a:latin typeface="+mn-lt"/>
                <a:ea typeface="+mn-ea"/>
                <a:cs typeface="+mn-ea"/>
                <a:sym typeface="+mn-lt"/>
              </a:rPr>
              <a:t>第四章</a:t>
            </a:r>
            <a:r>
              <a:rPr lang="en-US" altLang="zh-CN" sz="6000" dirty="0" smtClean="0">
                <a:solidFill>
                  <a:schemeClr val="bg2">
                    <a:lumMod val="10000"/>
                  </a:schemeClr>
                </a:solidFill>
                <a:latin typeface="+mn-lt"/>
                <a:ea typeface="+mn-ea"/>
                <a:cs typeface="+mn-ea"/>
                <a:sym typeface="+mn-lt"/>
              </a:rPr>
              <a:t> </a:t>
            </a:r>
            <a:r>
              <a:rPr lang="zh-CN" altLang="en-US" sz="6000" dirty="0">
                <a:solidFill>
                  <a:schemeClr val="bg2">
                    <a:lumMod val="10000"/>
                  </a:schemeClr>
                </a:solidFill>
                <a:latin typeface="+mn-lt"/>
                <a:ea typeface="+mn-ea"/>
                <a:cs typeface="+mn-ea"/>
                <a:sym typeface="+mn-lt"/>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3009258"/>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969070" y="2123168"/>
            <a:ext cx="10397427" cy="4198505"/>
            <a:chOff x="589560" y="1979271"/>
            <a:chExt cx="11167869" cy="4509611"/>
          </a:xfrm>
        </p:grpSpPr>
        <p:sp>
          <p:nvSpPr>
            <p:cNvPr id="7" name="Rectangle 30"/>
            <p:cNvSpPr/>
            <p:nvPr/>
          </p:nvSpPr>
          <p:spPr>
            <a:xfrm>
              <a:off x="3239788" y="1979272"/>
              <a:ext cx="8517641" cy="2841945"/>
            </a:xfrm>
            <a:prstGeom prst="rect">
              <a:avLst/>
            </a:prstGeom>
            <a:blipFill>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8" name="Rectangle 12"/>
            <p:cNvSpPr/>
            <p:nvPr/>
          </p:nvSpPr>
          <p:spPr>
            <a:xfrm>
              <a:off x="589560" y="1979271"/>
              <a:ext cx="2683528" cy="2841945"/>
            </a:xfrm>
            <a:prstGeom prst="rect">
              <a:avLst/>
            </a:prstGeom>
            <a:noFill/>
            <a:ln>
              <a:solidFill>
                <a:srgbClr val="404040"/>
              </a:solidFill>
            </a:ln>
            <a:effectLst>
              <a:outerShdw blurRad="317500" sx="1000" sy="1000" rotWithShape="0">
                <a:prstClr val="black"/>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6" dirty="0">
                <a:cs typeface="+mn-ea"/>
                <a:sym typeface="+mn-lt"/>
              </a:endParaRPr>
            </a:p>
          </p:txBody>
        </p:sp>
        <p:sp>
          <p:nvSpPr>
            <p:cNvPr id="9" name="TextBox 15"/>
            <p:cNvSpPr txBox="1"/>
            <p:nvPr/>
          </p:nvSpPr>
          <p:spPr>
            <a:xfrm>
              <a:off x="1034781" y="5655814"/>
              <a:ext cx="10122441" cy="833068"/>
            </a:xfrm>
            <a:prstGeom prst="rect">
              <a:avLst/>
            </a:prstGeom>
            <a:noFill/>
          </p:spPr>
          <p:txBody>
            <a:bodyPr wrap="square" lIns="0" tIns="0" rIns="0" bIns="0" rtlCol="0">
              <a:spAutoFit/>
            </a:bodyPr>
            <a:lstStyle>
              <a:defPPr>
                <a:defRPr lang="zh-CN"/>
              </a:defPPr>
              <a:lvl1pPr>
                <a:lnSpc>
                  <a:spcPct val="120000"/>
                </a:lnSpc>
                <a:spcBef>
                  <a:spcPct val="0"/>
                </a:spcBef>
                <a:defRPr sz="1400">
                  <a:solidFill>
                    <a:schemeClr val="tx1">
                      <a:lumMod val="65000"/>
                      <a:lumOff val="35000"/>
                    </a:schemeClr>
                  </a:solidFill>
                  <a:latin typeface="微软雅黑" pitchFamily="34" charset="-122"/>
                  <a:ea typeface="微软雅黑" pitchFamily="34" charset="-122"/>
                </a:defRPr>
              </a:lvl1pPr>
            </a:lstStyle>
            <a:p>
              <a:r>
                <a:rPr lang="zh-CN" altLang="en-US" dirty="0">
                  <a:solidFill>
                    <a:schemeClr val="bg1">
                      <a:lumMod val="50000"/>
                    </a:schemeClr>
                  </a:solidFill>
                  <a:latin typeface="+mn-lt"/>
                  <a:ea typeface="+mn-ea"/>
                  <a:cs typeface="+mn-ea"/>
                  <a:sym typeface="+mn-lt"/>
                </a:rPr>
                <a:t>右键点击图片选择设置图片格式可直接替换图片。您可以点击文字框输入您的描述说明，或者通过复制粘贴，在此录入您的描述说明</a:t>
              </a:r>
              <a:r>
                <a:rPr lang="zh-CN" altLang="en-US" dirty="0" smtClean="0">
                  <a:solidFill>
                    <a:schemeClr val="bg1">
                      <a:lumMod val="50000"/>
                    </a:schemeClr>
                  </a:solidFill>
                  <a:latin typeface="+mn-lt"/>
                  <a:ea typeface="+mn-ea"/>
                  <a:cs typeface="+mn-ea"/>
                  <a:sym typeface="+mn-lt"/>
                </a:rPr>
                <a:t>。</a:t>
              </a:r>
              <a:r>
                <a:rPr lang="zh-CN" altLang="en-US" dirty="0">
                  <a:solidFill>
                    <a:schemeClr val="bg1">
                      <a:lumMod val="50000"/>
                    </a:schemeClr>
                  </a:solidFill>
                  <a:latin typeface="+mn-lt"/>
                  <a:ea typeface="+mn-ea"/>
                  <a:cs typeface="+mn-ea"/>
                  <a:sym typeface="+mn-lt"/>
                </a:rPr>
                <a:t>在此录入上述图表的综合描述说明，在此录入上述图表的综合描述说明，在此录入上述图表的综合描述</a:t>
              </a:r>
              <a:r>
                <a:rPr lang="zh-CN" altLang="en-US" dirty="0" smtClean="0">
                  <a:solidFill>
                    <a:schemeClr val="bg1">
                      <a:lumMod val="50000"/>
                    </a:schemeClr>
                  </a:solidFill>
                  <a:latin typeface="+mn-lt"/>
                  <a:ea typeface="+mn-ea"/>
                  <a:cs typeface="+mn-ea"/>
                  <a:sym typeface="+mn-lt"/>
                </a:rPr>
                <a:t>说明</a:t>
              </a:r>
              <a:r>
                <a:rPr lang="zh-CN" altLang="en-US" dirty="0">
                  <a:solidFill>
                    <a:schemeClr val="bg1">
                      <a:lumMod val="50000"/>
                    </a:schemeClr>
                  </a:solidFill>
                  <a:latin typeface="+mn-lt"/>
                  <a:ea typeface="+mn-ea"/>
                  <a:cs typeface="+mn-ea"/>
                  <a:sym typeface="+mn-lt"/>
                </a:rPr>
                <a:t>，</a:t>
              </a:r>
              <a:r>
                <a:rPr lang="zh-CN" altLang="en-US" dirty="0" smtClean="0">
                  <a:solidFill>
                    <a:schemeClr val="bg1">
                      <a:lumMod val="50000"/>
                    </a:schemeClr>
                  </a:solidFill>
                  <a:latin typeface="+mn-lt"/>
                  <a:ea typeface="+mn-ea"/>
                  <a:cs typeface="+mn-ea"/>
                  <a:sym typeface="+mn-lt"/>
                </a:rPr>
                <a:t>在此录入</a:t>
              </a:r>
              <a:endParaRPr lang="zh-CN" altLang="en-US" dirty="0">
                <a:solidFill>
                  <a:schemeClr val="bg1">
                    <a:lumMod val="50000"/>
                  </a:schemeClr>
                </a:solidFill>
                <a:latin typeface="+mn-lt"/>
                <a:ea typeface="+mn-ea"/>
                <a:cs typeface="+mn-ea"/>
                <a:sym typeface="+mn-lt"/>
              </a:endParaRPr>
            </a:p>
          </p:txBody>
        </p:sp>
        <p:cxnSp>
          <p:nvCxnSpPr>
            <p:cNvPr id="11" name="Straight Connector 20"/>
            <p:cNvCxnSpPr/>
            <p:nvPr/>
          </p:nvCxnSpPr>
          <p:spPr>
            <a:xfrm>
              <a:off x="1042975" y="5363729"/>
              <a:ext cx="10106051" cy="0"/>
            </a:xfrm>
            <a:prstGeom prst="line">
              <a:avLst/>
            </a:prstGeom>
            <a:ln w="19050">
              <a:solidFill>
                <a:schemeClr val="bg1">
                  <a:lumMod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14" name="Freeform 35"/>
            <p:cNvSpPr>
              <a:spLocks noEditPoints="1"/>
            </p:cNvSpPr>
            <p:nvPr/>
          </p:nvSpPr>
          <p:spPr bwMode="auto">
            <a:xfrm>
              <a:off x="1579149" y="2448667"/>
              <a:ext cx="807489" cy="544762"/>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en-US">
                <a:cs typeface="+mn-ea"/>
                <a:sym typeface="+mn-lt"/>
              </a:endParaRPr>
            </a:p>
          </p:txBody>
        </p:sp>
        <p:sp>
          <p:nvSpPr>
            <p:cNvPr id="15" name="矩形 14"/>
            <p:cNvSpPr/>
            <p:nvPr/>
          </p:nvSpPr>
          <p:spPr>
            <a:xfrm>
              <a:off x="796524" y="3350483"/>
              <a:ext cx="2372737" cy="429748"/>
            </a:xfrm>
            <a:prstGeom prst="rect">
              <a:avLst/>
            </a:prstGeom>
          </p:spPr>
          <p:txBody>
            <a:bodyPr wrap="square" lIns="91431" tIns="45716" rIns="91431" bIns="45716">
              <a:spAutoFit/>
            </a:bodyPr>
            <a:lstStyle/>
            <a:p>
              <a:pPr algn="ctr"/>
              <a:r>
                <a:rPr lang="zh-CN" altLang="en-US" sz="2000" b="1" dirty="0" smtClean="0">
                  <a:solidFill>
                    <a:srgbClr val="404040"/>
                  </a:solidFill>
                  <a:cs typeface="+mn-ea"/>
                  <a:sym typeface="+mn-lt"/>
                </a:rPr>
                <a:t>加入标题</a:t>
              </a:r>
              <a:endParaRPr lang="en-US" altLang="zh-CN" sz="2000" b="1" dirty="0">
                <a:solidFill>
                  <a:srgbClr val="404040"/>
                </a:solidFill>
                <a:cs typeface="+mn-ea"/>
                <a:sym typeface="+mn-lt"/>
              </a:endParaRPr>
            </a:p>
          </p:txBody>
        </p:sp>
        <p:sp>
          <p:nvSpPr>
            <p:cNvPr id="16" name="矩形 47"/>
            <p:cNvSpPr>
              <a:spLocks noChangeArrowheads="1"/>
            </p:cNvSpPr>
            <p:nvPr/>
          </p:nvSpPr>
          <p:spPr bwMode="auto">
            <a:xfrm>
              <a:off x="883899" y="3719194"/>
              <a:ext cx="2197993" cy="932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a:lnSpc>
                  <a:spcPct val="120000"/>
                </a:lnSpc>
                <a:spcBef>
                  <a:spcPct val="0"/>
                </a:spcBef>
                <a:buNone/>
              </a:pPr>
              <a:r>
                <a:rPr lang="zh-CN" altLang="en-US" sz="1400" dirty="0">
                  <a:solidFill>
                    <a:srgbClr val="404040"/>
                  </a:solidFill>
                  <a:latin typeface="+mn-lt"/>
                  <a:ea typeface="+mn-ea"/>
                  <a:cs typeface="+mn-ea"/>
                  <a:sym typeface="+mn-lt"/>
                </a:rPr>
                <a:t>在此</a:t>
              </a:r>
              <a:r>
                <a:rPr lang="zh-CN" altLang="en-US" sz="1400" dirty="0" smtClean="0">
                  <a:solidFill>
                    <a:srgbClr val="404040"/>
                  </a:solidFill>
                  <a:latin typeface="+mn-lt"/>
                  <a:ea typeface="+mn-ea"/>
                  <a:cs typeface="+mn-ea"/>
                  <a:sym typeface="+mn-lt"/>
                </a:rPr>
                <a:t>录入图表的综合描述</a:t>
              </a:r>
              <a:r>
                <a:rPr lang="zh-CN" altLang="en-US" sz="1400" dirty="0">
                  <a:solidFill>
                    <a:srgbClr val="404040"/>
                  </a:solidFill>
                  <a:latin typeface="+mn-lt"/>
                  <a:ea typeface="+mn-ea"/>
                  <a:cs typeface="+mn-ea"/>
                  <a:sym typeface="+mn-lt"/>
                </a:rPr>
                <a:t>说明，在此</a:t>
              </a:r>
              <a:r>
                <a:rPr lang="zh-CN" altLang="en-US" sz="1400" dirty="0" smtClean="0">
                  <a:solidFill>
                    <a:srgbClr val="404040"/>
                  </a:solidFill>
                  <a:latin typeface="+mn-lt"/>
                  <a:ea typeface="+mn-ea"/>
                  <a:cs typeface="+mn-ea"/>
                  <a:sym typeface="+mn-lt"/>
                </a:rPr>
                <a:t>录入图表的综合描述说明。</a:t>
              </a:r>
              <a:endParaRPr lang="zh-CN" altLang="en-US" sz="1400" dirty="0">
                <a:solidFill>
                  <a:srgbClr val="404040"/>
                </a:solidFill>
                <a:latin typeface="+mn-lt"/>
                <a:ea typeface="+mn-ea"/>
                <a:cs typeface="+mn-ea"/>
                <a:sym typeface="+mn-lt"/>
              </a:endParaRPr>
            </a:p>
          </p:txBody>
        </p:sp>
      </p:grpSp>
    </p:spTree>
    <p:extLst>
      <p:ext uri="{BB962C8B-B14F-4D97-AF65-F5344CB8AC3E}">
        <p14:creationId xmlns:p14="http://schemas.microsoft.com/office/powerpoint/2010/main" val="143064772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513443" y="1785820"/>
            <a:ext cx="11150584" cy="4454632"/>
            <a:chOff x="456211" y="1315819"/>
            <a:chExt cx="8231578" cy="3288496"/>
          </a:xfrm>
        </p:grpSpPr>
        <p:grpSp>
          <p:nvGrpSpPr>
            <p:cNvPr id="7" name="Group 12"/>
            <p:cNvGrpSpPr/>
            <p:nvPr/>
          </p:nvGrpSpPr>
          <p:grpSpPr>
            <a:xfrm>
              <a:off x="562431" y="1315819"/>
              <a:ext cx="1938071" cy="1092680"/>
              <a:chOff x="2977705" y="1914245"/>
              <a:chExt cx="534988" cy="301625"/>
            </a:xfrm>
          </p:grpSpPr>
          <p:sp>
            <p:nvSpPr>
              <p:cNvPr id="50"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51"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grpSp>
          <p:nvGrpSpPr>
            <p:cNvPr id="8" name="Group 13"/>
            <p:cNvGrpSpPr/>
            <p:nvPr/>
          </p:nvGrpSpPr>
          <p:grpSpPr>
            <a:xfrm>
              <a:off x="2583407" y="1733550"/>
              <a:ext cx="1938071" cy="1092680"/>
              <a:chOff x="2977705" y="1914245"/>
              <a:chExt cx="534988" cy="301625"/>
            </a:xfrm>
          </p:grpSpPr>
          <p:sp>
            <p:nvSpPr>
              <p:cNvPr id="48"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49"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grpSp>
          <p:nvGrpSpPr>
            <p:cNvPr id="9" name="Group 16"/>
            <p:cNvGrpSpPr/>
            <p:nvPr/>
          </p:nvGrpSpPr>
          <p:grpSpPr>
            <a:xfrm>
              <a:off x="4604384" y="2190750"/>
              <a:ext cx="1938071" cy="1092680"/>
              <a:chOff x="2977705" y="1914245"/>
              <a:chExt cx="534988" cy="301625"/>
            </a:xfrm>
          </p:grpSpPr>
          <p:sp>
            <p:nvSpPr>
              <p:cNvPr id="46"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47"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grpSp>
          <p:nvGrpSpPr>
            <p:cNvPr id="11" name="Group 19"/>
            <p:cNvGrpSpPr/>
            <p:nvPr/>
          </p:nvGrpSpPr>
          <p:grpSpPr>
            <a:xfrm>
              <a:off x="6625360" y="2611219"/>
              <a:ext cx="1938071" cy="1092680"/>
              <a:chOff x="2977705" y="1914245"/>
              <a:chExt cx="534988" cy="301625"/>
            </a:xfrm>
          </p:grpSpPr>
          <p:sp>
            <p:nvSpPr>
              <p:cNvPr id="44" name="Freeform 5"/>
              <p:cNvSpPr>
                <a:spLocks/>
              </p:cNvSpPr>
              <p:nvPr/>
            </p:nvSpPr>
            <p:spPr bwMode="auto">
              <a:xfrm>
                <a:off x="3114230" y="1914245"/>
                <a:ext cx="398463" cy="301625"/>
              </a:xfrm>
              <a:custGeom>
                <a:avLst/>
                <a:gdLst>
                  <a:gd name="T0" fmla="*/ 48 w 106"/>
                  <a:gd name="T1" fmla="*/ 4 h 80"/>
                  <a:gd name="T2" fmla="*/ 0 w 106"/>
                  <a:gd name="T3" fmla="*/ 21 h 80"/>
                  <a:gd name="T4" fmla="*/ 0 w 106"/>
                  <a:gd name="T5" fmla="*/ 59 h 80"/>
                  <a:gd name="T6" fmla="*/ 48 w 106"/>
                  <a:gd name="T7" fmla="*/ 76 h 80"/>
                  <a:gd name="T8" fmla="*/ 66 w 106"/>
                  <a:gd name="T9" fmla="*/ 80 h 80"/>
                  <a:gd name="T10" fmla="*/ 106 w 106"/>
                  <a:gd name="T11" fmla="*/ 40 h 80"/>
                  <a:gd name="T12" fmla="*/ 66 w 106"/>
                  <a:gd name="T13" fmla="*/ 0 h 80"/>
                  <a:gd name="T14" fmla="*/ 48 w 106"/>
                  <a:gd name="T15" fmla="*/ 4 h 8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6" h="80">
                    <a:moveTo>
                      <a:pt x="48" y="4"/>
                    </a:moveTo>
                    <a:cubicBezTo>
                      <a:pt x="25" y="15"/>
                      <a:pt x="11" y="20"/>
                      <a:pt x="0" y="21"/>
                    </a:cubicBezTo>
                    <a:cubicBezTo>
                      <a:pt x="0" y="59"/>
                      <a:pt x="0" y="59"/>
                      <a:pt x="0" y="59"/>
                    </a:cubicBezTo>
                    <a:cubicBezTo>
                      <a:pt x="11" y="61"/>
                      <a:pt x="25" y="65"/>
                      <a:pt x="48" y="76"/>
                    </a:cubicBezTo>
                    <a:cubicBezTo>
                      <a:pt x="54" y="79"/>
                      <a:pt x="60" y="80"/>
                      <a:pt x="66" y="80"/>
                    </a:cubicBezTo>
                    <a:cubicBezTo>
                      <a:pt x="88" y="80"/>
                      <a:pt x="106" y="62"/>
                      <a:pt x="106" y="40"/>
                    </a:cubicBezTo>
                    <a:cubicBezTo>
                      <a:pt x="106" y="18"/>
                      <a:pt x="88" y="0"/>
                      <a:pt x="66" y="0"/>
                    </a:cubicBezTo>
                    <a:cubicBezTo>
                      <a:pt x="60" y="0"/>
                      <a:pt x="54" y="2"/>
                      <a:pt x="48" y="4"/>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sp>
            <p:nvSpPr>
              <p:cNvPr id="45" name="Freeform 6"/>
              <p:cNvSpPr>
                <a:spLocks/>
              </p:cNvSpPr>
              <p:nvPr/>
            </p:nvSpPr>
            <p:spPr bwMode="auto">
              <a:xfrm>
                <a:off x="2977705" y="1990445"/>
                <a:ext cx="120650" cy="150813"/>
              </a:xfrm>
              <a:custGeom>
                <a:avLst/>
                <a:gdLst>
                  <a:gd name="T0" fmla="*/ 15 w 32"/>
                  <a:gd name="T1" fmla="*/ 0 h 40"/>
                  <a:gd name="T2" fmla="*/ 13 w 32"/>
                  <a:gd name="T3" fmla="*/ 2 h 40"/>
                  <a:gd name="T4" fmla="*/ 10 w 32"/>
                  <a:gd name="T5" fmla="*/ 0 h 40"/>
                  <a:gd name="T6" fmla="*/ 8 w 32"/>
                  <a:gd name="T7" fmla="*/ 2 h 40"/>
                  <a:gd name="T8" fmla="*/ 8 w 32"/>
                  <a:gd name="T9" fmla="*/ 8 h 40"/>
                  <a:gd name="T10" fmla="*/ 0 w 32"/>
                  <a:gd name="T11" fmla="*/ 20 h 40"/>
                  <a:gd name="T12" fmla="*/ 8 w 32"/>
                  <a:gd name="T13" fmla="*/ 33 h 40"/>
                  <a:gd name="T14" fmla="*/ 8 w 32"/>
                  <a:gd name="T15" fmla="*/ 38 h 40"/>
                  <a:gd name="T16" fmla="*/ 10 w 32"/>
                  <a:gd name="T17" fmla="*/ 40 h 40"/>
                  <a:gd name="T18" fmla="*/ 13 w 32"/>
                  <a:gd name="T19" fmla="*/ 38 h 40"/>
                  <a:gd name="T20" fmla="*/ 15 w 32"/>
                  <a:gd name="T21" fmla="*/ 40 h 40"/>
                  <a:gd name="T22" fmla="*/ 17 w 32"/>
                  <a:gd name="T23" fmla="*/ 38 h 40"/>
                  <a:gd name="T24" fmla="*/ 20 w 32"/>
                  <a:gd name="T25" fmla="*/ 40 h 40"/>
                  <a:gd name="T26" fmla="*/ 22 w 32"/>
                  <a:gd name="T27" fmla="*/ 38 h 40"/>
                  <a:gd name="T28" fmla="*/ 25 w 32"/>
                  <a:gd name="T29" fmla="*/ 40 h 40"/>
                  <a:gd name="T30" fmla="*/ 27 w 32"/>
                  <a:gd name="T31" fmla="*/ 38 h 40"/>
                  <a:gd name="T32" fmla="*/ 29 w 32"/>
                  <a:gd name="T33" fmla="*/ 40 h 40"/>
                  <a:gd name="T34" fmla="*/ 32 w 32"/>
                  <a:gd name="T35" fmla="*/ 38 h 40"/>
                  <a:gd name="T36" fmla="*/ 32 w 32"/>
                  <a:gd name="T37" fmla="*/ 2 h 40"/>
                  <a:gd name="T38" fmla="*/ 29 w 32"/>
                  <a:gd name="T39" fmla="*/ 0 h 40"/>
                  <a:gd name="T40" fmla="*/ 27 w 32"/>
                  <a:gd name="T41" fmla="*/ 2 h 40"/>
                  <a:gd name="T42" fmla="*/ 25 w 32"/>
                  <a:gd name="T43" fmla="*/ 0 h 40"/>
                  <a:gd name="T44" fmla="*/ 22 w 32"/>
                  <a:gd name="T45" fmla="*/ 2 h 40"/>
                  <a:gd name="T46" fmla="*/ 20 w 32"/>
                  <a:gd name="T47" fmla="*/ 0 h 40"/>
                  <a:gd name="T48" fmla="*/ 17 w 32"/>
                  <a:gd name="T49" fmla="*/ 2 h 40"/>
                  <a:gd name="T50" fmla="*/ 15 w 32"/>
                  <a:gd name="T51"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2" h="40">
                    <a:moveTo>
                      <a:pt x="15" y="0"/>
                    </a:moveTo>
                    <a:cubicBezTo>
                      <a:pt x="14" y="0"/>
                      <a:pt x="13" y="1"/>
                      <a:pt x="13" y="2"/>
                    </a:cubicBezTo>
                    <a:cubicBezTo>
                      <a:pt x="13" y="1"/>
                      <a:pt x="12" y="0"/>
                      <a:pt x="10" y="0"/>
                    </a:cubicBezTo>
                    <a:cubicBezTo>
                      <a:pt x="9" y="0"/>
                      <a:pt x="8" y="1"/>
                      <a:pt x="8" y="2"/>
                    </a:cubicBezTo>
                    <a:cubicBezTo>
                      <a:pt x="8" y="8"/>
                      <a:pt x="8" y="8"/>
                      <a:pt x="8" y="8"/>
                    </a:cubicBezTo>
                    <a:cubicBezTo>
                      <a:pt x="3" y="10"/>
                      <a:pt x="0" y="15"/>
                      <a:pt x="0" y="20"/>
                    </a:cubicBezTo>
                    <a:cubicBezTo>
                      <a:pt x="0" y="26"/>
                      <a:pt x="3" y="31"/>
                      <a:pt x="8" y="33"/>
                    </a:cubicBezTo>
                    <a:cubicBezTo>
                      <a:pt x="8" y="38"/>
                      <a:pt x="8" y="38"/>
                      <a:pt x="8" y="38"/>
                    </a:cubicBezTo>
                    <a:cubicBezTo>
                      <a:pt x="8" y="39"/>
                      <a:pt x="9" y="40"/>
                      <a:pt x="10" y="40"/>
                    </a:cubicBezTo>
                    <a:cubicBezTo>
                      <a:pt x="12" y="40"/>
                      <a:pt x="13" y="39"/>
                      <a:pt x="13" y="38"/>
                    </a:cubicBezTo>
                    <a:cubicBezTo>
                      <a:pt x="13" y="39"/>
                      <a:pt x="14" y="40"/>
                      <a:pt x="15" y="40"/>
                    </a:cubicBezTo>
                    <a:cubicBezTo>
                      <a:pt x="16" y="40"/>
                      <a:pt x="17" y="39"/>
                      <a:pt x="17" y="38"/>
                    </a:cubicBezTo>
                    <a:cubicBezTo>
                      <a:pt x="17" y="39"/>
                      <a:pt x="18" y="40"/>
                      <a:pt x="20" y="40"/>
                    </a:cubicBezTo>
                    <a:cubicBezTo>
                      <a:pt x="21" y="40"/>
                      <a:pt x="22" y="39"/>
                      <a:pt x="22" y="38"/>
                    </a:cubicBezTo>
                    <a:cubicBezTo>
                      <a:pt x="22" y="39"/>
                      <a:pt x="23" y="40"/>
                      <a:pt x="25" y="40"/>
                    </a:cubicBezTo>
                    <a:cubicBezTo>
                      <a:pt x="26" y="40"/>
                      <a:pt x="27" y="39"/>
                      <a:pt x="27" y="38"/>
                    </a:cubicBezTo>
                    <a:cubicBezTo>
                      <a:pt x="27" y="39"/>
                      <a:pt x="28" y="40"/>
                      <a:pt x="29" y="40"/>
                    </a:cubicBezTo>
                    <a:cubicBezTo>
                      <a:pt x="31" y="40"/>
                      <a:pt x="32" y="39"/>
                      <a:pt x="32" y="38"/>
                    </a:cubicBezTo>
                    <a:cubicBezTo>
                      <a:pt x="32" y="2"/>
                      <a:pt x="32" y="2"/>
                      <a:pt x="32" y="2"/>
                    </a:cubicBezTo>
                    <a:cubicBezTo>
                      <a:pt x="32" y="1"/>
                      <a:pt x="31" y="0"/>
                      <a:pt x="29" y="0"/>
                    </a:cubicBezTo>
                    <a:cubicBezTo>
                      <a:pt x="28" y="0"/>
                      <a:pt x="27" y="1"/>
                      <a:pt x="27" y="2"/>
                    </a:cubicBezTo>
                    <a:cubicBezTo>
                      <a:pt x="27" y="1"/>
                      <a:pt x="26" y="0"/>
                      <a:pt x="25" y="0"/>
                    </a:cubicBezTo>
                    <a:cubicBezTo>
                      <a:pt x="23" y="0"/>
                      <a:pt x="22" y="1"/>
                      <a:pt x="22" y="2"/>
                    </a:cubicBezTo>
                    <a:cubicBezTo>
                      <a:pt x="22" y="1"/>
                      <a:pt x="21" y="0"/>
                      <a:pt x="20" y="0"/>
                    </a:cubicBezTo>
                    <a:cubicBezTo>
                      <a:pt x="18" y="0"/>
                      <a:pt x="17" y="1"/>
                      <a:pt x="17" y="2"/>
                    </a:cubicBezTo>
                    <a:cubicBezTo>
                      <a:pt x="17" y="1"/>
                      <a:pt x="16" y="0"/>
                      <a:pt x="15" y="0"/>
                    </a:cubicBezTo>
                    <a:close/>
                  </a:path>
                </a:pathLst>
              </a:custGeom>
              <a:noFill/>
              <a:ln w="9525">
                <a:solidFill>
                  <a:srgbClr val="000000"/>
                </a:solidFill>
                <a:round/>
                <a:headEnd/>
                <a:tailEnd/>
              </a:ln>
              <a:extLst/>
            </p:spPr>
            <p:txBody>
              <a:bodyPr vert="horz" wrap="square" lIns="91440" tIns="45720" rIns="91440" bIns="45720" numCol="1" anchor="t" anchorCtr="0" compatLnSpc="1">
                <a:prstTxWarp prst="textNoShape">
                  <a:avLst/>
                </a:prstTxWarp>
              </a:bodyPr>
              <a:lstStyle/>
              <a:p>
                <a:endParaRPr lang="en-US" sz="2000">
                  <a:solidFill>
                    <a:schemeClr val="bg1">
                      <a:lumMod val="50000"/>
                    </a:schemeClr>
                  </a:solidFill>
                  <a:cs typeface="+mn-ea"/>
                  <a:sym typeface="+mn-lt"/>
                </a:endParaRPr>
              </a:p>
            </p:txBody>
          </p:sp>
        </p:grpSp>
        <p:grpSp>
          <p:nvGrpSpPr>
            <p:cNvPr id="12" name="Group 23"/>
            <p:cNvGrpSpPr/>
            <p:nvPr/>
          </p:nvGrpSpPr>
          <p:grpSpPr>
            <a:xfrm>
              <a:off x="3799733" y="2087242"/>
              <a:ext cx="286783" cy="388983"/>
              <a:chOff x="6943725" y="4087813"/>
              <a:chExt cx="371475" cy="506412"/>
            </a:xfrm>
            <a:solidFill>
              <a:schemeClr val="bg1"/>
            </a:solidFill>
          </p:grpSpPr>
          <p:sp>
            <p:nvSpPr>
              <p:cNvPr id="42" name="Freeform 24"/>
              <p:cNvSpPr>
                <a:spLocks noEditPoints="1"/>
              </p:cNvSpPr>
              <p:nvPr/>
            </p:nvSpPr>
            <p:spPr bwMode="auto">
              <a:xfrm>
                <a:off x="6943725" y="4087813"/>
                <a:ext cx="371475" cy="506412"/>
              </a:xfrm>
              <a:custGeom>
                <a:avLst/>
                <a:gdLst>
                  <a:gd name="T0" fmla="*/ 75 w 99"/>
                  <a:gd name="T1" fmla="*/ 0 h 135"/>
                  <a:gd name="T2" fmla="*/ 24 w 99"/>
                  <a:gd name="T3" fmla="*/ 0 h 135"/>
                  <a:gd name="T4" fmla="*/ 0 w 99"/>
                  <a:gd name="T5" fmla="*/ 23 h 135"/>
                  <a:gd name="T6" fmla="*/ 0 w 99"/>
                  <a:gd name="T7" fmla="*/ 111 h 135"/>
                  <a:gd name="T8" fmla="*/ 24 w 99"/>
                  <a:gd name="T9" fmla="*/ 135 h 135"/>
                  <a:gd name="T10" fmla="*/ 75 w 99"/>
                  <a:gd name="T11" fmla="*/ 135 h 135"/>
                  <a:gd name="T12" fmla="*/ 99 w 99"/>
                  <a:gd name="T13" fmla="*/ 111 h 135"/>
                  <a:gd name="T14" fmla="*/ 99 w 99"/>
                  <a:gd name="T15" fmla="*/ 23 h 135"/>
                  <a:gd name="T16" fmla="*/ 75 w 99"/>
                  <a:gd name="T17" fmla="*/ 0 h 135"/>
                  <a:gd name="T18" fmla="*/ 49 w 99"/>
                  <a:gd name="T19" fmla="*/ 126 h 135"/>
                  <a:gd name="T20" fmla="*/ 44 w 99"/>
                  <a:gd name="T21" fmla="*/ 121 h 135"/>
                  <a:gd name="T22" fmla="*/ 49 w 99"/>
                  <a:gd name="T23" fmla="*/ 115 h 135"/>
                  <a:gd name="T24" fmla="*/ 55 w 99"/>
                  <a:gd name="T25" fmla="*/ 121 h 135"/>
                  <a:gd name="T26" fmla="*/ 49 w 99"/>
                  <a:gd name="T27" fmla="*/ 126 h 135"/>
                  <a:gd name="T28" fmla="*/ 81 w 99"/>
                  <a:gd name="T29" fmla="*/ 108 h 135"/>
                  <a:gd name="T30" fmla="*/ 18 w 99"/>
                  <a:gd name="T31" fmla="*/ 108 h 135"/>
                  <a:gd name="T32" fmla="*/ 18 w 99"/>
                  <a:gd name="T33" fmla="*/ 18 h 135"/>
                  <a:gd name="T34" fmla="*/ 81 w 99"/>
                  <a:gd name="T35" fmla="*/ 18 h 135"/>
                  <a:gd name="T36" fmla="*/ 81 w 99"/>
                  <a:gd name="T37" fmla="*/ 10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135">
                    <a:moveTo>
                      <a:pt x="75" y="0"/>
                    </a:moveTo>
                    <a:cubicBezTo>
                      <a:pt x="24" y="0"/>
                      <a:pt x="24" y="0"/>
                      <a:pt x="24" y="0"/>
                    </a:cubicBezTo>
                    <a:cubicBezTo>
                      <a:pt x="11" y="0"/>
                      <a:pt x="0" y="10"/>
                      <a:pt x="0" y="23"/>
                    </a:cubicBezTo>
                    <a:cubicBezTo>
                      <a:pt x="0" y="111"/>
                      <a:pt x="0" y="111"/>
                      <a:pt x="0" y="111"/>
                    </a:cubicBezTo>
                    <a:cubicBezTo>
                      <a:pt x="0" y="124"/>
                      <a:pt x="11" y="135"/>
                      <a:pt x="24" y="135"/>
                    </a:cubicBezTo>
                    <a:cubicBezTo>
                      <a:pt x="75" y="135"/>
                      <a:pt x="75" y="135"/>
                      <a:pt x="75" y="135"/>
                    </a:cubicBezTo>
                    <a:cubicBezTo>
                      <a:pt x="88" y="135"/>
                      <a:pt x="99" y="124"/>
                      <a:pt x="99" y="111"/>
                    </a:cubicBezTo>
                    <a:cubicBezTo>
                      <a:pt x="99" y="23"/>
                      <a:pt x="99" y="23"/>
                      <a:pt x="99" y="23"/>
                    </a:cubicBezTo>
                    <a:cubicBezTo>
                      <a:pt x="99" y="10"/>
                      <a:pt x="88" y="0"/>
                      <a:pt x="75" y="0"/>
                    </a:cubicBezTo>
                    <a:close/>
                    <a:moveTo>
                      <a:pt x="49" y="126"/>
                    </a:moveTo>
                    <a:cubicBezTo>
                      <a:pt x="47" y="126"/>
                      <a:pt x="44" y="124"/>
                      <a:pt x="44" y="121"/>
                    </a:cubicBezTo>
                    <a:cubicBezTo>
                      <a:pt x="44" y="118"/>
                      <a:pt x="47" y="115"/>
                      <a:pt x="49" y="115"/>
                    </a:cubicBezTo>
                    <a:cubicBezTo>
                      <a:pt x="52" y="115"/>
                      <a:pt x="55" y="118"/>
                      <a:pt x="55" y="121"/>
                    </a:cubicBezTo>
                    <a:cubicBezTo>
                      <a:pt x="55" y="124"/>
                      <a:pt x="52" y="126"/>
                      <a:pt x="49" y="126"/>
                    </a:cubicBezTo>
                    <a:close/>
                    <a:moveTo>
                      <a:pt x="81" y="108"/>
                    </a:moveTo>
                    <a:cubicBezTo>
                      <a:pt x="18" y="108"/>
                      <a:pt x="18" y="108"/>
                      <a:pt x="18" y="108"/>
                    </a:cubicBezTo>
                    <a:cubicBezTo>
                      <a:pt x="18" y="18"/>
                      <a:pt x="18" y="18"/>
                      <a:pt x="18" y="18"/>
                    </a:cubicBezTo>
                    <a:cubicBezTo>
                      <a:pt x="81" y="18"/>
                      <a:pt x="81" y="18"/>
                      <a:pt x="81" y="18"/>
                    </a:cubicBezTo>
                    <a:lnTo>
                      <a:pt x="81" y="10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43" name="Freeform 25"/>
              <p:cNvSpPr>
                <a:spLocks noEditPoints="1"/>
              </p:cNvSpPr>
              <p:nvPr/>
            </p:nvSpPr>
            <p:spPr bwMode="auto">
              <a:xfrm>
                <a:off x="7097713" y="4200525"/>
                <a:ext cx="63500" cy="242887"/>
              </a:xfrm>
              <a:custGeom>
                <a:avLst/>
                <a:gdLst>
                  <a:gd name="T0" fmla="*/ 8 w 17"/>
                  <a:gd name="T1" fmla="*/ 65 h 65"/>
                  <a:gd name="T2" fmla="*/ 0 w 17"/>
                  <a:gd name="T3" fmla="*/ 56 h 65"/>
                  <a:gd name="T4" fmla="*/ 9 w 17"/>
                  <a:gd name="T5" fmla="*/ 48 h 65"/>
                  <a:gd name="T6" fmla="*/ 17 w 17"/>
                  <a:gd name="T7" fmla="*/ 56 h 65"/>
                  <a:gd name="T8" fmla="*/ 9 w 17"/>
                  <a:gd name="T9" fmla="*/ 65 h 65"/>
                  <a:gd name="T10" fmla="*/ 8 w 17"/>
                  <a:gd name="T11" fmla="*/ 65 h 65"/>
                  <a:gd name="T12" fmla="*/ 3 w 17"/>
                  <a:gd name="T13" fmla="*/ 43 h 65"/>
                  <a:gd name="T14" fmla="*/ 1 w 17"/>
                  <a:gd name="T15" fmla="*/ 0 h 65"/>
                  <a:gd name="T16" fmla="*/ 16 w 17"/>
                  <a:gd name="T17" fmla="*/ 0 h 65"/>
                  <a:gd name="T18" fmla="*/ 14 w 17"/>
                  <a:gd name="T19" fmla="*/ 43 h 65"/>
                  <a:gd name="T20" fmla="*/ 3 w 17"/>
                  <a:gd name="T21" fmla="*/ 4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65">
                    <a:moveTo>
                      <a:pt x="8" y="65"/>
                    </a:moveTo>
                    <a:cubicBezTo>
                      <a:pt x="3" y="65"/>
                      <a:pt x="0" y="61"/>
                      <a:pt x="0" y="56"/>
                    </a:cubicBezTo>
                    <a:cubicBezTo>
                      <a:pt x="0" y="51"/>
                      <a:pt x="4" y="48"/>
                      <a:pt x="9" y="48"/>
                    </a:cubicBezTo>
                    <a:cubicBezTo>
                      <a:pt x="14" y="48"/>
                      <a:pt x="17" y="51"/>
                      <a:pt x="17" y="56"/>
                    </a:cubicBezTo>
                    <a:cubicBezTo>
                      <a:pt x="17" y="61"/>
                      <a:pt x="14" y="65"/>
                      <a:pt x="9" y="65"/>
                    </a:cubicBezTo>
                    <a:lnTo>
                      <a:pt x="8" y="65"/>
                    </a:lnTo>
                    <a:close/>
                    <a:moveTo>
                      <a:pt x="3" y="43"/>
                    </a:moveTo>
                    <a:cubicBezTo>
                      <a:pt x="1" y="0"/>
                      <a:pt x="1" y="0"/>
                      <a:pt x="1" y="0"/>
                    </a:cubicBezTo>
                    <a:cubicBezTo>
                      <a:pt x="16" y="0"/>
                      <a:pt x="16" y="0"/>
                      <a:pt x="16" y="0"/>
                    </a:cubicBezTo>
                    <a:cubicBezTo>
                      <a:pt x="14" y="43"/>
                      <a:pt x="14" y="43"/>
                      <a:pt x="14" y="43"/>
                    </a:cubicBezTo>
                    <a:lnTo>
                      <a:pt x="3" y="43"/>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grpSp>
        <p:grpSp>
          <p:nvGrpSpPr>
            <p:cNvPr id="14" name="Group 26"/>
            <p:cNvGrpSpPr/>
            <p:nvPr/>
          </p:nvGrpSpPr>
          <p:grpSpPr>
            <a:xfrm>
              <a:off x="5800074" y="2556026"/>
              <a:ext cx="346838" cy="365815"/>
              <a:chOff x="8804275" y="3135313"/>
              <a:chExt cx="449263" cy="476250"/>
            </a:xfrm>
            <a:solidFill>
              <a:schemeClr val="bg1"/>
            </a:solidFill>
          </p:grpSpPr>
          <p:sp>
            <p:nvSpPr>
              <p:cNvPr id="40" name="Freeform 27"/>
              <p:cNvSpPr>
                <a:spLocks noEditPoints="1"/>
              </p:cNvSpPr>
              <p:nvPr/>
            </p:nvSpPr>
            <p:spPr bwMode="auto">
              <a:xfrm>
                <a:off x="9040813" y="3322638"/>
                <a:ext cx="212725" cy="288925"/>
              </a:xfrm>
              <a:custGeom>
                <a:avLst/>
                <a:gdLst>
                  <a:gd name="T0" fmla="*/ 43 w 57"/>
                  <a:gd name="T1" fmla="*/ 0 h 77"/>
                  <a:gd name="T2" fmla="*/ 14 w 57"/>
                  <a:gd name="T3" fmla="*/ 0 h 77"/>
                  <a:gd name="T4" fmla="*/ 0 w 57"/>
                  <a:gd name="T5" fmla="*/ 13 h 77"/>
                  <a:gd name="T6" fmla="*/ 0 w 57"/>
                  <a:gd name="T7" fmla="*/ 63 h 77"/>
                  <a:gd name="T8" fmla="*/ 14 w 57"/>
                  <a:gd name="T9" fmla="*/ 77 h 77"/>
                  <a:gd name="T10" fmla="*/ 43 w 57"/>
                  <a:gd name="T11" fmla="*/ 77 h 77"/>
                  <a:gd name="T12" fmla="*/ 57 w 57"/>
                  <a:gd name="T13" fmla="*/ 63 h 77"/>
                  <a:gd name="T14" fmla="*/ 57 w 57"/>
                  <a:gd name="T15" fmla="*/ 13 h 77"/>
                  <a:gd name="T16" fmla="*/ 43 w 57"/>
                  <a:gd name="T17" fmla="*/ 0 h 77"/>
                  <a:gd name="T18" fmla="*/ 28 w 57"/>
                  <a:gd name="T19" fmla="*/ 72 h 77"/>
                  <a:gd name="T20" fmla="*/ 25 w 57"/>
                  <a:gd name="T21" fmla="*/ 69 h 77"/>
                  <a:gd name="T22" fmla="*/ 28 w 57"/>
                  <a:gd name="T23" fmla="*/ 66 h 77"/>
                  <a:gd name="T24" fmla="*/ 31 w 57"/>
                  <a:gd name="T25" fmla="*/ 69 h 77"/>
                  <a:gd name="T26" fmla="*/ 28 w 57"/>
                  <a:gd name="T27" fmla="*/ 72 h 77"/>
                  <a:gd name="T28" fmla="*/ 46 w 57"/>
                  <a:gd name="T29" fmla="*/ 61 h 77"/>
                  <a:gd name="T30" fmla="*/ 11 w 57"/>
                  <a:gd name="T31" fmla="*/ 61 h 77"/>
                  <a:gd name="T32" fmla="*/ 11 w 57"/>
                  <a:gd name="T33" fmla="*/ 10 h 77"/>
                  <a:gd name="T34" fmla="*/ 46 w 57"/>
                  <a:gd name="T35" fmla="*/ 10 h 77"/>
                  <a:gd name="T36" fmla="*/ 46 w 57"/>
                  <a:gd name="T37" fmla="*/ 6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7" h="77">
                    <a:moveTo>
                      <a:pt x="43" y="0"/>
                    </a:moveTo>
                    <a:cubicBezTo>
                      <a:pt x="14" y="0"/>
                      <a:pt x="14" y="0"/>
                      <a:pt x="14" y="0"/>
                    </a:cubicBezTo>
                    <a:cubicBezTo>
                      <a:pt x="6" y="0"/>
                      <a:pt x="0" y="6"/>
                      <a:pt x="0" y="13"/>
                    </a:cubicBezTo>
                    <a:cubicBezTo>
                      <a:pt x="0" y="63"/>
                      <a:pt x="0" y="63"/>
                      <a:pt x="0" y="63"/>
                    </a:cubicBezTo>
                    <a:cubicBezTo>
                      <a:pt x="0" y="71"/>
                      <a:pt x="6" y="77"/>
                      <a:pt x="14" y="77"/>
                    </a:cubicBezTo>
                    <a:cubicBezTo>
                      <a:pt x="43" y="77"/>
                      <a:pt x="43" y="77"/>
                      <a:pt x="43" y="77"/>
                    </a:cubicBezTo>
                    <a:cubicBezTo>
                      <a:pt x="51" y="77"/>
                      <a:pt x="57" y="71"/>
                      <a:pt x="57" y="63"/>
                    </a:cubicBezTo>
                    <a:cubicBezTo>
                      <a:pt x="57" y="13"/>
                      <a:pt x="57" y="13"/>
                      <a:pt x="57" y="13"/>
                    </a:cubicBezTo>
                    <a:cubicBezTo>
                      <a:pt x="57" y="6"/>
                      <a:pt x="51" y="0"/>
                      <a:pt x="43" y="0"/>
                    </a:cubicBezTo>
                    <a:close/>
                    <a:moveTo>
                      <a:pt x="28" y="72"/>
                    </a:moveTo>
                    <a:cubicBezTo>
                      <a:pt x="27" y="72"/>
                      <a:pt x="25" y="70"/>
                      <a:pt x="25" y="69"/>
                    </a:cubicBezTo>
                    <a:cubicBezTo>
                      <a:pt x="25" y="67"/>
                      <a:pt x="27" y="66"/>
                      <a:pt x="28" y="66"/>
                    </a:cubicBezTo>
                    <a:cubicBezTo>
                      <a:pt x="30" y="66"/>
                      <a:pt x="31" y="67"/>
                      <a:pt x="31" y="69"/>
                    </a:cubicBezTo>
                    <a:cubicBezTo>
                      <a:pt x="31" y="70"/>
                      <a:pt x="30" y="72"/>
                      <a:pt x="28" y="72"/>
                    </a:cubicBezTo>
                    <a:close/>
                    <a:moveTo>
                      <a:pt x="46" y="61"/>
                    </a:moveTo>
                    <a:cubicBezTo>
                      <a:pt x="11" y="61"/>
                      <a:pt x="11" y="61"/>
                      <a:pt x="11" y="61"/>
                    </a:cubicBezTo>
                    <a:cubicBezTo>
                      <a:pt x="11" y="10"/>
                      <a:pt x="11" y="10"/>
                      <a:pt x="11" y="10"/>
                    </a:cubicBezTo>
                    <a:cubicBezTo>
                      <a:pt x="46" y="10"/>
                      <a:pt x="46" y="10"/>
                      <a:pt x="46" y="10"/>
                    </a:cubicBezTo>
                    <a:lnTo>
                      <a:pt x="46" y="61"/>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41" name="Freeform 28"/>
              <p:cNvSpPr>
                <a:spLocks/>
              </p:cNvSpPr>
              <p:nvPr/>
            </p:nvSpPr>
            <p:spPr bwMode="auto">
              <a:xfrm>
                <a:off x="8804275" y="3135313"/>
                <a:ext cx="412750" cy="461963"/>
              </a:xfrm>
              <a:custGeom>
                <a:avLst/>
                <a:gdLst>
                  <a:gd name="T0" fmla="*/ 37 w 110"/>
                  <a:gd name="T1" fmla="*/ 61 h 123"/>
                  <a:gd name="T2" fmla="*/ 76 w 110"/>
                  <a:gd name="T3" fmla="*/ 42 h 123"/>
                  <a:gd name="T4" fmla="*/ 100 w 110"/>
                  <a:gd name="T5" fmla="*/ 42 h 123"/>
                  <a:gd name="T6" fmla="*/ 102 w 110"/>
                  <a:gd name="T7" fmla="*/ 37 h 123"/>
                  <a:gd name="T8" fmla="*/ 106 w 110"/>
                  <a:gd name="T9" fmla="*/ 33 h 123"/>
                  <a:gd name="T10" fmla="*/ 107 w 110"/>
                  <a:gd name="T11" fmla="*/ 20 h 123"/>
                  <a:gd name="T12" fmla="*/ 91 w 110"/>
                  <a:gd name="T13" fmla="*/ 15 h 123"/>
                  <a:gd name="T14" fmla="*/ 85 w 110"/>
                  <a:gd name="T15" fmla="*/ 21 h 123"/>
                  <a:gd name="T16" fmla="*/ 85 w 110"/>
                  <a:gd name="T17" fmla="*/ 21 h 123"/>
                  <a:gd name="T18" fmla="*/ 75 w 110"/>
                  <a:gd name="T19" fmla="*/ 21 h 123"/>
                  <a:gd name="T20" fmla="*/ 73 w 110"/>
                  <a:gd name="T21" fmla="*/ 14 h 123"/>
                  <a:gd name="T22" fmla="*/ 73 w 110"/>
                  <a:gd name="T23" fmla="*/ 8 h 123"/>
                  <a:gd name="T24" fmla="*/ 58 w 110"/>
                  <a:gd name="T25" fmla="*/ 0 h 123"/>
                  <a:gd name="T26" fmla="*/ 50 w 110"/>
                  <a:gd name="T27" fmla="*/ 10 h 123"/>
                  <a:gd name="T28" fmla="*/ 50 w 110"/>
                  <a:gd name="T29" fmla="*/ 16 h 123"/>
                  <a:gd name="T30" fmla="*/ 50 w 110"/>
                  <a:gd name="T31" fmla="*/ 16 h 123"/>
                  <a:gd name="T32" fmla="*/ 50 w 110"/>
                  <a:gd name="T33" fmla="*/ 17 h 123"/>
                  <a:gd name="T34" fmla="*/ 50 w 110"/>
                  <a:gd name="T35" fmla="*/ 17 h 123"/>
                  <a:gd name="T36" fmla="*/ 49 w 110"/>
                  <a:gd name="T37" fmla="*/ 18 h 123"/>
                  <a:gd name="T38" fmla="*/ 49 w 110"/>
                  <a:gd name="T39" fmla="*/ 19 h 123"/>
                  <a:gd name="T40" fmla="*/ 42 w 110"/>
                  <a:gd name="T41" fmla="*/ 23 h 123"/>
                  <a:gd name="T42" fmla="*/ 36 w 110"/>
                  <a:gd name="T43" fmla="*/ 20 h 123"/>
                  <a:gd name="T44" fmla="*/ 32 w 110"/>
                  <a:gd name="T45" fmla="*/ 15 h 123"/>
                  <a:gd name="T46" fmla="*/ 15 w 110"/>
                  <a:gd name="T47" fmla="*/ 20 h 123"/>
                  <a:gd name="T48" fmla="*/ 17 w 110"/>
                  <a:gd name="T49" fmla="*/ 33 h 123"/>
                  <a:gd name="T50" fmla="*/ 21 w 110"/>
                  <a:gd name="T51" fmla="*/ 37 h 123"/>
                  <a:gd name="T52" fmla="*/ 22 w 110"/>
                  <a:gd name="T53" fmla="*/ 38 h 123"/>
                  <a:gd name="T54" fmla="*/ 22 w 110"/>
                  <a:gd name="T55" fmla="*/ 39 h 123"/>
                  <a:gd name="T56" fmla="*/ 22 w 110"/>
                  <a:gd name="T57" fmla="*/ 39 h 123"/>
                  <a:gd name="T58" fmla="*/ 22 w 110"/>
                  <a:gd name="T59" fmla="*/ 40 h 123"/>
                  <a:gd name="T60" fmla="*/ 23 w 110"/>
                  <a:gd name="T61" fmla="*/ 41 h 123"/>
                  <a:gd name="T62" fmla="*/ 23 w 110"/>
                  <a:gd name="T63" fmla="*/ 41 h 123"/>
                  <a:gd name="T64" fmla="*/ 21 w 110"/>
                  <a:gd name="T65" fmla="*/ 48 h 123"/>
                  <a:gd name="T66" fmla="*/ 14 w 110"/>
                  <a:gd name="T67" fmla="*/ 50 h 123"/>
                  <a:gd name="T68" fmla="*/ 8 w 110"/>
                  <a:gd name="T69" fmla="*/ 50 h 123"/>
                  <a:gd name="T70" fmla="*/ 0 w 110"/>
                  <a:gd name="T71" fmla="*/ 65 h 123"/>
                  <a:gd name="T72" fmla="*/ 10 w 110"/>
                  <a:gd name="T73" fmla="*/ 73 h 123"/>
                  <a:gd name="T74" fmla="*/ 17 w 110"/>
                  <a:gd name="T75" fmla="*/ 73 h 123"/>
                  <a:gd name="T76" fmla="*/ 17 w 110"/>
                  <a:gd name="T77" fmla="*/ 73 h 123"/>
                  <a:gd name="T78" fmla="*/ 23 w 110"/>
                  <a:gd name="T79" fmla="*/ 81 h 123"/>
                  <a:gd name="T80" fmla="*/ 20 w 110"/>
                  <a:gd name="T81" fmla="*/ 87 h 123"/>
                  <a:gd name="T82" fmla="*/ 17 w 110"/>
                  <a:gd name="T83" fmla="*/ 89 h 123"/>
                  <a:gd name="T84" fmla="*/ 15 w 110"/>
                  <a:gd name="T85" fmla="*/ 102 h 123"/>
                  <a:gd name="T86" fmla="*/ 32 w 110"/>
                  <a:gd name="T87" fmla="*/ 107 h 123"/>
                  <a:gd name="T88" fmla="*/ 37 w 110"/>
                  <a:gd name="T89" fmla="*/ 102 h 123"/>
                  <a:gd name="T90" fmla="*/ 38 w 110"/>
                  <a:gd name="T91" fmla="*/ 102 h 123"/>
                  <a:gd name="T92" fmla="*/ 38 w 110"/>
                  <a:gd name="T93" fmla="*/ 101 h 123"/>
                  <a:gd name="T94" fmla="*/ 39 w 110"/>
                  <a:gd name="T95" fmla="*/ 101 h 123"/>
                  <a:gd name="T96" fmla="*/ 40 w 110"/>
                  <a:gd name="T97" fmla="*/ 100 h 123"/>
                  <a:gd name="T98" fmla="*/ 40 w 110"/>
                  <a:gd name="T99" fmla="*/ 100 h 123"/>
                  <a:gd name="T100" fmla="*/ 41 w 110"/>
                  <a:gd name="T101" fmla="*/ 100 h 123"/>
                  <a:gd name="T102" fmla="*/ 41 w 110"/>
                  <a:gd name="T103" fmla="*/ 100 h 123"/>
                  <a:gd name="T104" fmla="*/ 48 w 110"/>
                  <a:gd name="T105" fmla="*/ 102 h 123"/>
                  <a:gd name="T106" fmla="*/ 50 w 110"/>
                  <a:gd name="T107" fmla="*/ 109 h 123"/>
                  <a:gd name="T108" fmla="*/ 50 w 110"/>
                  <a:gd name="T109" fmla="*/ 115 h 123"/>
                  <a:gd name="T110" fmla="*/ 58 w 110"/>
                  <a:gd name="T111" fmla="*/ 123 h 123"/>
                  <a:gd name="T112" fmla="*/ 56 w 110"/>
                  <a:gd name="T113" fmla="*/ 85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10" h="123">
                    <a:moveTo>
                      <a:pt x="56" y="85"/>
                    </a:moveTo>
                    <a:cubicBezTo>
                      <a:pt x="45" y="82"/>
                      <a:pt x="37" y="73"/>
                      <a:pt x="37" y="61"/>
                    </a:cubicBezTo>
                    <a:cubicBezTo>
                      <a:pt x="37" y="48"/>
                      <a:pt x="48" y="37"/>
                      <a:pt x="61" y="37"/>
                    </a:cubicBezTo>
                    <a:cubicBezTo>
                      <a:pt x="67" y="37"/>
                      <a:pt x="72" y="39"/>
                      <a:pt x="76" y="42"/>
                    </a:cubicBezTo>
                    <a:cubicBezTo>
                      <a:pt x="76" y="42"/>
                      <a:pt x="77" y="42"/>
                      <a:pt x="77" y="42"/>
                    </a:cubicBezTo>
                    <a:cubicBezTo>
                      <a:pt x="100" y="42"/>
                      <a:pt x="100" y="42"/>
                      <a:pt x="100" y="42"/>
                    </a:cubicBezTo>
                    <a:cubicBezTo>
                      <a:pt x="100" y="41"/>
                      <a:pt x="100" y="40"/>
                      <a:pt x="100" y="40"/>
                    </a:cubicBezTo>
                    <a:cubicBezTo>
                      <a:pt x="101" y="39"/>
                      <a:pt x="101" y="38"/>
                      <a:pt x="102" y="37"/>
                    </a:cubicBezTo>
                    <a:cubicBezTo>
                      <a:pt x="103" y="36"/>
                      <a:pt x="103" y="36"/>
                      <a:pt x="103" y="36"/>
                    </a:cubicBezTo>
                    <a:cubicBezTo>
                      <a:pt x="106" y="33"/>
                      <a:pt x="106" y="33"/>
                      <a:pt x="106" y="33"/>
                    </a:cubicBezTo>
                    <a:cubicBezTo>
                      <a:pt x="108" y="32"/>
                      <a:pt x="108" y="32"/>
                      <a:pt x="108" y="32"/>
                    </a:cubicBezTo>
                    <a:cubicBezTo>
                      <a:pt x="110" y="28"/>
                      <a:pt x="110" y="24"/>
                      <a:pt x="107" y="20"/>
                    </a:cubicBezTo>
                    <a:cubicBezTo>
                      <a:pt x="102" y="15"/>
                      <a:pt x="102" y="15"/>
                      <a:pt x="102" y="15"/>
                    </a:cubicBezTo>
                    <a:cubicBezTo>
                      <a:pt x="99" y="13"/>
                      <a:pt x="95" y="13"/>
                      <a:pt x="91" y="15"/>
                    </a:cubicBezTo>
                    <a:cubicBezTo>
                      <a:pt x="89" y="17"/>
                      <a:pt x="89" y="17"/>
                      <a:pt x="89" y="17"/>
                    </a:cubicBezTo>
                    <a:cubicBezTo>
                      <a:pt x="85" y="21"/>
                      <a:pt x="85" y="21"/>
                      <a:pt x="85" y="21"/>
                    </a:cubicBezTo>
                    <a:cubicBezTo>
                      <a:pt x="85" y="21"/>
                      <a:pt x="85" y="21"/>
                      <a:pt x="85" y="21"/>
                    </a:cubicBezTo>
                    <a:cubicBezTo>
                      <a:pt x="85" y="21"/>
                      <a:pt x="85" y="21"/>
                      <a:pt x="85" y="21"/>
                    </a:cubicBezTo>
                    <a:cubicBezTo>
                      <a:pt x="83" y="23"/>
                      <a:pt x="80" y="23"/>
                      <a:pt x="77" y="22"/>
                    </a:cubicBezTo>
                    <a:cubicBezTo>
                      <a:pt x="77" y="22"/>
                      <a:pt x="76" y="21"/>
                      <a:pt x="75" y="21"/>
                    </a:cubicBezTo>
                    <a:cubicBezTo>
                      <a:pt x="74" y="19"/>
                      <a:pt x="73" y="18"/>
                      <a:pt x="73" y="16"/>
                    </a:cubicBezTo>
                    <a:cubicBezTo>
                      <a:pt x="73" y="14"/>
                      <a:pt x="73" y="14"/>
                      <a:pt x="73" y="14"/>
                    </a:cubicBezTo>
                    <a:cubicBezTo>
                      <a:pt x="73" y="10"/>
                      <a:pt x="73" y="10"/>
                      <a:pt x="73" y="10"/>
                    </a:cubicBezTo>
                    <a:cubicBezTo>
                      <a:pt x="73" y="8"/>
                      <a:pt x="73" y="8"/>
                      <a:pt x="73" y="8"/>
                    </a:cubicBezTo>
                    <a:cubicBezTo>
                      <a:pt x="72" y="4"/>
                      <a:pt x="69" y="0"/>
                      <a:pt x="65" y="0"/>
                    </a:cubicBezTo>
                    <a:cubicBezTo>
                      <a:pt x="58" y="0"/>
                      <a:pt x="58" y="0"/>
                      <a:pt x="58" y="0"/>
                    </a:cubicBezTo>
                    <a:cubicBezTo>
                      <a:pt x="54" y="0"/>
                      <a:pt x="50" y="4"/>
                      <a:pt x="50" y="8"/>
                    </a:cubicBezTo>
                    <a:cubicBezTo>
                      <a:pt x="50" y="10"/>
                      <a:pt x="50" y="10"/>
                      <a:pt x="50" y="10"/>
                    </a:cubicBezTo>
                    <a:cubicBezTo>
                      <a:pt x="50" y="14"/>
                      <a:pt x="50" y="14"/>
                      <a:pt x="50" y="14"/>
                    </a:cubicBezTo>
                    <a:cubicBezTo>
                      <a:pt x="50" y="16"/>
                      <a:pt x="50" y="16"/>
                      <a:pt x="50" y="16"/>
                    </a:cubicBezTo>
                    <a:cubicBezTo>
                      <a:pt x="50" y="16"/>
                      <a:pt x="50" y="16"/>
                      <a:pt x="50" y="16"/>
                    </a:cubicBezTo>
                    <a:cubicBezTo>
                      <a:pt x="50" y="16"/>
                      <a:pt x="50" y="16"/>
                      <a:pt x="50" y="16"/>
                    </a:cubicBezTo>
                    <a:cubicBezTo>
                      <a:pt x="50" y="16"/>
                      <a:pt x="50" y="16"/>
                      <a:pt x="50" y="17"/>
                    </a:cubicBezTo>
                    <a:cubicBezTo>
                      <a:pt x="50" y="17"/>
                      <a:pt x="50" y="17"/>
                      <a:pt x="50" y="17"/>
                    </a:cubicBezTo>
                    <a:cubicBezTo>
                      <a:pt x="50" y="17"/>
                      <a:pt x="50" y="17"/>
                      <a:pt x="50" y="17"/>
                    </a:cubicBezTo>
                    <a:cubicBezTo>
                      <a:pt x="50" y="17"/>
                      <a:pt x="50" y="17"/>
                      <a:pt x="50" y="17"/>
                    </a:cubicBezTo>
                    <a:cubicBezTo>
                      <a:pt x="50" y="18"/>
                      <a:pt x="49" y="18"/>
                      <a:pt x="49" y="18"/>
                    </a:cubicBezTo>
                    <a:cubicBezTo>
                      <a:pt x="49" y="18"/>
                      <a:pt x="49" y="18"/>
                      <a:pt x="49" y="18"/>
                    </a:cubicBezTo>
                    <a:cubicBezTo>
                      <a:pt x="49" y="18"/>
                      <a:pt x="49" y="18"/>
                      <a:pt x="49" y="19"/>
                    </a:cubicBezTo>
                    <a:cubicBezTo>
                      <a:pt x="49" y="19"/>
                      <a:pt x="49" y="19"/>
                      <a:pt x="49" y="19"/>
                    </a:cubicBezTo>
                    <a:cubicBezTo>
                      <a:pt x="49" y="20"/>
                      <a:pt x="48" y="20"/>
                      <a:pt x="47" y="21"/>
                    </a:cubicBezTo>
                    <a:cubicBezTo>
                      <a:pt x="46" y="22"/>
                      <a:pt x="44" y="23"/>
                      <a:pt x="42" y="23"/>
                    </a:cubicBezTo>
                    <a:cubicBezTo>
                      <a:pt x="40" y="23"/>
                      <a:pt x="39" y="22"/>
                      <a:pt x="37" y="21"/>
                    </a:cubicBezTo>
                    <a:cubicBezTo>
                      <a:pt x="36" y="20"/>
                      <a:pt x="36" y="20"/>
                      <a:pt x="36" y="20"/>
                    </a:cubicBezTo>
                    <a:cubicBezTo>
                      <a:pt x="33" y="17"/>
                      <a:pt x="33" y="17"/>
                      <a:pt x="33" y="17"/>
                    </a:cubicBezTo>
                    <a:cubicBezTo>
                      <a:pt x="32" y="15"/>
                      <a:pt x="32" y="15"/>
                      <a:pt x="32" y="15"/>
                    </a:cubicBezTo>
                    <a:cubicBezTo>
                      <a:pt x="28" y="13"/>
                      <a:pt x="24" y="13"/>
                      <a:pt x="20" y="15"/>
                    </a:cubicBezTo>
                    <a:cubicBezTo>
                      <a:pt x="15" y="20"/>
                      <a:pt x="15" y="20"/>
                      <a:pt x="15" y="20"/>
                    </a:cubicBezTo>
                    <a:cubicBezTo>
                      <a:pt x="13" y="24"/>
                      <a:pt x="13" y="28"/>
                      <a:pt x="15" y="32"/>
                    </a:cubicBezTo>
                    <a:cubicBezTo>
                      <a:pt x="17" y="33"/>
                      <a:pt x="17" y="33"/>
                      <a:pt x="17" y="33"/>
                    </a:cubicBezTo>
                    <a:cubicBezTo>
                      <a:pt x="21" y="37"/>
                      <a:pt x="21" y="37"/>
                      <a:pt x="21" y="37"/>
                    </a:cubicBezTo>
                    <a:cubicBezTo>
                      <a:pt x="21" y="37"/>
                      <a:pt x="21" y="37"/>
                      <a:pt x="21" y="37"/>
                    </a:cubicBezTo>
                    <a:cubicBezTo>
                      <a:pt x="21" y="38"/>
                      <a:pt x="21" y="38"/>
                      <a:pt x="21" y="38"/>
                    </a:cubicBezTo>
                    <a:cubicBezTo>
                      <a:pt x="21" y="38"/>
                      <a:pt x="21" y="38"/>
                      <a:pt x="22" y="38"/>
                    </a:cubicBezTo>
                    <a:cubicBezTo>
                      <a:pt x="22" y="38"/>
                      <a:pt x="22" y="38"/>
                      <a:pt x="22" y="38"/>
                    </a:cubicBezTo>
                    <a:cubicBezTo>
                      <a:pt x="22" y="38"/>
                      <a:pt x="22" y="38"/>
                      <a:pt x="22" y="39"/>
                    </a:cubicBezTo>
                    <a:cubicBezTo>
                      <a:pt x="22" y="39"/>
                      <a:pt x="22" y="39"/>
                      <a:pt x="22" y="39"/>
                    </a:cubicBezTo>
                    <a:cubicBezTo>
                      <a:pt x="22" y="39"/>
                      <a:pt x="22" y="39"/>
                      <a:pt x="22" y="39"/>
                    </a:cubicBezTo>
                    <a:cubicBezTo>
                      <a:pt x="22" y="39"/>
                      <a:pt x="22" y="40"/>
                      <a:pt x="22" y="40"/>
                    </a:cubicBezTo>
                    <a:cubicBezTo>
                      <a:pt x="22" y="40"/>
                      <a:pt x="22" y="40"/>
                      <a:pt x="22" y="40"/>
                    </a:cubicBezTo>
                    <a:cubicBezTo>
                      <a:pt x="22" y="40"/>
                      <a:pt x="23" y="40"/>
                      <a:pt x="23" y="40"/>
                    </a:cubicBezTo>
                    <a:cubicBezTo>
                      <a:pt x="23" y="40"/>
                      <a:pt x="23" y="41"/>
                      <a:pt x="23" y="41"/>
                    </a:cubicBezTo>
                    <a:cubicBezTo>
                      <a:pt x="23" y="41"/>
                      <a:pt x="23" y="41"/>
                      <a:pt x="23" y="41"/>
                    </a:cubicBezTo>
                    <a:cubicBezTo>
                      <a:pt x="23" y="41"/>
                      <a:pt x="23" y="41"/>
                      <a:pt x="23" y="41"/>
                    </a:cubicBezTo>
                    <a:cubicBezTo>
                      <a:pt x="23" y="44"/>
                      <a:pt x="22" y="46"/>
                      <a:pt x="21" y="48"/>
                    </a:cubicBezTo>
                    <a:cubicBezTo>
                      <a:pt x="21" y="48"/>
                      <a:pt x="21" y="48"/>
                      <a:pt x="21" y="48"/>
                    </a:cubicBezTo>
                    <a:cubicBezTo>
                      <a:pt x="19" y="49"/>
                      <a:pt x="18" y="50"/>
                      <a:pt x="16" y="50"/>
                    </a:cubicBezTo>
                    <a:cubicBezTo>
                      <a:pt x="14" y="50"/>
                      <a:pt x="14" y="50"/>
                      <a:pt x="14" y="50"/>
                    </a:cubicBezTo>
                    <a:cubicBezTo>
                      <a:pt x="10" y="50"/>
                      <a:pt x="10" y="50"/>
                      <a:pt x="10" y="50"/>
                    </a:cubicBezTo>
                    <a:cubicBezTo>
                      <a:pt x="8" y="50"/>
                      <a:pt x="8" y="50"/>
                      <a:pt x="8" y="50"/>
                    </a:cubicBezTo>
                    <a:cubicBezTo>
                      <a:pt x="4" y="50"/>
                      <a:pt x="0" y="54"/>
                      <a:pt x="0" y="58"/>
                    </a:cubicBezTo>
                    <a:cubicBezTo>
                      <a:pt x="0" y="65"/>
                      <a:pt x="0" y="65"/>
                      <a:pt x="0" y="65"/>
                    </a:cubicBezTo>
                    <a:cubicBezTo>
                      <a:pt x="0" y="69"/>
                      <a:pt x="4" y="72"/>
                      <a:pt x="8" y="73"/>
                    </a:cubicBezTo>
                    <a:cubicBezTo>
                      <a:pt x="10" y="73"/>
                      <a:pt x="10" y="73"/>
                      <a:pt x="10" y="73"/>
                    </a:cubicBezTo>
                    <a:cubicBezTo>
                      <a:pt x="16" y="73"/>
                      <a:pt x="16" y="73"/>
                      <a:pt x="16" y="73"/>
                    </a:cubicBezTo>
                    <a:cubicBezTo>
                      <a:pt x="16" y="73"/>
                      <a:pt x="16" y="73"/>
                      <a:pt x="17" y="73"/>
                    </a:cubicBezTo>
                    <a:cubicBezTo>
                      <a:pt x="17" y="73"/>
                      <a:pt x="17" y="73"/>
                      <a:pt x="17" y="73"/>
                    </a:cubicBezTo>
                    <a:cubicBezTo>
                      <a:pt x="17" y="73"/>
                      <a:pt x="17" y="73"/>
                      <a:pt x="17" y="73"/>
                    </a:cubicBezTo>
                    <a:cubicBezTo>
                      <a:pt x="21" y="74"/>
                      <a:pt x="23" y="77"/>
                      <a:pt x="23" y="81"/>
                    </a:cubicBezTo>
                    <a:cubicBezTo>
                      <a:pt x="23" y="81"/>
                      <a:pt x="23" y="81"/>
                      <a:pt x="23" y="81"/>
                    </a:cubicBezTo>
                    <a:cubicBezTo>
                      <a:pt x="23" y="82"/>
                      <a:pt x="22" y="84"/>
                      <a:pt x="21" y="85"/>
                    </a:cubicBezTo>
                    <a:cubicBezTo>
                      <a:pt x="20" y="87"/>
                      <a:pt x="20" y="87"/>
                      <a:pt x="20" y="87"/>
                    </a:cubicBezTo>
                    <a:cubicBezTo>
                      <a:pt x="20" y="87"/>
                      <a:pt x="20" y="87"/>
                      <a:pt x="20" y="87"/>
                    </a:cubicBezTo>
                    <a:cubicBezTo>
                      <a:pt x="17" y="89"/>
                      <a:pt x="17" y="89"/>
                      <a:pt x="17" y="89"/>
                    </a:cubicBezTo>
                    <a:cubicBezTo>
                      <a:pt x="15" y="91"/>
                      <a:pt x="15" y="91"/>
                      <a:pt x="15" y="91"/>
                    </a:cubicBezTo>
                    <a:cubicBezTo>
                      <a:pt x="13" y="94"/>
                      <a:pt x="13" y="99"/>
                      <a:pt x="15" y="102"/>
                    </a:cubicBezTo>
                    <a:cubicBezTo>
                      <a:pt x="20" y="107"/>
                      <a:pt x="20" y="107"/>
                      <a:pt x="20" y="107"/>
                    </a:cubicBezTo>
                    <a:cubicBezTo>
                      <a:pt x="24" y="110"/>
                      <a:pt x="28" y="110"/>
                      <a:pt x="32" y="107"/>
                    </a:cubicBezTo>
                    <a:cubicBezTo>
                      <a:pt x="33" y="106"/>
                      <a:pt x="33" y="106"/>
                      <a:pt x="33" y="106"/>
                    </a:cubicBezTo>
                    <a:cubicBezTo>
                      <a:pt x="37" y="102"/>
                      <a:pt x="37" y="102"/>
                      <a:pt x="37" y="102"/>
                    </a:cubicBezTo>
                    <a:cubicBezTo>
                      <a:pt x="37" y="102"/>
                      <a:pt x="37" y="102"/>
                      <a:pt x="37" y="102"/>
                    </a:cubicBezTo>
                    <a:cubicBezTo>
                      <a:pt x="37" y="102"/>
                      <a:pt x="38" y="102"/>
                      <a:pt x="38" y="102"/>
                    </a:cubicBezTo>
                    <a:cubicBezTo>
                      <a:pt x="38" y="101"/>
                      <a:pt x="38" y="101"/>
                      <a:pt x="38" y="101"/>
                    </a:cubicBezTo>
                    <a:cubicBezTo>
                      <a:pt x="38" y="101"/>
                      <a:pt x="38" y="101"/>
                      <a:pt x="38" y="101"/>
                    </a:cubicBezTo>
                    <a:cubicBezTo>
                      <a:pt x="38" y="101"/>
                      <a:pt x="38" y="101"/>
                      <a:pt x="39" y="101"/>
                    </a:cubicBezTo>
                    <a:cubicBezTo>
                      <a:pt x="39" y="101"/>
                      <a:pt x="39" y="101"/>
                      <a:pt x="39" y="101"/>
                    </a:cubicBezTo>
                    <a:cubicBezTo>
                      <a:pt x="39" y="101"/>
                      <a:pt x="39" y="101"/>
                      <a:pt x="39" y="101"/>
                    </a:cubicBezTo>
                    <a:cubicBezTo>
                      <a:pt x="39" y="100"/>
                      <a:pt x="40" y="100"/>
                      <a:pt x="40" y="100"/>
                    </a:cubicBezTo>
                    <a:cubicBezTo>
                      <a:pt x="40" y="100"/>
                      <a:pt x="40" y="100"/>
                      <a:pt x="40" y="100"/>
                    </a:cubicBezTo>
                    <a:cubicBezTo>
                      <a:pt x="40" y="100"/>
                      <a:pt x="40" y="100"/>
                      <a:pt x="40" y="100"/>
                    </a:cubicBezTo>
                    <a:cubicBezTo>
                      <a:pt x="40" y="100"/>
                      <a:pt x="40" y="100"/>
                      <a:pt x="41" y="100"/>
                    </a:cubicBezTo>
                    <a:cubicBezTo>
                      <a:pt x="41" y="100"/>
                      <a:pt x="41" y="100"/>
                      <a:pt x="41" y="100"/>
                    </a:cubicBezTo>
                    <a:cubicBezTo>
                      <a:pt x="41" y="100"/>
                      <a:pt x="41" y="100"/>
                      <a:pt x="41" y="100"/>
                    </a:cubicBezTo>
                    <a:cubicBezTo>
                      <a:pt x="41" y="100"/>
                      <a:pt x="41" y="100"/>
                      <a:pt x="41" y="100"/>
                    </a:cubicBezTo>
                    <a:cubicBezTo>
                      <a:pt x="41" y="100"/>
                      <a:pt x="42" y="100"/>
                      <a:pt x="42" y="100"/>
                    </a:cubicBezTo>
                    <a:cubicBezTo>
                      <a:pt x="44" y="100"/>
                      <a:pt x="46" y="101"/>
                      <a:pt x="48" y="102"/>
                    </a:cubicBezTo>
                    <a:cubicBezTo>
                      <a:pt x="49" y="103"/>
                      <a:pt x="50" y="105"/>
                      <a:pt x="50" y="107"/>
                    </a:cubicBezTo>
                    <a:cubicBezTo>
                      <a:pt x="50" y="109"/>
                      <a:pt x="50" y="109"/>
                      <a:pt x="50" y="109"/>
                    </a:cubicBezTo>
                    <a:cubicBezTo>
                      <a:pt x="50" y="113"/>
                      <a:pt x="50" y="113"/>
                      <a:pt x="50" y="113"/>
                    </a:cubicBezTo>
                    <a:cubicBezTo>
                      <a:pt x="50" y="115"/>
                      <a:pt x="50" y="115"/>
                      <a:pt x="50" y="115"/>
                    </a:cubicBezTo>
                    <a:cubicBezTo>
                      <a:pt x="50" y="119"/>
                      <a:pt x="54" y="122"/>
                      <a:pt x="58" y="123"/>
                    </a:cubicBezTo>
                    <a:cubicBezTo>
                      <a:pt x="58" y="123"/>
                      <a:pt x="58" y="123"/>
                      <a:pt x="58" y="123"/>
                    </a:cubicBezTo>
                    <a:cubicBezTo>
                      <a:pt x="56" y="120"/>
                      <a:pt x="56" y="117"/>
                      <a:pt x="56" y="113"/>
                    </a:cubicBezTo>
                    <a:lnTo>
                      <a:pt x="56" y="8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grpSp>
        <p:grpSp>
          <p:nvGrpSpPr>
            <p:cNvPr id="15" name="Group 29"/>
            <p:cNvGrpSpPr/>
            <p:nvPr/>
          </p:nvGrpSpPr>
          <p:grpSpPr>
            <a:xfrm>
              <a:off x="7841686" y="2961255"/>
              <a:ext cx="378845" cy="396294"/>
              <a:chOff x="7640638" y="3014663"/>
              <a:chExt cx="434976" cy="434976"/>
            </a:xfrm>
            <a:solidFill>
              <a:schemeClr val="bg1"/>
            </a:solidFill>
          </p:grpSpPr>
          <p:sp>
            <p:nvSpPr>
              <p:cNvPr id="35" name="Freeform 30"/>
              <p:cNvSpPr>
                <a:spLocks/>
              </p:cNvSpPr>
              <p:nvPr/>
            </p:nvSpPr>
            <p:spPr bwMode="auto">
              <a:xfrm>
                <a:off x="7651751" y="3014663"/>
                <a:ext cx="198438" cy="190500"/>
              </a:xfrm>
              <a:custGeom>
                <a:avLst/>
                <a:gdLst>
                  <a:gd name="T0" fmla="*/ 42 w 53"/>
                  <a:gd name="T1" fmla="*/ 0 h 51"/>
                  <a:gd name="T2" fmla="*/ 41 w 53"/>
                  <a:gd name="T3" fmla="*/ 0 h 51"/>
                  <a:gd name="T4" fmla="*/ 38 w 53"/>
                  <a:gd name="T5" fmla="*/ 2 h 51"/>
                  <a:gd name="T6" fmla="*/ 38 w 53"/>
                  <a:gd name="T7" fmla="*/ 6 h 51"/>
                  <a:gd name="T8" fmla="*/ 13 w 53"/>
                  <a:gd name="T9" fmla="*/ 22 h 51"/>
                  <a:gd name="T10" fmla="*/ 0 w 53"/>
                  <a:gd name="T11" fmla="*/ 50 h 51"/>
                  <a:gd name="T12" fmla="*/ 0 w 53"/>
                  <a:gd name="T13" fmla="*/ 51 h 51"/>
                  <a:gd name="T14" fmla="*/ 1 w 53"/>
                  <a:gd name="T15" fmla="*/ 51 h 51"/>
                  <a:gd name="T16" fmla="*/ 8 w 53"/>
                  <a:gd name="T17" fmla="*/ 51 h 51"/>
                  <a:gd name="T18" fmla="*/ 9 w 53"/>
                  <a:gd name="T19" fmla="*/ 50 h 51"/>
                  <a:gd name="T20" fmla="*/ 38 w 53"/>
                  <a:gd name="T21" fmla="*/ 15 h 51"/>
                  <a:gd name="T22" fmla="*/ 38 w 53"/>
                  <a:gd name="T23" fmla="*/ 18 h 51"/>
                  <a:gd name="T24" fmla="*/ 41 w 53"/>
                  <a:gd name="T25" fmla="*/ 21 h 51"/>
                  <a:gd name="T26" fmla="*/ 42 w 53"/>
                  <a:gd name="T27" fmla="*/ 20 h 51"/>
                  <a:gd name="T28" fmla="*/ 52 w 53"/>
                  <a:gd name="T29" fmla="*/ 12 h 51"/>
                  <a:gd name="T30" fmla="*/ 53 w 53"/>
                  <a:gd name="T31" fmla="*/ 10 h 51"/>
                  <a:gd name="T32" fmla="*/ 52 w 53"/>
                  <a:gd name="T33" fmla="*/ 8 h 51"/>
                  <a:gd name="T34" fmla="*/ 42 w 53"/>
                  <a:gd name="T35"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51">
                    <a:moveTo>
                      <a:pt x="42" y="0"/>
                    </a:moveTo>
                    <a:cubicBezTo>
                      <a:pt x="42" y="0"/>
                      <a:pt x="41" y="0"/>
                      <a:pt x="41" y="0"/>
                    </a:cubicBezTo>
                    <a:cubicBezTo>
                      <a:pt x="39" y="0"/>
                      <a:pt x="38" y="1"/>
                      <a:pt x="38" y="2"/>
                    </a:cubicBezTo>
                    <a:cubicBezTo>
                      <a:pt x="38" y="6"/>
                      <a:pt x="38" y="6"/>
                      <a:pt x="38" y="6"/>
                    </a:cubicBezTo>
                    <a:cubicBezTo>
                      <a:pt x="28" y="9"/>
                      <a:pt x="20" y="14"/>
                      <a:pt x="13" y="22"/>
                    </a:cubicBezTo>
                    <a:cubicBezTo>
                      <a:pt x="6" y="30"/>
                      <a:pt x="1" y="40"/>
                      <a:pt x="0" y="50"/>
                    </a:cubicBezTo>
                    <a:cubicBezTo>
                      <a:pt x="0" y="50"/>
                      <a:pt x="0" y="51"/>
                      <a:pt x="0" y="51"/>
                    </a:cubicBezTo>
                    <a:cubicBezTo>
                      <a:pt x="0" y="51"/>
                      <a:pt x="1" y="51"/>
                      <a:pt x="1" y="51"/>
                    </a:cubicBezTo>
                    <a:cubicBezTo>
                      <a:pt x="8" y="51"/>
                      <a:pt x="8" y="51"/>
                      <a:pt x="8" y="51"/>
                    </a:cubicBezTo>
                    <a:cubicBezTo>
                      <a:pt x="8" y="51"/>
                      <a:pt x="9" y="51"/>
                      <a:pt x="9" y="50"/>
                    </a:cubicBezTo>
                    <a:cubicBezTo>
                      <a:pt x="11" y="34"/>
                      <a:pt x="23" y="20"/>
                      <a:pt x="38" y="15"/>
                    </a:cubicBezTo>
                    <a:cubicBezTo>
                      <a:pt x="38" y="18"/>
                      <a:pt x="38" y="18"/>
                      <a:pt x="38" y="18"/>
                    </a:cubicBezTo>
                    <a:cubicBezTo>
                      <a:pt x="38" y="19"/>
                      <a:pt x="39" y="21"/>
                      <a:pt x="41" y="21"/>
                    </a:cubicBezTo>
                    <a:cubicBezTo>
                      <a:pt x="41" y="21"/>
                      <a:pt x="42" y="20"/>
                      <a:pt x="42" y="20"/>
                    </a:cubicBezTo>
                    <a:cubicBezTo>
                      <a:pt x="52" y="12"/>
                      <a:pt x="52" y="12"/>
                      <a:pt x="52" y="12"/>
                    </a:cubicBezTo>
                    <a:cubicBezTo>
                      <a:pt x="52" y="12"/>
                      <a:pt x="53" y="11"/>
                      <a:pt x="53" y="10"/>
                    </a:cubicBezTo>
                    <a:cubicBezTo>
                      <a:pt x="53" y="9"/>
                      <a:pt x="52" y="9"/>
                      <a:pt x="52" y="8"/>
                    </a:cubicBezTo>
                    <a:lnTo>
                      <a:pt x="42"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36" name="Freeform 31"/>
              <p:cNvSpPr>
                <a:spLocks/>
              </p:cNvSpPr>
              <p:nvPr/>
            </p:nvSpPr>
            <p:spPr bwMode="auto">
              <a:xfrm>
                <a:off x="7640638" y="3235326"/>
                <a:ext cx="190500" cy="198438"/>
              </a:xfrm>
              <a:custGeom>
                <a:avLst/>
                <a:gdLst>
                  <a:gd name="T0" fmla="*/ 50 w 51"/>
                  <a:gd name="T1" fmla="*/ 44 h 53"/>
                  <a:gd name="T2" fmla="*/ 15 w 51"/>
                  <a:gd name="T3" fmla="*/ 14 h 53"/>
                  <a:gd name="T4" fmla="*/ 18 w 51"/>
                  <a:gd name="T5" fmla="*/ 14 h 53"/>
                  <a:gd name="T6" fmla="*/ 20 w 51"/>
                  <a:gd name="T7" fmla="*/ 13 h 53"/>
                  <a:gd name="T8" fmla="*/ 20 w 51"/>
                  <a:gd name="T9" fmla="*/ 10 h 53"/>
                  <a:gd name="T10" fmla="*/ 12 w 51"/>
                  <a:gd name="T11" fmla="*/ 1 h 53"/>
                  <a:gd name="T12" fmla="*/ 10 w 51"/>
                  <a:gd name="T13" fmla="*/ 0 h 53"/>
                  <a:gd name="T14" fmla="*/ 8 w 51"/>
                  <a:gd name="T15" fmla="*/ 1 h 53"/>
                  <a:gd name="T16" fmla="*/ 0 w 51"/>
                  <a:gd name="T17" fmla="*/ 10 h 53"/>
                  <a:gd name="T18" fmla="*/ 0 w 51"/>
                  <a:gd name="T19" fmla="*/ 13 h 53"/>
                  <a:gd name="T20" fmla="*/ 2 w 51"/>
                  <a:gd name="T21" fmla="*/ 14 h 53"/>
                  <a:gd name="T22" fmla="*/ 6 w 51"/>
                  <a:gd name="T23" fmla="*/ 14 h 53"/>
                  <a:gd name="T24" fmla="*/ 22 w 51"/>
                  <a:gd name="T25" fmla="*/ 40 h 53"/>
                  <a:gd name="T26" fmla="*/ 50 w 51"/>
                  <a:gd name="T27" fmla="*/ 53 h 53"/>
                  <a:gd name="T28" fmla="*/ 50 w 51"/>
                  <a:gd name="T29" fmla="*/ 53 h 53"/>
                  <a:gd name="T30" fmla="*/ 51 w 51"/>
                  <a:gd name="T31" fmla="*/ 52 h 53"/>
                  <a:gd name="T32" fmla="*/ 51 w 51"/>
                  <a:gd name="T33" fmla="*/ 52 h 53"/>
                  <a:gd name="T34" fmla="*/ 51 w 51"/>
                  <a:gd name="T35" fmla="*/ 45 h 53"/>
                  <a:gd name="T36" fmla="*/ 50 w 51"/>
                  <a:gd name="T37" fmla="*/ 44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1" h="53">
                    <a:moveTo>
                      <a:pt x="50" y="44"/>
                    </a:moveTo>
                    <a:cubicBezTo>
                      <a:pt x="34" y="42"/>
                      <a:pt x="20" y="30"/>
                      <a:pt x="15" y="14"/>
                    </a:cubicBezTo>
                    <a:cubicBezTo>
                      <a:pt x="18" y="14"/>
                      <a:pt x="18" y="14"/>
                      <a:pt x="18" y="14"/>
                    </a:cubicBezTo>
                    <a:cubicBezTo>
                      <a:pt x="19" y="14"/>
                      <a:pt x="20" y="14"/>
                      <a:pt x="20" y="13"/>
                    </a:cubicBezTo>
                    <a:cubicBezTo>
                      <a:pt x="21" y="12"/>
                      <a:pt x="21" y="11"/>
                      <a:pt x="20" y="10"/>
                    </a:cubicBezTo>
                    <a:cubicBezTo>
                      <a:pt x="12" y="1"/>
                      <a:pt x="12" y="1"/>
                      <a:pt x="12" y="1"/>
                    </a:cubicBezTo>
                    <a:cubicBezTo>
                      <a:pt x="12" y="0"/>
                      <a:pt x="11" y="0"/>
                      <a:pt x="10" y="0"/>
                    </a:cubicBezTo>
                    <a:cubicBezTo>
                      <a:pt x="9" y="0"/>
                      <a:pt x="9" y="0"/>
                      <a:pt x="8" y="1"/>
                    </a:cubicBezTo>
                    <a:cubicBezTo>
                      <a:pt x="0" y="10"/>
                      <a:pt x="0" y="10"/>
                      <a:pt x="0" y="10"/>
                    </a:cubicBezTo>
                    <a:cubicBezTo>
                      <a:pt x="0" y="11"/>
                      <a:pt x="0" y="12"/>
                      <a:pt x="0" y="13"/>
                    </a:cubicBezTo>
                    <a:cubicBezTo>
                      <a:pt x="0" y="14"/>
                      <a:pt x="1" y="14"/>
                      <a:pt x="2" y="14"/>
                    </a:cubicBezTo>
                    <a:cubicBezTo>
                      <a:pt x="6" y="14"/>
                      <a:pt x="6" y="14"/>
                      <a:pt x="6" y="14"/>
                    </a:cubicBezTo>
                    <a:cubicBezTo>
                      <a:pt x="9" y="24"/>
                      <a:pt x="14" y="33"/>
                      <a:pt x="22" y="40"/>
                    </a:cubicBezTo>
                    <a:cubicBezTo>
                      <a:pt x="30" y="47"/>
                      <a:pt x="40" y="51"/>
                      <a:pt x="50" y="53"/>
                    </a:cubicBezTo>
                    <a:cubicBezTo>
                      <a:pt x="50" y="53"/>
                      <a:pt x="50" y="53"/>
                      <a:pt x="50" y="53"/>
                    </a:cubicBezTo>
                    <a:cubicBezTo>
                      <a:pt x="51" y="53"/>
                      <a:pt x="51" y="53"/>
                      <a:pt x="51" y="52"/>
                    </a:cubicBezTo>
                    <a:cubicBezTo>
                      <a:pt x="51" y="52"/>
                      <a:pt x="51" y="52"/>
                      <a:pt x="51" y="52"/>
                    </a:cubicBezTo>
                    <a:cubicBezTo>
                      <a:pt x="51" y="45"/>
                      <a:pt x="51" y="45"/>
                      <a:pt x="51" y="45"/>
                    </a:cubicBezTo>
                    <a:cubicBezTo>
                      <a:pt x="51" y="44"/>
                      <a:pt x="51" y="44"/>
                      <a:pt x="50" y="44"/>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37" name="Freeform 32"/>
              <p:cNvSpPr>
                <a:spLocks/>
              </p:cNvSpPr>
              <p:nvPr/>
            </p:nvSpPr>
            <p:spPr bwMode="auto">
              <a:xfrm>
                <a:off x="7861301" y="3251201"/>
                <a:ext cx="203200" cy="198438"/>
              </a:xfrm>
              <a:custGeom>
                <a:avLst/>
                <a:gdLst>
                  <a:gd name="T0" fmla="*/ 53 w 54"/>
                  <a:gd name="T1" fmla="*/ 0 h 53"/>
                  <a:gd name="T2" fmla="*/ 46 w 54"/>
                  <a:gd name="T3" fmla="*/ 0 h 53"/>
                  <a:gd name="T4" fmla="*/ 45 w 54"/>
                  <a:gd name="T5" fmla="*/ 0 h 53"/>
                  <a:gd name="T6" fmla="*/ 15 w 54"/>
                  <a:gd name="T7" fmla="*/ 37 h 53"/>
                  <a:gd name="T8" fmla="*/ 15 w 54"/>
                  <a:gd name="T9" fmla="*/ 34 h 53"/>
                  <a:gd name="T10" fmla="*/ 12 w 54"/>
                  <a:gd name="T11" fmla="*/ 31 h 53"/>
                  <a:gd name="T12" fmla="*/ 11 w 54"/>
                  <a:gd name="T13" fmla="*/ 32 h 53"/>
                  <a:gd name="T14" fmla="*/ 1 w 54"/>
                  <a:gd name="T15" fmla="*/ 40 h 53"/>
                  <a:gd name="T16" fmla="*/ 0 w 54"/>
                  <a:gd name="T17" fmla="*/ 42 h 53"/>
                  <a:gd name="T18" fmla="*/ 1 w 54"/>
                  <a:gd name="T19" fmla="*/ 44 h 53"/>
                  <a:gd name="T20" fmla="*/ 11 w 54"/>
                  <a:gd name="T21" fmla="*/ 52 h 53"/>
                  <a:gd name="T22" fmla="*/ 12 w 54"/>
                  <a:gd name="T23" fmla="*/ 53 h 53"/>
                  <a:gd name="T24" fmla="*/ 15 w 54"/>
                  <a:gd name="T25" fmla="*/ 50 h 53"/>
                  <a:gd name="T26" fmla="*/ 15 w 54"/>
                  <a:gd name="T27" fmla="*/ 46 h 53"/>
                  <a:gd name="T28" fmla="*/ 41 w 54"/>
                  <a:gd name="T29" fmla="*/ 30 h 53"/>
                  <a:gd name="T30" fmla="*/ 54 w 54"/>
                  <a:gd name="T31" fmla="*/ 1 h 53"/>
                  <a:gd name="T32" fmla="*/ 54 w 54"/>
                  <a:gd name="T33" fmla="*/ 0 h 53"/>
                  <a:gd name="T34" fmla="*/ 53 w 54"/>
                  <a:gd name="T3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4" h="53">
                    <a:moveTo>
                      <a:pt x="53" y="0"/>
                    </a:moveTo>
                    <a:cubicBezTo>
                      <a:pt x="46" y="0"/>
                      <a:pt x="46" y="0"/>
                      <a:pt x="46" y="0"/>
                    </a:cubicBezTo>
                    <a:cubicBezTo>
                      <a:pt x="46" y="0"/>
                      <a:pt x="45" y="0"/>
                      <a:pt x="45" y="0"/>
                    </a:cubicBezTo>
                    <a:cubicBezTo>
                      <a:pt x="43" y="17"/>
                      <a:pt x="31" y="32"/>
                      <a:pt x="15" y="37"/>
                    </a:cubicBezTo>
                    <a:cubicBezTo>
                      <a:pt x="15" y="34"/>
                      <a:pt x="15" y="34"/>
                      <a:pt x="15" y="34"/>
                    </a:cubicBezTo>
                    <a:cubicBezTo>
                      <a:pt x="15" y="32"/>
                      <a:pt x="14" y="31"/>
                      <a:pt x="12" y="31"/>
                    </a:cubicBezTo>
                    <a:cubicBezTo>
                      <a:pt x="12" y="31"/>
                      <a:pt x="11" y="31"/>
                      <a:pt x="11" y="32"/>
                    </a:cubicBezTo>
                    <a:cubicBezTo>
                      <a:pt x="1" y="40"/>
                      <a:pt x="1" y="40"/>
                      <a:pt x="1" y="40"/>
                    </a:cubicBezTo>
                    <a:cubicBezTo>
                      <a:pt x="0" y="40"/>
                      <a:pt x="0" y="41"/>
                      <a:pt x="0" y="42"/>
                    </a:cubicBezTo>
                    <a:cubicBezTo>
                      <a:pt x="0" y="43"/>
                      <a:pt x="0" y="43"/>
                      <a:pt x="1" y="44"/>
                    </a:cubicBezTo>
                    <a:cubicBezTo>
                      <a:pt x="11" y="52"/>
                      <a:pt x="11" y="52"/>
                      <a:pt x="11" y="52"/>
                    </a:cubicBezTo>
                    <a:cubicBezTo>
                      <a:pt x="11" y="52"/>
                      <a:pt x="12" y="53"/>
                      <a:pt x="12" y="53"/>
                    </a:cubicBezTo>
                    <a:cubicBezTo>
                      <a:pt x="14" y="53"/>
                      <a:pt x="15" y="51"/>
                      <a:pt x="15" y="50"/>
                    </a:cubicBezTo>
                    <a:cubicBezTo>
                      <a:pt x="15" y="46"/>
                      <a:pt x="15" y="46"/>
                      <a:pt x="15" y="46"/>
                    </a:cubicBezTo>
                    <a:cubicBezTo>
                      <a:pt x="25" y="43"/>
                      <a:pt x="34" y="38"/>
                      <a:pt x="41" y="30"/>
                    </a:cubicBezTo>
                    <a:cubicBezTo>
                      <a:pt x="48" y="21"/>
                      <a:pt x="53" y="11"/>
                      <a:pt x="54" y="1"/>
                    </a:cubicBezTo>
                    <a:cubicBezTo>
                      <a:pt x="54" y="0"/>
                      <a:pt x="54" y="0"/>
                      <a:pt x="54" y="0"/>
                    </a:cubicBezTo>
                    <a:cubicBezTo>
                      <a:pt x="54" y="0"/>
                      <a:pt x="54" y="0"/>
                      <a:pt x="5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38" name="Freeform 33"/>
              <p:cNvSpPr>
                <a:spLocks/>
              </p:cNvSpPr>
              <p:nvPr/>
            </p:nvSpPr>
            <p:spPr bwMode="auto">
              <a:xfrm>
                <a:off x="7880351" y="3022601"/>
                <a:ext cx="195263" cy="198438"/>
              </a:xfrm>
              <a:custGeom>
                <a:avLst/>
                <a:gdLst>
                  <a:gd name="T0" fmla="*/ 51 w 52"/>
                  <a:gd name="T1" fmla="*/ 40 h 53"/>
                  <a:gd name="T2" fmla="*/ 49 w 52"/>
                  <a:gd name="T3" fmla="*/ 39 h 53"/>
                  <a:gd name="T4" fmla="*/ 45 w 52"/>
                  <a:gd name="T5" fmla="*/ 39 h 53"/>
                  <a:gd name="T6" fmla="*/ 29 w 52"/>
                  <a:gd name="T7" fmla="*/ 13 h 53"/>
                  <a:gd name="T8" fmla="*/ 1 w 52"/>
                  <a:gd name="T9" fmla="*/ 0 h 53"/>
                  <a:gd name="T10" fmla="*/ 1 w 52"/>
                  <a:gd name="T11" fmla="*/ 0 h 53"/>
                  <a:gd name="T12" fmla="*/ 1 w 52"/>
                  <a:gd name="T13" fmla="*/ 1 h 53"/>
                  <a:gd name="T14" fmla="*/ 0 w 52"/>
                  <a:gd name="T15" fmla="*/ 1 h 53"/>
                  <a:gd name="T16" fmla="*/ 0 w 52"/>
                  <a:gd name="T17" fmla="*/ 8 h 53"/>
                  <a:gd name="T18" fmla="*/ 1 w 52"/>
                  <a:gd name="T19" fmla="*/ 9 h 53"/>
                  <a:gd name="T20" fmla="*/ 37 w 52"/>
                  <a:gd name="T21" fmla="*/ 39 h 53"/>
                  <a:gd name="T22" fmla="*/ 33 w 52"/>
                  <a:gd name="T23" fmla="*/ 39 h 53"/>
                  <a:gd name="T24" fmla="*/ 31 w 52"/>
                  <a:gd name="T25" fmla="*/ 40 h 53"/>
                  <a:gd name="T26" fmla="*/ 31 w 52"/>
                  <a:gd name="T27" fmla="*/ 43 h 53"/>
                  <a:gd name="T28" fmla="*/ 39 w 52"/>
                  <a:gd name="T29" fmla="*/ 52 h 53"/>
                  <a:gd name="T30" fmla="*/ 41 w 52"/>
                  <a:gd name="T31" fmla="*/ 53 h 53"/>
                  <a:gd name="T32" fmla="*/ 43 w 52"/>
                  <a:gd name="T33" fmla="*/ 52 h 53"/>
                  <a:gd name="T34" fmla="*/ 51 w 52"/>
                  <a:gd name="T35" fmla="*/ 43 h 53"/>
                  <a:gd name="T36" fmla="*/ 51 w 52"/>
                  <a:gd name="T37" fmla="*/ 4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2" h="53">
                    <a:moveTo>
                      <a:pt x="51" y="40"/>
                    </a:moveTo>
                    <a:cubicBezTo>
                      <a:pt x="51" y="39"/>
                      <a:pt x="50" y="39"/>
                      <a:pt x="49" y="39"/>
                    </a:cubicBezTo>
                    <a:cubicBezTo>
                      <a:pt x="45" y="39"/>
                      <a:pt x="45" y="39"/>
                      <a:pt x="45" y="39"/>
                    </a:cubicBezTo>
                    <a:cubicBezTo>
                      <a:pt x="42" y="29"/>
                      <a:pt x="37" y="20"/>
                      <a:pt x="29" y="13"/>
                    </a:cubicBezTo>
                    <a:cubicBezTo>
                      <a:pt x="21" y="6"/>
                      <a:pt x="12" y="2"/>
                      <a:pt x="1" y="0"/>
                    </a:cubicBezTo>
                    <a:cubicBezTo>
                      <a:pt x="1" y="0"/>
                      <a:pt x="1" y="0"/>
                      <a:pt x="1" y="0"/>
                    </a:cubicBezTo>
                    <a:cubicBezTo>
                      <a:pt x="1" y="0"/>
                      <a:pt x="1" y="0"/>
                      <a:pt x="1" y="1"/>
                    </a:cubicBezTo>
                    <a:cubicBezTo>
                      <a:pt x="0" y="1"/>
                      <a:pt x="0" y="1"/>
                      <a:pt x="0" y="1"/>
                    </a:cubicBezTo>
                    <a:cubicBezTo>
                      <a:pt x="0" y="8"/>
                      <a:pt x="0" y="8"/>
                      <a:pt x="0" y="8"/>
                    </a:cubicBezTo>
                    <a:cubicBezTo>
                      <a:pt x="0" y="9"/>
                      <a:pt x="1" y="9"/>
                      <a:pt x="1" y="9"/>
                    </a:cubicBezTo>
                    <a:cubicBezTo>
                      <a:pt x="18" y="11"/>
                      <a:pt x="31" y="23"/>
                      <a:pt x="37" y="39"/>
                    </a:cubicBezTo>
                    <a:cubicBezTo>
                      <a:pt x="33" y="39"/>
                      <a:pt x="33" y="39"/>
                      <a:pt x="33" y="39"/>
                    </a:cubicBezTo>
                    <a:cubicBezTo>
                      <a:pt x="32" y="39"/>
                      <a:pt x="31" y="39"/>
                      <a:pt x="31" y="40"/>
                    </a:cubicBezTo>
                    <a:cubicBezTo>
                      <a:pt x="31" y="41"/>
                      <a:pt x="31" y="42"/>
                      <a:pt x="31" y="43"/>
                    </a:cubicBezTo>
                    <a:cubicBezTo>
                      <a:pt x="39" y="52"/>
                      <a:pt x="39" y="52"/>
                      <a:pt x="39" y="52"/>
                    </a:cubicBezTo>
                    <a:cubicBezTo>
                      <a:pt x="40" y="53"/>
                      <a:pt x="40" y="53"/>
                      <a:pt x="41" y="53"/>
                    </a:cubicBezTo>
                    <a:cubicBezTo>
                      <a:pt x="42" y="53"/>
                      <a:pt x="43" y="53"/>
                      <a:pt x="43" y="52"/>
                    </a:cubicBezTo>
                    <a:cubicBezTo>
                      <a:pt x="51" y="43"/>
                      <a:pt x="51" y="43"/>
                      <a:pt x="51" y="43"/>
                    </a:cubicBezTo>
                    <a:cubicBezTo>
                      <a:pt x="52" y="42"/>
                      <a:pt x="52" y="41"/>
                      <a:pt x="51" y="4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39" name="Freeform 34"/>
              <p:cNvSpPr>
                <a:spLocks noEditPoints="1"/>
              </p:cNvSpPr>
              <p:nvPr/>
            </p:nvSpPr>
            <p:spPr bwMode="auto">
              <a:xfrm>
                <a:off x="7723188" y="3092451"/>
                <a:ext cx="269875" cy="269875"/>
              </a:xfrm>
              <a:custGeom>
                <a:avLst/>
                <a:gdLst>
                  <a:gd name="T0" fmla="*/ 36 w 72"/>
                  <a:gd name="T1" fmla="*/ 72 h 72"/>
                  <a:gd name="T2" fmla="*/ 61 w 72"/>
                  <a:gd name="T3" fmla="*/ 21 h 72"/>
                  <a:gd name="T4" fmla="*/ 66 w 72"/>
                  <a:gd name="T5" fmla="*/ 34 h 72"/>
                  <a:gd name="T6" fmla="*/ 52 w 72"/>
                  <a:gd name="T7" fmla="*/ 34 h 72"/>
                  <a:gd name="T8" fmla="*/ 51 w 72"/>
                  <a:gd name="T9" fmla="*/ 23 h 72"/>
                  <a:gd name="T10" fmla="*/ 61 w 72"/>
                  <a:gd name="T11" fmla="*/ 21 h 72"/>
                  <a:gd name="T12" fmla="*/ 57 w 72"/>
                  <a:gd name="T13" fmla="*/ 15 h 72"/>
                  <a:gd name="T14" fmla="*/ 57 w 72"/>
                  <a:gd name="T15" fmla="*/ 17 h 72"/>
                  <a:gd name="T16" fmla="*/ 50 w 72"/>
                  <a:gd name="T17" fmla="*/ 18 h 72"/>
                  <a:gd name="T18" fmla="*/ 50 w 72"/>
                  <a:gd name="T19" fmla="*/ 10 h 72"/>
                  <a:gd name="T20" fmla="*/ 24 w 72"/>
                  <a:gd name="T21" fmla="*/ 34 h 72"/>
                  <a:gd name="T22" fmla="*/ 25 w 72"/>
                  <a:gd name="T23" fmla="*/ 23 h 72"/>
                  <a:gd name="T24" fmla="*/ 46 w 72"/>
                  <a:gd name="T25" fmla="*/ 23 h 72"/>
                  <a:gd name="T26" fmla="*/ 48 w 72"/>
                  <a:gd name="T27" fmla="*/ 33 h 72"/>
                  <a:gd name="T28" fmla="*/ 48 w 72"/>
                  <a:gd name="T29" fmla="*/ 38 h 72"/>
                  <a:gd name="T30" fmla="*/ 47 w 72"/>
                  <a:gd name="T31" fmla="*/ 48 h 72"/>
                  <a:gd name="T32" fmla="*/ 26 w 72"/>
                  <a:gd name="T33" fmla="*/ 48 h 72"/>
                  <a:gd name="T34" fmla="*/ 24 w 72"/>
                  <a:gd name="T35" fmla="*/ 39 h 72"/>
                  <a:gd name="T36" fmla="*/ 47 w 72"/>
                  <a:gd name="T37" fmla="*/ 38 h 72"/>
                  <a:gd name="T38" fmla="*/ 28 w 72"/>
                  <a:gd name="T39" fmla="*/ 13 h 72"/>
                  <a:gd name="T40" fmla="*/ 32 w 72"/>
                  <a:gd name="T41" fmla="*/ 7 h 72"/>
                  <a:gd name="T42" fmla="*/ 41 w 72"/>
                  <a:gd name="T43" fmla="*/ 7 h 72"/>
                  <a:gd name="T44" fmla="*/ 46 w 72"/>
                  <a:gd name="T45" fmla="*/ 18 h 72"/>
                  <a:gd name="T46" fmla="*/ 36 w 72"/>
                  <a:gd name="T47" fmla="*/ 20 h 72"/>
                  <a:gd name="T48" fmla="*/ 27 w 72"/>
                  <a:gd name="T49" fmla="*/ 18 h 72"/>
                  <a:gd name="T50" fmla="*/ 23 w 72"/>
                  <a:gd name="T51" fmla="*/ 10 h 72"/>
                  <a:gd name="T52" fmla="*/ 22 w 72"/>
                  <a:gd name="T53" fmla="*/ 18 h 72"/>
                  <a:gd name="T54" fmla="*/ 16 w 72"/>
                  <a:gd name="T55" fmla="*/ 17 h 72"/>
                  <a:gd name="T56" fmla="*/ 7 w 72"/>
                  <a:gd name="T57" fmla="*/ 33 h 72"/>
                  <a:gd name="T58" fmla="*/ 12 w 72"/>
                  <a:gd name="T59" fmla="*/ 21 h 72"/>
                  <a:gd name="T60" fmla="*/ 21 w 72"/>
                  <a:gd name="T61" fmla="*/ 24 h 72"/>
                  <a:gd name="T62" fmla="*/ 19 w 72"/>
                  <a:gd name="T63" fmla="*/ 34 h 72"/>
                  <a:gd name="T64" fmla="*/ 7 w 72"/>
                  <a:gd name="T65" fmla="*/ 33 h 72"/>
                  <a:gd name="T66" fmla="*/ 7 w 72"/>
                  <a:gd name="T67" fmla="*/ 39 h 72"/>
                  <a:gd name="T68" fmla="*/ 19 w 72"/>
                  <a:gd name="T69" fmla="*/ 38 h 72"/>
                  <a:gd name="T70" fmla="*/ 21 w 72"/>
                  <a:gd name="T71" fmla="*/ 48 h 72"/>
                  <a:gd name="T72" fmla="*/ 12 w 72"/>
                  <a:gd name="T73" fmla="*/ 51 h 72"/>
                  <a:gd name="T74" fmla="*/ 15 w 72"/>
                  <a:gd name="T75" fmla="*/ 57 h 72"/>
                  <a:gd name="T76" fmla="*/ 14 w 72"/>
                  <a:gd name="T77" fmla="*/ 55 h 72"/>
                  <a:gd name="T78" fmla="*/ 22 w 72"/>
                  <a:gd name="T79" fmla="*/ 53 h 72"/>
                  <a:gd name="T80" fmla="*/ 26 w 72"/>
                  <a:gd name="T81" fmla="*/ 63 h 72"/>
                  <a:gd name="T82" fmla="*/ 44 w 72"/>
                  <a:gd name="T83" fmla="*/ 59 h 72"/>
                  <a:gd name="T84" fmla="*/ 40 w 72"/>
                  <a:gd name="T85" fmla="*/ 65 h 72"/>
                  <a:gd name="T86" fmla="*/ 32 w 72"/>
                  <a:gd name="T87" fmla="*/ 65 h 72"/>
                  <a:gd name="T88" fmla="*/ 27 w 72"/>
                  <a:gd name="T89" fmla="*/ 54 h 72"/>
                  <a:gd name="T90" fmla="*/ 36 w 72"/>
                  <a:gd name="T91" fmla="*/ 52 h 72"/>
                  <a:gd name="T92" fmla="*/ 46 w 72"/>
                  <a:gd name="T93" fmla="*/ 54 h 72"/>
                  <a:gd name="T94" fmla="*/ 50 w 72"/>
                  <a:gd name="T95" fmla="*/ 62 h 72"/>
                  <a:gd name="T96" fmla="*/ 50 w 72"/>
                  <a:gd name="T97" fmla="*/ 54 h 72"/>
                  <a:gd name="T98" fmla="*/ 57 w 72"/>
                  <a:gd name="T99" fmla="*/ 54 h 72"/>
                  <a:gd name="T100" fmla="*/ 65 w 72"/>
                  <a:gd name="T101" fmla="*/ 39 h 72"/>
                  <a:gd name="T102" fmla="*/ 60 w 72"/>
                  <a:gd name="T103" fmla="*/ 51 h 72"/>
                  <a:gd name="T104" fmla="*/ 52 w 72"/>
                  <a:gd name="T105" fmla="*/ 48 h 72"/>
                  <a:gd name="T106" fmla="*/ 53 w 72"/>
                  <a:gd name="T107" fmla="*/ 38 h 72"/>
                  <a:gd name="T108" fmla="*/ 65 w 72"/>
                  <a:gd name="T109" fmla="*/ 3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2" h="72">
                    <a:moveTo>
                      <a:pt x="36" y="0"/>
                    </a:moveTo>
                    <a:cubicBezTo>
                      <a:pt x="17" y="0"/>
                      <a:pt x="0" y="16"/>
                      <a:pt x="0" y="36"/>
                    </a:cubicBezTo>
                    <a:cubicBezTo>
                      <a:pt x="0" y="56"/>
                      <a:pt x="17" y="72"/>
                      <a:pt x="36" y="72"/>
                    </a:cubicBezTo>
                    <a:cubicBezTo>
                      <a:pt x="56" y="72"/>
                      <a:pt x="72" y="56"/>
                      <a:pt x="72" y="36"/>
                    </a:cubicBezTo>
                    <a:cubicBezTo>
                      <a:pt x="72" y="16"/>
                      <a:pt x="56" y="0"/>
                      <a:pt x="36" y="0"/>
                    </a:cubicBezTo>
                    <a:close/>
                    <a:moveTo>
                      <a:pt x="61" y="21"/>
                    </a:moveTo>
                    <a:cubicBezTo>
                      <a:pt x="62" y="21"/>
                      <a:pt x="62" y="21"/>
                      <a:pt x="62" y="21"/>
                    </a:cubicBezTo>
                    <a:cubicBezTo>
                      <a:pt x="64" y="25"/>
                      <a:pt x="65" y="28"/>
                      <a:pt x="65" y="33"/>
                    </a:cubicBezTo>
                    <a:cubicBezTo>
                      <a:pt x="66" y="34"/>
                      <a:pt x="66" y="34"/>
                      <a:pt x="66" y="34"/>
                    </a:cubicBezTo>
                    <a:cubicBezTo>
                      <a:pt x="64" y="34"/>
                      <a:pt x="64" y="34"/>
                      <a:pt x="64" y="34"/>
                    </a:cubicBezTo>
                    <a:cubicBezTo>
                      <a:pt x="53" y="34"/>
                      <a:pt x="53" y="34"/>
                      <a:pt x="53" y="34"/>
                    </a:cubicBezTo>
                    <a:cubicBezTo>
                      <a:pt x="52" y="34"/>
                      <a:pt x="52" y="34"/>
                      <a:pt x="52" y="34"/>
                    </a:cubicBezTo>
                    <a:cubicBezTo>
                      <a:pt x="52" y="33"/>
                      <a:pt x="52" y="33"/>
                      <a:pt x="52" y="33"/>
                    </a:cubicBezTo>
                    <a:cubicBezTo>
                      <a:pt x="52" y="30"/>
                      <a:pt x="52" y="27"/>
                      <a:pt x="52" y="24"/>
                    </a:cubicBezTo>
                    <a:cubicBezTo>
                      <a:pt x="51" y="23"/>
                      <a:pt x="51" y="23"/>
                      <a:pt x="51" y="23"/>
                    </a:cubicBezTo>
                    <a:cubicBezTo>
                      <a:pt x="52" y="23"/>
                      <a:pt x="52" y="23"/>
                      <a:pt x="52" y="23"/>
                    </a:cubicBezTo>
                    <a:cubicBezTo>
                      <a:pt x="55" y="22"/>
                      <a:pt x="58" y="22"/>
                      <a:pt x="60" y="21"/>
                    </a:cubicBezTo>
                    <a:lnTo>
                      <a:pt x="61" y="21"/>
                    </a:lnTo>
                    <a:close/>
                    <a:moveTo>
                      <a:pt x="50" y="10"/>
                    </a:moveTo>
                    <a:cubicBezTo>
                      <a:pt x="52" y="11"/>
                      <a:pt x="55" y="13"/>
                      <a:pt x="57" y="15"/>
                    </a:cubicBezTo>
                    <a:cubicBezTo>
                      <a:pt x="57" y="15"/>
                      <a:pt x="57" y="15"/>
                      <a:pt x="57" y="15"/>
                    </a:cubicBezTo>
                    <a:cubicBezTo>
                      <a:pt x="57" y="15"/>
                      <a:pt x="57" y="15"/>
                      <a:pt x="57" y="16"/>
                    </a:cubicBezTo>
                    <a:cubicBezTo>
                      <a:pt x="59" y="17"/>
                      <a:pt x="59" y="17"/>
                      <a:pt x="59" y="17"/>
                    </a:cubicBezTo>
                    <a:cubicBezTo>
                      <a:pt x="57" y="17"/>
                      <a:pt x="57" y="17"/>
                      <a:pt x="57" y="17"/>
                    </a:cubicBezTo>
                    <a:cubicBezTo>
                      <a:pt x="55" y="18"/>
                      <a:pt x="53" y="18"/>
                      <a:pt x="52" y="19"/>
                    </a:cubicBezTo>
                    <a:cubicBezTo>
                      <a:pt x="50" y="19"/>
                      <a:pt x="50" y="19"/>
                      <a:pt x="50" y="19"/>
                    </a:cubicBezTo>
                    <a:cubicBezTo>
                      <a:pt x="50" y="18"/>
                      <a:pt x="50" y="18"/>
                      <a:pt x="50" y="18"/>
                    </a:cubicBezTo>
                    <a:cubicBezTo>
                      <a:pt x="50" y="15"/>
                      <a:pt x="49" y="13"/>
                      <a:pt x="48" y="11"/>
                    </a:cubicBezTo>
                    <a:cubicBezTo>
                      <a:pt x="47" y="8"/>
                      <a:pt x="47" y="8"/>
                      <a:pt x="47" y="8"/>
                    </a:cubicBezTo>
                    <a:lnTo>
                      <a:pt x="50" y="10"/>
                    </a:lnTo>
                    <a:close/>
                    <a:moveTo>
                      <a:pt x="47" y="34"/>
                    </a:moveTo>
                    <a:cubicBezTo>
                      <a:pt x="25" y="34"/>
                      <a:pt x="25" y="34"/>
                      <a:pt x="25" y="34"/>
                    </a:cubicBezTo>
                    <a:cubicBezTo>
                      <a:pt x="24" y="34"/>
                      <a:pt x="24" y="34"/>
                      <a:pt x="24" y="34"/>
                    </a:cubicBezTo>
                    <a:cubicBezTo>
                      <a:pt x="24" y="33"/>
                      <a:pt x="24" y="33"/>
                      <a:pt x="24" y="33"/>
                    </a:cubicBezTo>
                    <a:cubicBezTo>
                      <a:pt x="24" y="30"/>
                      <a:pt x="25" y="27"/>
                      <a:pt x="25" y="24"/>
                    </a:cubicBezTo>
                    <a:cubicBezTo>
                      <a:pt x="25" y="23"/>
                      <a:pt x="25" y="23"/>
                      <a:pt x="25" y="23"/>
                    </a:cubicBezTo>
                    <a:cubicBezTo>
                      <a:pt x="26" y="23"/>
                      <a:pt x="26" y="23"/>
                      <a:pt x="26" y="23"/>
                    </a:cubicBezTo>
                    <a:cubicBezTo>
                      <a:pt x="30" y="24"/>
                      <a:pt x="33" y="24"/>
                      <a:pt x="36" y="24"/>
                    </a:cubicBezTo>
                    <a:cubicBezTo>
                      <a:pt x="40" y="24"/>
                      <a:pt x="43" y="24"/>
                      <a:pt x="46" y="23"/>
                    </a:cubicBezTo>
                    <a:cubicBezTo>
                      <a:pt x="47" y="23"/>
                      <a:pt x="47" y="23"/>
                      <a:pt x="47" y="23"/>
                    </a:cubicBezTo>
                    <a:cubicBezTo>
                      <a:pt x="47" y="24"/>
                      <a:pt x="47" y="24"/>
                      <a:pt x="47" y="24"/>
                    </a:cubicBezTo>
                    <a:cubicBezTo>
                      <a:pt x="48" y="27"/>
                      <a:pt x="48" y="30"/>
                      <a:pt x="48" y="33"/>
                    </a:cubicBezTo>
                    <a:cubicBezTo>
                      <a:pt x="48" y="34"/>
                      <a:pt x="48" y="34"/>
                      <a:pt x="48" y="34"/>
                    </a:cubicBezTo>
                    <a:lnTo>
                      <a:pt x="47" y="34"/>
                    </a:lnTo>
                    <a:close/>
                    <a:moveTo>
                      <a:pt x="48" y="38"/>
                    </a:moveTo>
                    <a:cubicBezTo>
                      <a:pt x="48" y="39"/>
                      <a:pt x="48" y="39"/>
                      <a:pt x="48" y="39"/>
                    </a:cubicBezTo>
                    <a:cubicBezTo>
                      <a:pt x="48" y="42"/>
                      <a:pt x="48" y="45"/>
                      <a:pt x="47" y="47"/>
                    </a:cubicBezTo>
                    <a:cubicBezTo>
                      <a:pt x="47" y="48"/>
                      <a:pt x="47" y="48"/>
                      <a:pt x="47" y="48"/>
                    </a:cubicBezTo>
                    <a:cubicBezTo>
                      <a:pt x="46" y="48"/>
                      <a:pt x="46" y="48"/>
                      <a:pt x="46" y="48"/>
                    </a:cubicBezTo>
                    <a:cubicBezTo>
                      <a:pt x="43" y="48"/>
                      <a:pt x="40" y="48"/>
                      <a:pt x="36" y="48"/>
                    </a:cubicBezTo>
                    <a:cubicBezTo>
                      <a:pt x="33" y="48"/>
                      <a:pt x="30" y="48"/>
                      <a:pt x="26" y="48"/>
                    </a:cubicBezTo>
                    <a:cubicBezTo>
                      <a:pt x="25" y="48"/>
                      <a:pt x="25" y="48"/>
                      <a:pt x="25" y="48"/>
                    </a:cubicBezTo>
                    <a:cubicBezTo>
                      <a:pt x="25" y="47"/>
                      <a:pt x="25" y="47"/>
                      <a:pt x="25" y="47"/>
                    </a:cubicBezTo>
                    <a:cubicBezTo>
                      <a:pt x="25" y="45"/>
                      <a:pt x="24" y="42"/>
                      <a:pt x="24" y="39"/>
                    </a:cubicBezTo>
                    <a:cubicBezTo>
                      <a:pt x="24" y="38"/>
                      <a:pt x="24" y="38"/>
                      <a:pt x="24" y="38"/>
                    </a:cubicBezTo>
                    <a:cubicBezTo>
                      <a:pt x="25" y="38"/>
                      <a:pt x="25" y="38"/>
                      <a:pt x="25" y="38"/>
                    </a:cubicBezTo>
                    <a:cubicBezTo>
                      <a:pt x="47" y="38"/>
                      <a:pt x="47" y="38"/>
                      <a:pt x="47" y="38"/>
                    </a:cubicBezTo>
                    <a:lnTo>
                      <a:pt x="48" y="38"/>
                    </a:lnTo>
                    <a:close/>
                    <a:moveTo>
                      <a:pt x="27" y="18"/>
                    </a:moveTo>
                    <a:cubicBezTo>
                      <a:pt x="27" y="16"/>
                      <a:pt x="28" y="14"/>
                      <a:pt x="28" y="13"/>
                    </a:cubicBezTo>
                    <a:cubicBezTo>
                      <a:pt x="29" y="10"/>
                      <a:pt x="30" y="9"/>
                      <a:pt x="32" y="7"/>
                    </a:cubicBezTo>
                    <a:cubicBezTo>
                      <a:pt x="32" y="7"/>
                      <a:pt x="32" y="7"/>
                      <a:pt x="32" y="7"/>
                    </a:cubicBezTo>
                    <a:cubicBezTo>
                      <a:pt x="32" y="7"/>
                      <a:pt x="32" y="7"/>
                      <a:pt x="32" y="7"/>
                    </a:cubicBezTo>
                    <a:cubicBezTo>
                      <a:pt x="34" y="7"/>
                      <a:pt x="35" y="7"/>
                      <a:pt x="36" y="7"/>
                    </a:cubicBezTo>
                    <a:cubicBezTo>
                      <a:pt x="38" y="7"/>
                      <a:pt x="39" y="7"/>
                      <a:pt x="40" y="7"/>
                    </a:cubicBezTo>
                    <a:cubicBezTo>
                      <a:pt x="41" y="7"/>
                      <a:pt x="41" y="7"/>
                      <a:pt x="41" y="7"/>
                    </a:cubicBezTo>
                    <a:cubicBezTo>
                      <a:pt x="41" y="7"/>
                      <a:pt x="41" y="7"/>
                      <a:pt x="41" y="7"/>
                    </a:cubicBezTo>
                    <a:cubicBezTo>
                      <a:pt x="42" y="9"/>
                      <a:pt x="43" y="10"/>
                      <a:pt x="44" y="13"/>
                    </a:cubicBezTo>
                    <a:cubicBezTo>
                      <a:pt x="45" y="14"/>
                      <a:pt x="45" y="16"/>
                      <a:pt x="46" y="18"/>
                    </a:cubicBezTo>
                    <a:cubicBezTo>
                      <a:pt x="46" y="19"/>
                      <a:pt x="46" y="19"/>
                      <a:pt x="46" y="19"/>
                    </a:cubicBezTo>
                    <a:cubicBezTo>
                      <a:pt x="45" y="19"/>
                      <a:pt x="45" y="19"/>
                      <a:pt x="45" y="19"/>
                    </a:cubicBezTo>
                    <a:cubicBezTo>
                      <a:pt x="42" y="20"/>
                      <a:pt x="39" y="20"/>
                      <a:pt x="36" y="20"/>
                    </a:cubicBezTo>
                    <a:cubicBezTo>
                      <a:pt x="33" y="20"/>
                      <a:pt x="30" y="20"/>
                      <a:pt x="28" y="19"/>
                    </a:cubicBezTo>
                    <a:cubicBezTo>
                      <a:pt x="26" y="19"/>
                      <a:pt x="26" y="19"/>
                      <a:pt x="26" y="19"/>
                    </a:cubicBezTo>
                    <a:lnTo>
                      <a:pt x="27" y="18"/>
                    </a:lnTo>
                    <a:close/>
                    <a:moveTo>
                      <a:pt x="15" y="16"/>
                    </a:moveTo>
                    <a:cubicBezTo>
                      <a:pt x="15" y="15"/>
                      <a:pt x="15" y="15"/>
                      <a:pt x="15" y="15"/>
                    </a:cubicBezTo>
                    <a:cubicBezTo>
                      <a:pt x="18" y="13"/>
                      <a:pt x="20" y="11"/>
                      <a:pt x="23" y="10"/>
                    </a:cubicBezTo>
                    <a:cubicBezTo>
                      <a:pt x="26" y="8"/>
                      <a:pt x="26" y="8"/>
                      <a:pt x="26" y="8"/>
                    </a:cubicBezTo>
                    <a:cubicBezTo>
                      <a:pt x="24" y="11"/>
                      <a:pt x="24" y="11"/>
                      <a:pt x="24" y="11"/>
                    </a:cubicBezTo>
                    <a:cubicBezTo>
                      <a:pt x="24" y="13"/>
                      <a:pt x="23" y="15"/>
                      <a:pt x="22" y="18"/>
                    </a:cubicBezTo>
                    <a:cubicBezTo>
                      <a:pt x="22" y="19"/>
                      <a:pt x="22" y="19"/>
                      <a:pt x="22" y="19"/>
                    </a:cubicBezTo>
                    <a:cubicBezTo>
                      <a:pt x="21" y="19"/>
                      <a:pt x="21" y="19"/>
                      <a:pt x="21" y="19"/>
                    </a:cubicBezTo>
                    <a:cubicBezTo>
                      <a:pt x="19" y="18"/>
                      <a:pt x="17" y="18"/>
                      <a:pt x="16" y="17"/>
                    </a:cubicBezTo>
                    <a:cubicBezTo>
                      <a:pt x="14" y="17"/>
                      <a:pt x="14" y="17"/>
                      <a:pt x="14" y="17"/>
                    </a:cubicBezTo>
                    <a:lnTo>
                      <a:pt x="15" y="16"/>
                    </a:lnTo>
                    <a:close/>
                    <a:moveTo>
                      <a:pt x="7" y="33"/>
                    </a:moveTo>
                    <a:cubicBezTo>
                      <a:pt x="8" y="28"/>
                      <a:pt x="9" y="25"/>
                      <a:pt x="11" y="21"/>
                    </a:cubicBezTo>
                    <a:cubicBezTo>
                      <a:pt x="11" y="21"/>
                      <a:pt x="11" y="21"/>
                      <a:pt x="11" y="21"/>
                    </a:cubicBezTo>
                    <a:cubicBezTo>
                      <a:pt x="12" y="21"/>
                      <a:pt x="12" y="21"/>
                      <a:pt x="12" y="21"/>
                    </a:cubicBezTo>
                    <a:cubicBezTo>
                      <a:pt x="14" y="22"/>
                      <a:pt x="17" y="22"/>
                      <a:pt x="20" y="23"/>
                    </a:cubicBezTo>
                    <a:cubicBezTo>
                      <a:pt x="21" y="23"/>
                      <a:pt x="21" y="23"/>
                      <a:pt x="21" y="23"/>
                    </a:cubicBezTo>
                    <a:cubicBezTo>
                      <a:pt x="21" y="24"/>
                      <a:pt x="21" y="24"/>
                      <a:pt x="21" y="24"/>
                    </a:cubicBezTo>
                    <a:cubicBezTo>
                      <a:pt x="20" y="27"/>
                      <a:pt x="20" y="30"/>
                      <a:pt x="20" y="33"/>
                    </a:cubicBezTo>
                    <a:cubicBezTo>
                      <a:pt x="20" y="34"/>
                      <a:pt x="20" y="34"/>
                      <a:pt x="20" y="34"/>
                    </a:cubicBezTo>
                    <a:cubicBezTo>
                      <a:pt x="19" y="34"/>
                      <a:pt x="19" y="34"/>
                      <a:pt x="19" y="34"/>
                    </a:cubicBezTo>
                    <a:cubicBezTo>
                      <a:pt x="8" y="34"/>
                      <a:pt x="8" y="34"/>
                      <a:pt x="8" y="34"/>
                    </a:cubicBezTo>
                    <a:cubicBezTo>
                      <a:pt x="7" y="34"/>
                      <a:pt x="7" y="34"/>
                      <a:pt x="7" y="34"/>
                    </a:cubicBezTo>
                    <a:lnTo>
                      <a:pt x="7" y="33"/>
                    </a:lnTo>
                    <a:close/>
                    <a:moveTo>
                      <a:pt x="11" y="51"/>
                    </a:moveTo>
                    <a:cubicBezTo>
                      <a:pt x="11" y="50"/>
                      <a:pt x="11" y="50"/>
                      <a:pt x="11" y="50"/>
                    </a:cubicBezTo>
                    <a:cubicBezTo>
                      <a:pt x="9" y="47"/>
                      <a:pt x="8" y="43"/>
                      <a:pt x="7" y="39"/>
                    </a:cubicBezTo>
                    <a:cubicBezTo>
                      <a:pt x="7" y="38"/>
                      <a:pt x="7" y="38"/>
                      <a:pt x="7" y="38"/>
                    </a:cubicBezTo>
                    <a:cubicBezTo>
                      <a:pt x="8" y="38"/>
                      <a:pt x="8" y="38"/>
                      <a:pt x="8" y="38"/>
                    </a:cubicBezTo>
                    <a:cubicBezTo>
                      <a:pt x="19" y="38"/>
                      <a:pt x="19" y="38"/>
                      <a:pt x="19" y="38"/>
                    </a:cubicBezTo>
                    <a:cubicBezTo>
                      <a:pt x="20" y="38"/>
                      <a:pt x="20" y="38"/>
                      <a:pt x="20" y="38"/>
                    </a:cubicBezTo>
                    <a:cubicBezTo>
                      <a:pt x="20" y="39"/>
                      <a:pt x="20" y="39"/>
                      <a:pt x="20" y="39"/>
                    </a:cubicBezTo>
                    <a:cubicBezTo>
                      <a:pt x="20" y="42"/>
                      <a:pt x="20" y="45"/>
                      <a:pt x="21" y="48"/>
                    </a:cubicBezTo>
                    <a:cubicBezTo>
                      <a:pt x="21" y="49"/>
                      <a:pt x="21" y="49"/>
                      <a:pt x="21" y="49"/>
                    </a:cubicBezTo>
                    <a:cubicBezTo>
                      <a:pt x="20" y="49"/>
                      <a:pt x="20" y="49"/>
                      <a:pt x="20" y="49"/>
                    </a:cubicBezTo>
                    <a:cubicBezTo>
                      <a:pt x="17" y="50"/>
                      <a:pt x="14" y="50"/>
                      <a:pt x="12" y="51"/>
                    </a:cubicBezTo>
                    <a:lnTo>
                      <a:pt x="11" y="51"/>
                    </a:lnTo>
                    <a:close/>
                    <a:moveTo>
                      <a:pt x="23" y="62"/>
                    </a:moveTo>
                    <a:cubicBezTo>
                      <a:pt x="20" y="61"/>
                      <a:pt x="18" y="59"/>
                      <a:pt x="15" y="57"/>
                    </a:cubicBezTo>
                    <a:cubicBezTo>
                      <a:pt x="15" y="56"/>
                      <a:pt x="15" y="56"/>
                      <a:pt x="15" y="56"/>
                    </a:cubicBezTo>
                    <a:cubicBezTo>
                      <a:pt x="15" y="56"/>
                      <a:pt x="15" y="56"/>
                      <a:pt x="15" y="56"/>
                    </a:cubicBezTo>
                    <a:cubicBezTo>
                      <a:pt x="14" y="55"/>
                      <a:pt x="14" y="55"/>
                      <a:pt x="14" y="55"/>
                    </a:cubicBezTo>
                    <a:cubicBezTo>
                      <a:pt x="16" y="54"/>
                      <a:pt x="16" y="54"/>
                      <a:pt x="16" y="54"/>
                    </a:cubicBezTo>
                    <a:cubicBezTo>
                      <a:pt x="17" y="54"/>
                      <a:pt x="19" y="53"/>
                      <a:pt x="21" y="53"/>
                    </a:cubicBezTo>
                    <a:cubicBezTo>
                      <a:pt x="22" y="53"/>
                      <a:pt x="22" y="53"/>
                      <a:pt x="22" y="53"/>
                    </a:cubicBezTo>
                    <a:cubicBezTo>
                      <a:pt x="22" y="54"/>
                      <a:pt x="22" y="54"/>
                      <a:pt x="22" y="54"/>
                    </a:cubicBezTo>
                    <a:cubicBezTo>
                      <a:pt x="23" y="56"/>
                      <a:pt x="24" y="59"/>
                      <a:pt x="24" y="61"/>
                    </a:cubicBezTo>
                    <a:cubicBezTo>
                      <a:pt x="26" y="63"/>
                      <a:pt x="26" y="63"/>
                      <a:pt x="26" y="63"/>
                    </a:cubicBezTo>
                    <a:lnTo>
                      <a:pt x="23" y="62"/>
                    </a:lnTo>
                    <a:close/>
                    <a:moveTo>
                      <a:pt x="46" y="54"/>
                    </a:moveTo>
                    <a:cubicBezTo>
                      <a:pt x="45" y="56"/>
                      <a:pt x="45" y="58"/>
                      <a:pt x="44" y="59"/>
                    </a:cubicBezTo>
                    <a:cubicBezTo>
                      <a:pt x="43" y="61"/>
                      <a:pt x="42" y="63"/>
                      <a:pt x="41" y="65"/>
                    </a:cubicBezTo>
                    <a:cubicBezTo>
                      <a:pt x="41" y="65"/>
                      <a:pt x="41" y="65"/>
                      <a:pt x="41" y="65"/>
                    </a:cubicBezTo>
                    <a:cubicBezTo>
                      <a:pt x="40" y="65"/>
                      <a:pt x="40" y="65"/>
                      <a:pt x="40" y="65"/>
                    </a:cubicBezTo>
                    <a:cubicBezTo>
                      <a:pt x="39" y="65"/>
                      <a:pt x="38" y="65"/>
                      <a:pt x="36" y="65"/>
                    </a:cubicBezTo>
                    <a:cubicBezTo>
                      <a:pt x="35" y="65"/>
                      <a:pt x="34" y="65"/>
                      <a:pt x="32" y="65"/>
                    </a:cubicBezTo>
                    <a:cubicBezTo>
                      <a:pt x="32" y="65"/>
                      <a:pt x="32" y="65"/>
                      <a:pt x="32" y="65"/>
                    </a:cubicBezTo>
                    <a:cubicBezTo>
                      <a:pt x="32" y="65"/>
                      <a:pt x="32" y="65"/>
                      <a:pt x="32" y="65"/>
                    </a:cubicBezTo>
                    <a:cubicBezTo>
                      <a:pt x="30" y="63"/>
                      <a:pt x="29" y="61"/>
                      <a:pt x="28" y="59"/>
                    </a:cubicBezTo>
                    <a:cubicBezTo>
                      <a:pt x="28" y="58"/>
                      <a:pt x="27" y="56"/>
                      <a:pt x="27" y="54"/>
                    </a:cubicBezTo>
                    <a:cubicBezTo>
                      <a:pt x="26" y="53"/>
                      <a:pt x="26" y="53"/>
                      <a:pt x="26" y="53"/>
                    </a:cubicBezTo>
                    <a:cubicBezTo>
                      <a:pt x="28" y="52"/>
                      <a:pt x="28" y="52"/>
                      <a:pt x="28" y="52"/>
                    </a:cubicBezTo>
                    <a:cubicBezTo>
                      <a:pt x="30" y="52"/>
                      <a:pt x="33" y="52"/>
                      <a:pt x="36" y="52"/>
                    </a:cubicBezTo>
                    <a:cubicBezTo>
                      <a:pt x="39" y="52"/>
                      <a:pt x="42" y="52"/>
                      <a:pt x="45" y="52"/>
                    </a:cubicBezTo>
                    <a:cubicBezTo>
                      <a:pt x="46" y="53"/>
                      <a:pt x="46" y="53"/>
                      <a:pt x="46" y="53"/>
                    </a:cubicBezTo>
                    <a:lnTo>
                      <a:pt x="46" y="54"/>
                    </a:lnTo>
                    <a:close/>
                    <a:moveTo>
                      <a:pt x="57" y="56"/>
                    </a:moveTo>
                    <a:cubicBezTo>
                      <a:pt x="57" y="56"/>
                      <a:pt x="57" y="56"/>
                      <a:pt x="57" y="57"/>
                    </a:cubicBezTo>
                    <a:cubicBezTo>
                      <a:pt x="55" y="59"/>
                      <a:pt x="52" y="61"/>
                      <a:pt x="50" y="62"/>
                    </a:cubicBezTo>
                    <a:cubicBezTo>
                      <a:pt x="47" y="63"/>
                      <a:pt x="47" y="63"/>
                      <a:pt x="47" y="63"/>
                    </a:cubicBezTo>
                    <a:cubicBezTo>
                      <a:pt x="48" y="61"/>
                      <a:pt x="48" y="61"/>
                      <a:pt x="48" y="61"/>
                    </a:cubicBezTo>
                    <a:cubicBezTo>
                      <a:pt x="49" y="59"/>
                      <a:pt x="50" y="56"/>
                      <a:pt x="50" y="54"/>
                    </a:cubicBezTo>
                    <a:cubicBezTo>
                      <a:pt x="50" y="53"/>
                      <a:pt x="50" y="53"/>
                      <a:pt x="50" y="53"/>
                    </a:cubicBezTo>
                    <a:cubicBezTo>
                      <a:pt x="52" y="53"/>
                      <a:pt x="52" y="53"/>
                      <a:pt x="52" y="53"/>
                    </a:cubicBezTo>
                    <a:cubicBezTo>
                      <a:pt x="53" y="53"/>
                      <a:pt x="55" y="54"/>
                      <a:pt x="57" y="54"/>
                    </a:cubicBezTo>
                    <a:cubicBezTo>
                      <a:pt x="59" y="55"/>
                      <a:pt x="59" y="55"/>
                      <a:pt x="59" y="55"/>
                    </a:cubicBezTo>
                    <a:lnTo>
                      <a:pt x="57" y="56"/>
                    </a:lnTo>
                    <a:close/>
                    <a:moveTo>
                      <a:pt x="65" y="39"/>
                    </a:moveTo>
                    <a:cubicBezTo>
                      <a:pt x="65" y="43"/>
                      <a:pt x="64" y="47"/>
                      <a:pt x="62" y="50"/>
                    </a:cubicBezTo>
                    <a:cubicBezTo>
                      <a:pt x="61" y="51"/>
                      <a:pt x="61" y="51"/>
                      <a:pt x="61" y="51"/>
                    </a:cubicBezTo>
                    <a:cubicBezTo>
                      <a:pt x="60" y="51"/>
                      <a:pt x="60" y="51"/>
                      <a:pt x="60" y="51"/>
                    </a:cubicBezTo>
                    <a:cubicBezTo>
                      <a:pt x="58" y="50"/>
                      <a:pt x="55" y="50"/>
                      <a:pt x="52" y="49"/>
                    </a:cubicBezTo>
                    <a:cubicBezTo>
                      <a:pt x="51" y="49"/>
                      <a:pt x="51" y="49"/>
                      <a:pt x="51" y="49"/>
                    </a:cubicBezTo>
                    <a:cubicBezTo>
                      <a:pt x="52" y="48"/>
                      <a:pt x="52" y="48"/>
                      <a:pt x="52" y="48"/>
                    </a:cubicBezTo>
                    <a:cubicBezTo>
                      <a:pt x="52" y="45"/>
                      <a:pt x="52" y="42"/>
                      <a:pt x="52" y="39"/>
                    </a:cubicBezTo>
                    <a:cubicBezTo>
                      <a:pt x="52" y="38"/>
                      <a:pt x="52" y="38"/>
                      <a:pt x="52" y="38"/>
                    </a:cubicBezTo>
                    <a:cubicBezTo>
                      <a:pt x="53" y="38"/>
                      <a:pt x="53" y="38"/>
                      <a:pt x="53" y="38"/>
                    </a:cubicBezTo>
                    <a:cubicBezTo>
                      <a:pt x="64" y="38"/>
                      <a:pt x="64" y="38"/>
                      <a:pt x="64" y="38"/>
                    </a:cubicBezTo>
                    <a:cubicBezTo>
                      <a:pt x="66" y="38"/>
                      <a:pt x="66" y="38"/>
                      <a:pt x="66" y="38"/>
                    </a:cubicBezTo>
                    <a:lnTo>
                      <a:pt x="65" y="39"/>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grpSp>
        <p:grpSp>
          <p:nvGrpSpPr>
            <p:cNvPr id="16" name="Group 35"/>
            <p:cNvGrpSpPr/>
            <p:nvPr/>
          </p:nvGrpSpPr>
          <p:grpSpPr>
            <a:xfrm>
              <a:off x="1768037" y="1726245"/>
              <a:ext cx="351873" cy="275514"/>
              <a:chOff x="8594725" y="2671763"/>
              <a:chExt cx="536575" cy="401637"/>
            </a:xfrm>
            <a:solidFill>
              <a:schemeClr val="bg1"/>
            </a:solidFill>
          </p:grpSpPr>
          <p:sp>
            <p:nvSpPr>
              <p:cNvPr id="25" name="Freeform 36"/>
              <p:cNvSpPr>
                <a:spLocks/>
              </p:cNvSpPr>
              <p:nvPr/>
            </p:nvSpPr>
            <p:spPr bwMode="auto">
              <a:xfrm>
                <a:off x="8594725" y="2671763"/>
                <a:ext cx="34925" cy="401637"/>
              </a:xfrm>
              <a:custGeom>
                <a:avLst/>
                <a:gdLst>
                  <a:gd name="T0" fmla="*/ 9 w 9"/>
                  <a:gd name="T1" fmla="*/ 102 h 107"/>
                  <a:gd name="T2" fmla="*/ 5 w 9"/>
                  <a:gd name="T3" fmla="*/ 107 h 107"/>
                  <a:gd name="T4" fmla="*/ 5 w 9"/>
                  <a:gd name="T5" fmla="*/ 107 h 107"/>
                  <a:gd name="T6" fmla="*/ 0 w 9"/>
                  <a:gd name="T7" fmla="*/ 102 h 107"/>
                  <a:gd name="T8" fmla="*/ 0 w 9"/>
                  <a:gd name="T9" fmla="*/ 5 h 107"/>
                  <a:gd name="T10" fmla="*/ 5 w 9"/>
                  <a:gd name="T11" fmla="*/ 0 h 107"/>
                  <a:gd name="T12" fmla="*/ 5 w 9"/>
                  <a:gd name="T13" fmla="*/ 0 h 107"/>
                  <a:gd name="T14" fmla="*/ 9 w 9"/>
                  <a:gd name="T15" fmla="*/ 5 h 107"/>
                  <a:gd name="T16" fmla="*/ 9 w 9"/>
                  <a:gd name="T17" fmla="*/ 102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7">
                    <a:moveTo>
                      <a:pt x="9" y="102"/>
                    </a:moveTo>
                    <a:cubicBezTo>
                      <a:pt x="9" y="105"/>
                      <a:pt x="7" y="107"/>
                      <a:pt x="5" y="107"/>
                    </a:cubicBezTo>
                    <a:cubicBezTo>
                      <a:pt x="5" y="107"/>
                      <a:pt x="5" y="107"/>
                      <a:pt x="5" y="107"/>
                    </a:cubicBezTo>
                    <a:cubicBezTo>
                      <a:pt x="2" y="107"/>
                      <a:pt x="0" y="105"/>
                      <a:pt x="0" y="102"/>
                    </a:cubicBezTo>
                    <a:cubicBezTo>
                      <a:pt x="0" y="5"/>
                      <a:pt x="0" y="5"/>
                      <a:pt x="0" y="5"/>
                    </a:cubicBezTo>
                    <a:cubicBezTo>
                      <a:pt x="0" y="2"/>
                      <a:pt x="2" y="0"/>
                      <a:pt x="5" y="0"/>
                    </a:cubicBezTo>
                    <a:cubicBezTo>
                      <a:pt x="5" y="0"/>
                      <a:pt x="5" y="0"/>
                      <a:pt x="5" y="0"/>
                    </a:cubicBezTo>
                    <a:cubicBezTo>
                      <a:pt x="7" y="0"/>
                      <a:pt x="9" y="2"/>
                      <a:pt x="9" y="5"/>
                    </a:cubicBezTo>
                    <a:lnTo>
                      <a:pt x="9" y="10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26" name="Freeform 37"/>
              <p:cNvSpPr>
                <a:spLocks/>
              </p:cNvSpPr>
              <p:nvPr/>
            </p:nvSpPr>
            <p:spPr bwMode="auto">
              <a:xfrm>
                <a:off x="8594725" y="3038475"/>
                <a:ext cx="536575" cy="34925"/>
              </a:xfrm>
              <a:custGeom>
                <a:avLst/>
                <a:gdLst>
                  <a:gd name="T0" fmla="*/ 139 w 143"/>
                  <a:gd name="T1" fmla="*/ 0 h 9"/>
                  <a:gd name="T2" fmla="*/ 143 w 143"/>
                  <a:gd name="T3" fmla="*/ 4 h 9"/>
                  <a:gd name="T4" fmla="*/ 143 w 143"/>
                  <a:gd name="T5" fmla="*/ 4 h 9"/>
                  <a:gd name="T6" fmla="*/ 139 w 143"/>
                  <a:gd name="T7" fmla="*/ 9 h 9"/>
                  <a:gd name="T8" fmla="*/ 5 w 143"/>
                  <a:gd name="T9" fmla="*/ 9 h 9"/>
                  <a:gd name="T10" fmla="*/ 0 w 143"/>
                  <a:gd name="T11" fmla="*/ 4 h 9"/>
                  <a:gd name="T12" fmla="*/ 0 w 143"/>
                  <a:gd name="T13" fmla="*/ 4 h 9"/>
                  <a:gd name="T14" fmla="*/ 5 w 143"/>
                  <a:gd name="T15" fmla="*/ 0 h 9"/>
                  <a:gd name="T16" fmla="*/ 139 w 143"/>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9">
                    <a:moveTo>
                      <a:pt x="139" y="0"/>
                    </a:moveTo>
                    <a:cubicBezTo>
                      <a:pt x="141" y="0"/>
                      <a:pt x="143" y="2"/>
                      <a:pt x="143" y="4"/>
                    </a:cubicBezTo>
                    <a:cubicBezTo>
                      <a:pt x="143" y="4"/>
                      <a:pt x="143" y="4"/>
                      <a:pt x="143" y="4"/>
                    </a:cubicBezTo>
                    <a:cubicBezTo>
                      <a:pt x="143" y="7"/>
                      <a:pt x="141" y="9"/>
                      <a:pt x="139" y="9"/>
                    </a:cubicBezTo>
                    <a:cubicBezTo>
                      <a:pt x="5" y="9"/>
                      <a:pt x="5" y="9"/>
                      <a:pt x="5" y="9"/>
                    </a:cubicBezTo>
                    <a:cubicBezTo>
                      <a:pt x="2" y="9"/>
                      <a:pt x="0" y="7"/>
                      <a:pt x="0" y="4"/>
                    </a:cubicBezTo>
                    <a:cubicBezTo>
                      <a:pt x="0" y="4"/>
                      <a:pt x="0" y="4"/>
                      <a:pt x="0" y="4"/>
                    </a:cubicBezTo>
                    <a:cubicBezTo>
                      <a:pt x="0" y="2"/>
                      <a:pt x="2" y="0"/>
                      <a:pt x="5" y="0"/>
                    </a:cubicBezTo>
                    <a:lnTo>
                      <a:pt x="139"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27" name="Freeform 38"/>
              <p:cNvSpPr>
                <a:spLocks/>
              </p:cNvSpPr>
              <p:nvPr/>
            </p:nvSpPr>
            <p:spPr bwMode="auto">
              <a:xfrm>
                <a:off x="8899525" y="2886075"/>
                <a:ext cx="66675" cy="187325"/>
              </a:xfrm>
              <a:custGeom>
                <a:avLst/>
                <a:gdLst>
                  <a:gd name="T0" fmla="*/ 13 w 18"/>
                  <a:gd name="T1" fmla="*/ 0 h 50"/>
                  <a:gd name="T2" fmla="*/ 5 w 18"/>
                  <a:gd name="T3" fmla="*/ 0 h 50"/>
                  <a:gd name="T4" fmla="*/ 0 w 18"/>
                  <a:gd name="T5" fmla="*/ 5 h 50"/>
                  <a:gd name="T6" fmla="*/ 0 w 18"/>
                  <a:gd name="T7" fmla="*/ 50 h 50"/>
                  <a:gd name="T8" fmla="*/ 18 w 18"/>
                  <a:gd name="T9" fmla="*/ 50 h 50"/>
                  <a:gd name="T10" fmla="*/ 18 w 18"/>
                  <a:gd name="T11" fmla="*/ 5 h 50"/>
                  <a:gd name="T12" fmla="*/ 13 w 18"/>
                  <a:gd name="T13" fmla="*/ 0 h 50"/>
                </a:gdLst>
                <a:ahLst/>
                <a:cxnLst>
                  <a:cxn ang="0">
                    <a:pos x="T0" y="T1"/>
                  </a:cxn>
                  <a:cxn ang="0">
                    <a:pos x="T2" y="T3"/>
                  </a:cxn>
                  <a:cxn ang="0">
                    <a:pos x="T4" y="T5"/>
                  </a:cxn>
                  <a:cxn ang="0">
                    <a:pos x="T6" y="T7"/>
                  </a:cxn>
                  <a:cxn ang="0">
                    <a:pos x="T8" y="T9"/>
                  </a:cxn>
                  <a:cxn ang="0">
                    <a:pos x="T10" y="T11"/>
                  </a:cxn>
                  <a:cxn ang="0">
                    <a:pos x="T12" y="T13"/>
                  </a:cxn>
                </a:cxnLst>
                <a:rect l="0" t="0" r="r" b="b"/>
                <a:pathLst>
                  <a:path w="18" h="50">
                    <a:moveTo>
                      <a:pt x="13" y="0"/>
                    </a:moveTo>
                    <a:cubicBezTo>
                      <a:pt x="5" y="0"/>
                      <a:pt x="5" y="0"/>
                      <a:pt x="5" y="0"/>
                    </a:cubicBezTo>
                    <a:cubicBezTo>
                      <a:pt x="2" y="0"/>
                      <a:pt x="0" y="2"/>
                      <a:pt x="0" y="5"/>
                    </a:cubicBezTo>
                    <a:cubicBezTo>
                      <a:pt x="0" y="50"/>
                      <a:pt x="0" y="50"/>
                      <a:pt x="0" y="50"/>
                    </a:cubicBezTo>
                    <a:cubicBezTo>
                      <a:pt x="18" y="50"/>
                      <a:pt x="18" y="50"/>
                      <a:pt x="18" y="50"/>
                    </a:cubicBezTo>
                    <a:cubicBezTo>
                      <a:pt x="18" y="5"/>
                      <a:pt x="18" y="5"/>
                      <a:pt x="18" y="5"/>
                    </a:cubicBezTo>
                    <a:cubicBezTo>
                      <a:pt x="18" y="2"/>
                      <a:pt x="16" y="0"/>
                      <a:pt x="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28" name="Freeform 39"/>
              <p:cNvSpPr>
                <a:spLocks/>
              </p:cNvSpPr>
              <p:nvPr/>
            </p:nvSpPr>
            <p:spPr bwMode="auto">
              <a:xfrm>
                <a:off x="8789988" y="2828925"/>
                <a:ext cx="63500" cy="244475"/>
              </a:xfrm>
              <a:custGeom>
                <a:avLst/>
                <a:gdLst>
                  <a:gd name="T0" fmla="*/ 12 w 17"/>
                  <a:gd name="T1" fmla="*/ 0 h 65"/>
                  <a:gd name="T2" fmla="*/ 4 w 17"/>
                  <a:gd name="T3" fmla="*/ 0 h 65"/>
                  <a:gd name="T4" fmla="*/ 0 w 17"/>
                  <a:gd name="T5" fmla="*/ 4 h 65"/>
                  <a:gd name="T6" fmla="*/ 0 w 17"/>
                  <a:gd name="T7" fmla="*/ 65 h 65"/>
                  <a:gd name="T8" fmla="*/ 17 w 17"/>
                  <a:gd name="T9" fmla="*/ 65 h 65"/>
                  <a:gd name="T10" fmla="*/ 17 w 17"/>
                  <a:gd name="T11" fmla="*/ 4 h 65"/>
                  <a:gd name="T12" fmla="*/ 12 w 17"/>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17" h="65">
                    <a:moveTo>
                      <a:pt x="12" y="0"/>
                    </a:moveTo>
                    <a:cubicBezTo>
                      <a:pt x="4" y="0"/>
                      <a:pt x="4" y="0"/>
                      <a:pt x="4" y="0"/>
                    </a:cubicBezTo>
                    <a:cubicBezTo>
                      <a:pt x="2" y="0"/>
                      <a:pt x="0" y="2"/>
                      <a:pt x="0" y="4"/>
                    </a:cubicBezTo>
                    <a:cubicBezTo>
                      <a:pt x="0" y="65"/>
                      <a:pt x="0" y="65"/>
                      <a:pt x="0" y="65"/>
                    </a:cubicBezTo>
                    <a:cubicBezTo>
                      <a:pt x="17" y="65"/>
                      <a:pt x="17" y="65"/>
                      <a:pt x="17" y="65"/>
                    </a:cubicBezTo>
                    <a:cubicBezTo>
                      <a:pt x="17" y="4"/>
                      <a:pt x="17" y="4"/>
                      <a:pt x="17" y="4"/>
                    </a:cubicBezTo>
                    <a:cubicBezTo>
                      <a:pt x="17" y="2"/>
                      <a:pt x="15" y="0"/>
                      <a:pt x="12"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29" name="Freeform 40"/>
              <p:cNvSpPr>
                <a:spLocks/>
              </p:cNvSpPr>
              <p:nvPr/>
            </p:nvSpPr>
            <p:spPr bwMode="auto">
              <a:xfrm>
                <a:off x="9010650" y="2790825"/>
                <a:ext cx="65088" cy="282575"/>
              </a:xfrm>
              <a:custGeom>
                <a:avLst/>
                <a:gdLst>
                  <a:gd name="T0" fmla="*/ 13 w 17"/>
                  <a:gd name="T1" fmla="*/ 0 h 75"/>
                  <a:gd name="T2" fmla="*/ 5 w 17"/>
                  <a:gd name="T3" fmla="*/ 0 h 75"/>
                  <a:gd name="T4" fmla="*/ 0 w 17"/>
                  <a:gd name="T5" fmla="*/ 4 h 75"/>
                  <a:gd name="T6" fmla="*/ 0 w 17"/>
                  <a:gd name="T7" fmla="*/ 75 h 75"/>
                  <a:gd name="T8" fmla="*/ 17 w 17"/>
                  <a:gd name="T9" fmla="*/ 75 h 75"/>
                  <a:gd name="T10" fmla="*/ 17 w 17"/>
                  <a:gd name="T11" fmla="*/ 4 h 75"/>
                  <a:gd name="T12" fmla="*/ 13 w 17"/>
                  <a:gd name="T13" fmla="*/ 0 h 75"/>
                </a:gdLst>
                <a:ahLst/>
                <a:cxnLst>
                  <a:cxn ang="0">
                    <a:pos x="T0" y="T1"/>
                  </a:cxn>
                  <a:cxn ang="0">
                    <a:pos x="T2" y="T3"/>
                  </a:cxn>
                  <a:cxn ang="0">
                    <a:pos x="T4" y="T5"/>
                  </a:cxn>
                  <a:cxn ang="0">
                    <a:pos x="T6" y="T7"/>
                  </a:cxn>
                  <a:cxn ang="0">
                    <a:pos x="T8" y="T9"/>
                  </a:cxn>
                  <a:cxn ang="0">
                    <a:pos x="T10" y="T11"/>
                  </a:cxn>
                  <a:cxn ang="0">
                    <a:pos x="T12" y="T13"/>
                  </a:cxn>
                </a:cxnLst>
                <a:rect l="0" t="0" r="r" b="b"/>
                <a:pathLst>
                  <a:path w="17" h="75">
                    <a:moveTo>
                      <a:pt x="13" y="0"/>
                    </a:moveTo>
                    <a:cubicBezTo>
                      <a:pt x="5" y="0"/>
                      <a:pt x="5" y="0"/>
                      <a:pt x="5" y="0"/>
                    </a:cubicBezTo>
                    <a:cubicBezTo>
                      <a:pt x="2" y="0"/>
                      <a:pt x="0" y="2"/>
                      <a:pt x="0" y="4"/>
                    </a:cubicBezTo>
                    <a:cubicBezTo>
                      <a:pt x="0" y="75"/>
                      <a:pt x="0" y="75"/>
                      <a:pt x="0" y="75"/>
                    </a:cubicBezTo>
                    <a:cubicBezTo>
                      <a:pt x="17" y="75"/>
                      <a:pt x="17" y="75"/>
                      <a:pt x="17" y="75"/>
                    </a:cubicBezTo>
                    <a:cubicBezTo>
                      <a:pt x="17" y="4"/>
                      <a:pt x="17" y="4"/>
                      <a:pt x="17" y="4"/>
                    </a:cubicBezTo>
                    <a:cubicBezTo>
                      <a:pt x="17" y="2"/>
                      <a:pt x="15" y="0"/>
                      <a:pt x="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30" name="Freeform 41"/>
              <p:cNvSpPr>
                <a:spLocks/>
              </p:cNvSpPr>
              <p:nvPr/>
            </p:nvSpPr>
            <p:spPr bwMode="auto">
              <a:xfrm>
                <a:off x="8677275" y="2944813"/>
                <a:ext cx="63500" cy="128587"/>
              </a:xfrm>
              <a:custGeom>
                <a:avLst/>
                <a:gdLst>
                  <a:gd name="T0" fmla="*/ 13 w 17"/>
                  <a:gd name="T1" fmla="*/ 0 h 34"/>
                  <a:gd name="T2" fmla="*/ 4 w 17"/>
                  <a:gd name="T3" fmla="*/ 0 h 34"/>
                  <a:gd name="T4" fmla="*/ 0 w 17"/>
                  <a:gd name="T5" fmla="*/ 5 h 34"/>
                  <a:gd name="T6" fmla="*/ 0 w 17"/>
                  <a:gd name="T7" fmla="*/ 34 h 34"/>
                  <a:gd name="T8" fmla="*/ 17 w 17"/>
                  <a:gd name="T9" fmla="*/ 34 h 34"/>
                  <a:gd name="T10" fmla="*/ 17 w 17"/>
                  <a:gd name="T11" fmla="*/ 5 h 34"/>
                  <a:gd name="T12" fmla="*/ 13 w 17"/>
                  <a:gd name="T13" fmla="*/ 0 h 34"/>
                </a:gdLst>
                <a:ahLst/>
                <a:cxnLst>
                  <a:cxn ang="0">
                    <a:pos x="T0" y="T1"/>
                  </a:cxn>
                  <a:cxn ang="0">
                    <a:pos x="T2" y="T3"/>
                  </a:cxn>
                  <a:cxn ang="0">
                    <a:pos x="T4" y="T5"/>
                  </a:cxn>
                  <a:cxn ang="0">
                    <a:pos x="T6" y="T7"/>
                  </a:cxn>
                  <a:cxn ang="0">
                    <a:pos x="T8" y="T9"/>
                  </a:cxn>
                  <a:cxn ang="0">
                    <a:pos x="T10" y="T11"/>
                  </a:cxn>
                  <a:cxn ang="0">
                    <a:pos x="T12" y="T13"/>
                  </a:cxn>
                </a:cxnLst>
                <a:rect l="0" t="0" r="r" b="b"/>
                <a:pathLst>
                  <a:path w="17" h="34">
                    <a:moveTo>
                      <a:pt x="13" y="0"/>
                    </a:moveTo>
                    <a:cubicBezTo>
                      <a:pt x="4" y="0"/>
                      <a:pt x="4" y="0"/>
                      <a:pt x="4" y="0"/>
                    </a:cubicBezTo>
                    <a:cubicBezTo>
                      <a:pt x="2" y="0"/>
                      <a:pt x="0" y="2"/>
                      <a:pt x="0" y="5"/>
                    </a:cubicBezTo>
                    <a:cubicBezTo>
                      <a:pt x="0" y="34"/>
                      <a:pt x="0" y="34"/>
                      <a:pt x="0" y="34"/>
                    </a:cubicBezTo>
                    <a:cubicBezTo>
                      <a:pt x="17" y="34"/>
                      <a:pt x="17" y="34"/>
                      <a:pt x="17" y="34"/>
                    </a:cubicBezTo>
                    <a:cubicBezTo>
                      <a:pt x="17" y="5"/>
                      <a:pt x="17" y="5"/>
                      <a:pt x="17" y="5"/>
                    </a:cubicBezTo>
                    <a:cubicBezTo>
                      <a:pt x="17" y="2"/>
                      <a:pt x="15" y="0"/>
                      <a:pt x="13"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31" name="Freeform 42"/>
              <p:cNvSpPr>
                <a:spLocks/>
              </p:cNvSpPr>
              <p:nvPr/>
            </p:nvSpPr>
            <p:spPr bwMode="auto">
              <a:xfrm>
                <a:off x="8682038" y="2732088"/>
                <a:ext cx="134938" cy="153987"/>
              </a:xfrm>
              <a:custGeom>
                <a:avLst/>
                <a:gdLst>
                  <a:gd name="T0" fmla="*/ 85 w 85"/>
                  <a:gd name="T1" fmla="*/ 14 h 97"/>
                  <a:gd name="T2" fmla="*/ 14 w 85"/>
                  <a:gd name="T3" fmla="*/ 97 h 97"/>
                  <a:gd name="T4" fmla="*/ 0 w 85"/>
                  <a:gd name="T5" fmla="*/ 82 h 97"/>
                  <a:gd name="T6" fmla="*/ 68 w 85"/>
                  <a:gd name="T7" fmla="*/ 0 h 97"/>
                  <a:gd name="T8" fmla="*/ 85 w 85"/>
                  <a:gd name="T9" fmla="*/ 14 h 97"/>
                </a:gdLst>
                <a:ahLst/>
                <a:cxnLst>
                  <a:cxn ang="0">
                    <a:pos x="T0" y="T1"/>
                  </a:cxn>
                  <a:cxn ang="0">
                    <a:pos x="T2" y="T3"/>
                  </a:cxn>
                  <a:cxn ang="0">
                    <a:pos x="T4" y="T5"/>
                  </a:cxn>
                  <a:cxn ang="0">
                    <a:pos x="T6" y="T7"/>
                  </a:cxn>
                  <a:cxn ang="0">
                    <a:pos x="T8" y="T9"/>
                  </a:cxn>
                </a:cxnLst>
                <a:rect l="0" t="0" r="r" b="b"/>
                <a:pathLst>
                  <a:path w="85" h="97">
                    <a:moveTo>
                      <a:pt x="85" y="14"/>
                    </a:moveTo>
                    <a:lnTo>
                      <a:pt x="14" y="97"/>
                    </a:lnTo>
                    <a:lnTo>
                      <a:pt x="0" y="82"/>
                    </a:lnTo>
                    <a:lnTo>
                      <a:pt x="68" y="0"/>
                    </a:lnTo>
                    <a:lnTo>
                      <a:pt x="85" y="14"/>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32" name="Freeform 43"/>
              <p:cNvSpPr>
                <a:spLocks/>
              </p:cNvSpPr>
              <p:nvPr/>
            </p:nvSpPr>
            <p:spPr bwMode="auto">
              <a:xfrm>
                <a:off x="8789988" y="2709863"/>
                <a:ext cx="168275" cy="152400"/>
              </a:xfrm>
              <a:custGeom>
                <a:avLst/>
                <a:gdLst>
                  <a:gd name="T0" fmla="*/ 92 w 106"/>
                  <a:gd name="T1" fmla="*/ 96 h 96"/>
                  <a:gd name="T2" fmla="*/ 0 w 106"/>
                  <a:gd name="T3" fmla="*/ 16 h 96"/>
                  <a:gd name="T4" fmla="*/ 14 w 106"/>
                  <a:gd name="T5" fmla="*/ 0 h 96"/>
                  <a:gd name="T6" fmla="*/ 106 w 106"/>
                  <a:gd name="T7" fmla="*/ 80 h 96"/>
                  <a:gd name="T8" fmla="*/ 92 w 106"/>
                  <a:gd name="T9" fmla="*/ 96 h 96"/>
                </a:gdLst>
                <a:ahLst/>
                <a:cxnLst>
                  <a:cxn ang="0">
                    <a:pos x="T0" y="T1"/>
                  </a:cxn>
                  <a:cxn ang="0">
                    <a:pos x="T2" y="T3"/>
                  </a:cxn>
                  <a:cxn ang="0">
                    <a:pos x="T4" y="T5"/>
                  </a:cxn>
                  <a:cxn ang="0">
                    <a:pos x="T6" y="T7"/>
                  </a:cxn>
                  <a:cxn ang="0">
                    <a:pos x="T8" y="T9"/>
                  </a:cxn>
                </a:cxnLst>
                <a:rect l="0" t="0" r="r" b="b"/>
                <a:pathLst>
                  <a:path w="106" h="96">
                    <a:moveTo>
                      <a:pt x="92" y="96"/>
                    </a:moveTo>
                    <a:lnTo>
                      <a:pt x="0" y="16"/>
                    </a:lnTo>
                    <a:lnTo>
                      <a:pt x="14" y="0"/>
                    </a:lnTo>
                    <a:lnTo>
                      <a:pt x="106" y="80"/>
                    </a:lnTo>
                    <a:lnTo>
                      <a:pt x="92" y="96"/>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33" name="Freeform 44"/>
              <p:cNvSpPr>
                <a:spLocks/>
              </p:cNvSpPr>
              <p:nvPr/>
            </p:nvSpPr>
            <p:spPr bwMode="auto">
              <a:xfrm>
                <a:off x="8910638" y="2697163"/>
                <a:ext cx="149225" cy="161925"/>
              </a:xfrm>
              <a:custGeom>
                <a:avLst/>
                <a:gdLst>
                  <a:gd name="T0" fmla="*/ 94 w 94"/>
                  <a:gd name="T1" fmla="*/ 15 h 102"/>
                  <a:gd name="T2" fmla="*/ 16 w 94"/>
                  <a:gd name="T3" fmla="*/ 102 h 102"/>
                  <a:gd name="T4" fmla="*/ 0 w 94"/>
                  <a:gd name="T5" fmla="*/ 88 h 102"/>
                  <a:gd name="T6" fmla="*/ 78 w 94"/>
                  <a:gd name="T7" fmla="*/ 0 h 102"/>
                  <a:gd name="T8" fmla="*/ 94 w 94"/>
                  <a:gd name="T9" fmla="*/ 15 h 102"/>
                </a:gdLst>
                <a:ahLst/>
                <a:cxnLst>
                  <a:cxn ang="0">
                    <a:pos x="T0" y="T1"/>
                  </a:cxn>
                  <a:cxn ang="0">
                    <a:pos x="T2" y="T3"/>
                  </a:cxn>
                  <a:cxn ang="0">
                    <a:pos x="T4" y="T5"/>
                  </a:cxn>
                  <a:cxn ang="0">
                    <a:pos x="T6" y="T7"/>
                  </a:cxn>
                  <a:cxn ang="0">
                    <a:pos x="T8" y="T9"/>
                  </a:cxn>
                </a:cxnLst>
                <a:rect l="0" t="0" r="r" b="b"/>
                <a:pathLst>
                  <a:path w="94" h="102">
                    <a:moveTo>
                      <a:pt x="94" y="15"/>
                    </a:moveTo>
                    <a:lnTo>
                      <a:pt x="16" y="102"/>
                    </a:lnTo>
                    <a:lnTo>
                      <a:pt x="0" y="88"/>
                    </a:lnTo>
                    <a:lnTo>
                      <a:pt x="78" y="0"/>
                    </a:lnTo>
                    <a:lnTo>
                      <a:pt x="94" y="15"/>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sp>
            <p:nvSpPr>
              <p:cNvPr id="34" name="Freeform 45"/>
              <p:cNvSpPr>
                <a:spLocks/>
              </p:cNvSpPr>
              <p:nvPr/>
            </p:nvSpPr>
            <p:spPr bwMode="auto">
              <a:xfrm>
                <a:off x="8993188" y="2679700"/>
                <a:ext cx="82550" cy="82550"/>
              </a:xfrm>
              <a:custGeom>
                <a:avLst/>
                <a:gdLst>
                  <a:gd name="T0" fmla="*/ 19 w 22"/>
                  <a:gd name="T1" fmla="*/ 0 h 22"/>
                  <a:gd name="T2" fmla="*/ 22 w 22"/>
                  <a:gd name="T3" fmla="*/ 2 h 22"/>
                  <a:gd name="T4" fmla="*/ 21 w 22"/>
                  <a:gd name="T5" fmla="*/ 8 h 22"/>
                  <a:gd name="T6" fmla="*/ 19 w 22"/>
                  <a:gd name="T7" fmla="*/ 14 h 22"/>
                  <a:gd name="T8" fmla="*/ 18 w 22"/>
                  <a:gd name="T9" fmla="*/ 20 h 22"/>
                  <a:gd name="T10" fmla="*/ 15 w 22"/>
                  <a:gd name="T11" fmla="*/ 21 h 22"/>
                  <a:gd name="T12" fmla="*/ 10 w 22"/>
                  <a:gd name="T13" fmla="*/ 17 h 22"/>
                  <a:gd name="T14" fmla="*/ 5 w 22"/>
                  <a:gd name="T15" fmla="*/ 13 h 22"/>
                  <a:gd name="T16" fmla="*/ 1 w 22"/>
                  <a:gd name="T17" fmla="*/ 9 h 22"/>
                  <a:gd name="T18" fmla="*/ 2 w 22"/>
                  <a:gd name="T19" fmla="*/ 6 h 22"/>
                  <a:gd name="T20" fmla="*/ 7 w 22"/>
                  <a:gd name="T21" fmla="*/ 4 h 22"/>
                  <a:gd name="T22" fmla="*/ 14 w 22"/>
                  <a:gd name="T23" fmla="*/ 2 h 22"/>
                  <a:gd name="T24" fmla="*/ 19 w 22"/>
                  <a:gd name="T25"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2" h="22">
                    <a:moveTo>
                      <a:pt x="19" y="0"/>
                    </a:moveTo>
                    <a:cubicBezTo>
                      <a:pt x="21" y="0"/>
                      <a:pt x="22" y="1"/>
                      <a:pt x="22" y="2"/>
                    </a:cubicBezTo>
                    <a:cubicBezTo>
                      <a:pt x="21" y="8"/>
                      <a:pt x="21" y="8"/>
                      <a:pt x="21" y="8"/>
                    </a:cubicBezTo>
                    <a:cubicBezTo>
                      <a:pt x="20" y="10"/>
                      <a:pt x="20" y="13"/>
                      <a:pt x="19" y="14"/>
                    </a:cubicBezTo>
                    <a:cubicBezTo>
                      <a:pt x="18" y="20"/>
                      <a:pt x="18" y="20"/>
                      <a:pt x="18" y="20"/>
                    </a:cubicBezTo>
                    <a:cubicBezTo>
                      <a:pt x="18" y="22"/>
                      <a:pt x="16" y="22"/>
                      <a:pt x="15" y="21"/>
                    </a:cubicBezTo>
                    <a:cubicBezTo>
                      <a:pt x="10" y="17"/>
                      <a:pt x="10" y="17"/>
                      <a:pt x="10" y="17"/>
                    </a:cubicBezTo>
                    <a:cubicBezTo>
                      <a:pt x="9" y="16"/>
                      <a:pt x="7" y="14"/>
                      <a:pt x="5" y="13"/>
                    </a:cubicBezTo>
                    <a:cubicBezTo>
                      <a:pt x="1" y="9"/>
                      <a:pt x="1" y="9"/>
                      <a:pt x="1" y="9"/>
                    </a:cubicBezTo>
                    <a:cubicBezTo>
                      <a:pt x="0" y="8"/>
                      <a:pt x="0" y="6"/>
                      <a:pt x="2" y="6"/>
                    </a:cubicBezTo>
                    <a:cubicBezTo>
                      <a:pt x="7" y="4"/>
                      <a:pt x="7" y="4"/>
                      <a:pt x="7" y="4"/>
                    </a:cubicBezTo>
                    <a:cubicBezTo>
                      <a:pt x="9" y="3"/>
                      <a:pt x="12" y="2"/>
                      <a:pt x="14" y="2"/>
                    </a:cubicBezTo>
                    <a:lnTo>
                      <a:pt x="19" y="0"/>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2000">
                  <a:solidFill>
                    <a:schemeClr val="bg1">
                      <a:lumMod val="50000"/>
                    </a:schemeClr>
                  </a:solidFill>
                  <a:cs typeface="+mn-ea"/>
                  <a:sym typeface="+mn-lt"/>
                </a:endParaRPr>
              </a:p>
            </p:txBody>
          </p:sp>
        </p:grpSp>
        <p:sp>
          <p:nvSpPr>
            <p:cNvPr id="17" name="TextBox 46"/>
            <p:cNvSpPr txBox="1"/>
            <p:nvPr/>
          </p:nvSpPr>
          <p:spPr>
            <a:xfrm>
              <a:off x="456211" y="2458819"/>
              <a:ext cx="1201601" cy="249927"/>
            </a:xfrm>
            <a:prstGeom prst="rect">
              <a:avLst/>
            </a:prstGeom>
            <a:noFill/>
          </p:spPr>
          <p:txBody>
            <a:bodyPr wrap="square" rtlCol="0">
              <a:spAutoFit/>
            </a:bodyPr>
            <a:lstStyle/>
            <a:p>
              <a:r>
                <a:rPr lang="en-US" sz="1600" dirty="0" smtClean="0">
                  <a:solidFill>
                    <a:schemeClr val="bg1">
                      <a:lumMod val="50000"/>
                    </a:schemeClr>
                  </a:solidFill>
                  <a:cs typeface="+mn-ea"/>
                  <a:sym typeface="+mn-lt"/>
                </a:rPr>
                <a:t>SAMPLE TEXT</a:t>
              </a:r>
              <a:endParaRPr lang="en-US" sz="1600" dirty="0">
                <a:solidFill>
                  <a:schemeClr val="bg1">
                    <a:lumMod val="50000"/>
                  </a:schemeClr>
                </a:solidFill>
                <a:cs typeface="+mn-ea"/>
                <a:sym typeface="+mn-lt"/>
              </a:endParaRPr>
            </a:p>
          </p:txBody>
        </p:sp>
        <p:sp>
          <p:nvSpPr>
            <p:cNvPr id="18" name="Rectangle 47"/>
            <p:cNvSpPr/>
            <p:nvPr/>
          </p:nvSpPr>
          <p:spPr>
            <a:xfrm>
              <a:off x="460209" y="2763619"/>
              <a:ext cx="2040293" cy="545296"/>
            </a:xfrm>
            <a:prstGeom prst="rect">
              <a:avLst/>
            </a:prstGeom>
          </p:spPr>
          <p:txBody>
            <a:bodyPr wrap="square">
              <a:spAutoFit/>
            </a:bodyPr>
            <a:lstStyle/>
            <a:p>
              <a:pPr algn="just"/>
              <a:r>
                <a:rPr lang="en-US" sz="1400">
                  <a:solidFill>
                    <a:schemeClr val="bg1">
                      <a:lumMod val="50000"/>
                    </a:schemeClr>
                  </a:solidFill>
                  <a:cs typeface="+mn-ea"/>
                  <a:sym typeface="+mn-lt"/>
                </a:rPr>
                <a:t>Lorem </a:t>
              </a:r>
              <a:r>
                <a:rPr lang="en-US" sz="1400" smtClean="0">
                  <a:solidFill>
                    <a:schemeClr val="bg1">
                      <a:lumMod val="50000"/>
                    </a:schemeClr>
                  </a:solidFill>
                  <a:cs typeface="+mn-ea"/>
                  <a:sym typeface="+mn-lt"/>
                </a:rPr>
                <a:t>Ipsum and simply </a:t>
              </a:r>
              <a:r>
                <a:rPr lang="en-US" sz="1400">
                  <a:solidFill>
                    <a:schemeClr val="bg1">
                      <a:lumMod val="50000"/>
                    </a:schemeClr>
                  </a:solidFill>
                  <a:cs typeface="+mn-ea"/>
                  <a:sym typeface="+mn-lt"/>
                </a:rPr>
                <a:t>dummy text </a:t>
              </a:r>
              <a:r>
                <a:rPr lang="en-US" sz="1400" smtClean="0">
                  <a:solidFill>
                    <a:schemeClr val="bg1">
                      <a:lumMod val="50000"/>
                    </a:schemeClr>
                  </a:solidFill>
                  <a:cs typeface="+mn-ea"/>
                  <a:sym typeface="+mn-lt"/>
                </a:rPr>
                <a:t>of and </a:t>
              </a:r>
              <a:r>
                <a:rPr lang="en-US" sz="1400">
                  <a:solidFill>
                    <a:schemeClr val="bg1">
                      <a:lumMod val="50000"/>
                    </a:schemeClr>
                  </a:solidFill>
                  <a:cs typeface="+mn-ea"/>
                  <a:sym typeface="+mn-lt"/>
                </a:rPr>
                <a:t>the printing and </a:t>
              </a:r>
              <a:r>
                <a:rPr lang="en-US" sz="1400" smtClean="0">
                  <a:solidFill>
                    <a:schemeClr val="bg1">
                      <a:lumMod val="50000"/>
                    </a:schemeClr>
                  </a:solidFill>
                  <a:cs typeface="+mn-ea"/>
                  <a:sym typeface="+mn-lt"/>
                </a:rPr>
                <a:t>typesetting. </a:t>
              </a:r>
              <a:endParaRPr lang="en-US" sz="1400">
                <a:solidFill>
                  <a:schemeClr val="bg1">
                    <a:lumMod val="50000"/>
                  </a:schemeClr>
                </a:solidFill>
                <a:cs typeface="+mn-ea"/>
                <a:sym typeface="+mn-lt"/>
              </a:endParaRPr>
            </a:p>
          </p:txBody>
        </p:sp>
        <p:sp>
          <p:nvSpPr>
            <p:cNvPr id="19" name="TextBox 48"/>
            <p:cNvSpPr txBox="1"/>
            <p:nvPr/>
          </p:nvSpPr>
          <p:spPr>
            <a:xfrm>
              <a:off x="2518640" y="2876550"/>
              <a:ext cx="1201601" cy="249927"/>
            </a:xfrm>
            <a:prstGeom prst="rect">
              <a:avLst/>
            </a:prstGeom>
            <a:noFill/>
          </p:spPr>
          <p:txBody>
            <a:bodyPr wrap="square" rtlCol="0">
              <a:spAutoFit/>
            </a:bodyPr>
            <a:lstStyle/>
            <a:p>
              <a:r>
                <a:rPr lang="en-US" sz="1600" dirty="0" smtClean="0">
                  <a:solidFill>
                    <a:schemeClr val="bg1">
                      <a:lumMod val="50000"/>
                    </a:schemeClr>
                  </a:solidFill>
                  <a:cs typeface="+mn-ea"/>
                  <a:sym typeface="+mn-lt"/>
                </a:rPr>
                <a:t>SAMPLE TEXT</a:t>
              </a:r>
              <a:endParaRPr lang="en-US" sz="1600" dirty="0">
                <a:solidFill>
                  <a:schemeClr val="bg1">
                    <a:lumMod val="50000"/>
                  </a:schemeClr>
                </a:solidFill>
                <a:cs typeface="+mn-ea"/>
                <a:sym typeface="+mn-lt"/>
              </a:endParaRPr>
            </a:p>
          </p:txBody>
        </p:sp>
        <p:sp>
          <p:nvSpPr>
            <p:cNvPr id="20" name="Rectangle 49"/>
            <p:cNvSpPr/>
            <p:nvPr/>
          </p:nvSpPr>
          <p:spPr>
            <a:xfrm>
              <a:off x="2522638" y="3181350"/>
              <a:ext cx="2040293" cy="545296"/>
            </a:xfrm>
            <a:prstGeom prst="rect">
              <a:avLst/>
            </a:prstGeom>
          </p:spPr>
          <p:txBody>
            <a:bodyPr wrap="square">
              <a:spAutoFit/>
            </a:bodyPr>
            <a:lstStyle/>
            <a:p>
              <a:pPr algn="just"/>
              <a:r>
                <a:rPr lang="en-US" sz="1400">
                  <a:solidFill>
                    <a:schemeClr val="bg1">
                      <a:lumMod val="50000"/>
                    </a:schemeClr>
                  </a:solidFill>
                  <a:cs typeface="+mn-ea"/>
                  <a:sym typeface="+mn-lt"/>
                </a:rPr>
                <a:t>Lorem </a:t>
              </a:r>
              <a:r>
                <a:rPr lang="en-US" sz="1400" smtClean="0">
                  <a:solidFill>
                    <a:schemeClr val="bg1">
                      <a:lumMod val="50000"/>
                    </a:schemeClr>
                  </a:solidFill>
                  <a:cs typeface="+mn-ea"/>
                  <a:sym typeface="+mn-lt"/>
                </a:rPr>
                <a:t>Ipsum and simply </a:t>
              </a:r>
              <a:r>
                <a:rPr lang="en-US" sz="1400">
                  <a:solidFill>
                    <a:schemeClr val="bg1">
                      <a:lumMod val="50000"/>
                    </a:schemeClr>
                  </a:solidFill>
                  <a:cs typeface="+mn-ea"/>
                  <a:sym typeface="+mn-lt"/>
                </a:rPr>
                <a:t>dummy text </a:t>
              </a:r>
              <a:r>
                <a:rPr lang="en-US" sz="1400" smtClean="0">
                  <a:solidFill>
                    <a:schemeClr val="bg1">
                      <a:lumMod val="50000"/>
                    </a:schemeClr>
                  </a:solidFill>
                  <a:cs typeface="+mn-ea"/>
                  <a:sym typeface="+mn-lt"/>
                </a:rPr>
                <a:t>of and </a:t>
              </a:r>
              <a:r>
                <a:rPr lang="en-US" sz="1400">
                  <a:solidFill>
                    <a:schemeClr val="bg1">
                      <a:lumMod val="50000"/>
                    </a:schemeClr>
                  </a:solidFill>
                  <a:cs typeface="+mn-ea"/>
                  <a:sym typeface="+mn-lt"/>
                </a:rPr>
                <a:t>the printing and </a:t>
              </a:r>
              <a:r>
                <a:rPr lang="en-US" sz="1400" smtClean="0">
                  <a:solidFill>
                    <a:schemeClr val="bg1">
                      <a:lumMod val="50000"/>
                    </a:schemeClr>
                  </a:solidFill>
                  <a:cs typeface="+mn-ea"/>
                  <a:sym typeface="+mn-lt"/>
                </a:rPr>
                <a:t>typesetting. </a:t>
              </a:r>
              <a:endParaRPr lang="en-US" sz="1400">
                <a:solidFill>
                  <a:schemeClr val="bg1">
                    <a:lumMod val="50000"/>
                  </a:schemeClr>
                </a:solidFill>
                <a:cs typeface="+mn-ea"/>
                <a:sym typeface="+mn-lt"/>
              </a:endParaRPr>
            </a:p>
          </p:txBody>
        </p:sp>
        <p:sp>
          <p:nvSpPr>
            <p:cNvPr id="21" name="TextBox 50"/>
            <p:cNvSpPr txBox="1"/>
            <p:nvPr/>
          </p:nvSpPr>
          <p:spPr>
            <a:xfrm>
              <a:off x="4581069" y="3333750"/>
              <a:ext cx="1201601" cy="249927"/>
            </a:xfrm>
            <a:prstGeom prst="rect">
              <a:avLst/>
            </a:prstGeom>
            <a:noFill/>
          </p:spPr>
          <p:txBody>
            <a:bodyPr wrap="square" rtlCol="0">
              <a:spAutoFit/>
            </a:bodyPr>
            <a:lstStyle/>
            <a:p>
              <a:r>
                <a:rPr lang="en-US" sz="1600" smtClean="0">
                  <a:solidFill>
                    <a:schemeClr val="bg1">
                      <a:lumMod val="50000"/>
                    </a:schemeClr>
                  </a:solidFill>
                  <a:cs typeface="+mn-ea"/>
                  <a:sym typeface="+mn-lt"/>
                </a:rPr>
                <a:t>SAMPLE TEXT</a:t>
              </a:r>
              <a:endParaRPr lang="en-US" sz="1600">
                <a:solidFill>
                  <a:schemeClr val="bg1">
                    <a:lumMod val="50000"/>
                  </a:schemeClr>
                </a:solidFill>
                <a:cs typeface="+mn-ea"/>
                <a:sym typeface="+mn-lt"/>
              </a:endParaRPr>
            </a:p>
          </p:txBody>
        </p:sp>
        <p:sp>
          <p:nvSpPr>
            <p:cNvPr id="22" name="Rectangle 51"/>
            <p:cNvSpPr/>
            <p:nvPr/>
          </p:nvSpPr>
          <p:spPr>
            <a:xfrm>
              <a:off x="4585067" y="3638550"/>
              <a:ext cx="2040293" cy="545296"/>
            </a:xfrm>
            <a:prstGeom prst="rect">
              <a:avLst/>
            </a:prstGeom>
          </p:spPr>
          <p:txBody>
            <a:bodyPr wrap="square">
              <a:spAutoFit/>
            </a:bodyPr>
            <a:lstStyle/>
            <a:p>
              <a:pPr algn="just"/>
              <a:r>
                <a:rPr lang="en-US" sz="1400">
                  <a:solidFill>
                    <a:schemeClr val="bg1">
                      <a:lumMod val="50000"/>
                    </a:schemeClr>
                  </a:solidFill>
                  <a:cs typeface="+mn-ea"/>
                  <a:sym typeface="+mn-lt"/>
                </a:rPr>
                <a:t>Lorem </a:t>
              </a:r>
              <a:r>
                <a:rPr lang="en-US" sz="1400" smtClean="0">
                  <a:solidFill>
                    <a:schemeClr val="bg1">
                      <a:lumMod val="50000"/>
                    </a:schemeClr>
                  </a:solidFill>
                  <a:cs typeface="+mn-ea"/>
                  <a:sym typeface="+mn-lt"/>
                </a:rPr>
                <a:t>Ipsum and simply </a:t>
              </a:r>
              <a:r>
                <a:rPr lang="en-US" sz="1400">
                  <a:solidFill>
                    <a:schemeClr val="bg1">
                      <a:lumMod val="50000"/>
                    </a:schemeClr>
                  </a:solidFill>
                  <a:cs typeface="+mn-ea"/>
                  <a:sym typeface="+mn-lt"/>
                </a:rPr>
                <a:t>dummy text </a:t>
              </a:r>
              <a:r>
                <a:rPr lang="en-US" sz="1400" smtClean="0">
                  <a:solidFill>
                    <a:schemeClr val="bg1">
                      <a:lumMod val="50000"/>
                    </a:schemeClr>
                  </a:solidFill>
                  <a:cs typeface="+mn-ea"/>
                  <a:sym typeface="+mn-lt"/>
                </a:rPr>
                <a:t>of and </a:t>
              </a:r>
              <a:r>
                <a:rPr lang="en-US" sz="1400">
                  <a:solidFill>
                    <a:schemeClr val="bg1">
                      <a:lumMod val="50000"/>
                    </a:schemeClr>
                  </a:solidFill>
                  <a:cs typeface="+mn-ea"/>
                  <a:sym typeface="+mn-lt"/>
                </a:rPr>
                <a:t>the printing and </a:t>
              </a:r>
              <a:r>
                <a:rPr lang="en-US" sz="1400" smtClean="0">
                  <a:solidFill>
                    <a:schemeClr val="bg1">
                      <a:lumMod val="50000"/>
                    </a:schemeClr>
                  </a:solidFill>
                  <a:cs typeface="+mn-ea"/>
                  <a:sym typeface="+mn-lt"/>
                </a:rPr>
                <a:t>typesetting. </a:t>
              </a:r>
              <a:endParaRPr lang="en-US" sz="1400">
                <a:solidFill>
                  <a:schemeClr val="bg1">
                    <a:lumMod val="50000"/>
                  </a:schemeClr>
                </a:solidFill>
                <a:cs typeface="+mn-ea"/>
                <a:sym typeface="+mn-lt"/>
              </a:endParaRPr>
            </a:p>
          </p:txBody>
        </p:sp>
        <p:sp>
          <p:nvSpPr>
            <p:cNvPr id="23" name="TextBox 52"/>
            <p:cNvSpPr txBox="1"/>
            <p:nvPr/>
          </p:nvSpPr>
          <p:spPr>
            <a:xfrm>
              <a:off x="6643498" y="3754219"/>
              <a:ext cx="1201601" cy="249927"/>
            </a:xfrm>
            <a:prstGeom prst="rect">
              <a:avLst/>
            </a:prstGeom>
            <a:noFill/>
          </p:spPr>
          <p:txBody>
            <a:bodyPr wrap="square" rtlCol="0">
              <a:spAutoFit/>
            </a:bodyPr>
            <a:lstStyle/>
            <a:p>
              <a:r>
                <a:rPr lang="en-US" sz="1600" dirty="0" smtClean="0">
                  <a:solidFill>
                    <a:schemeClr val="bg1">
                      <a:lumMod val="50000"/>
                    </a:schemeClr>
                  </a:solidFill>
                  <a:cs typeface="+mn-ea"/>
                  <a:sym typeface="+mn-lt"/>
                </a:rPr>
                <a:t>SAMPLE TEXT</a:t>
              </a:r>
              <a:endParaRPr lang="en-US" sz="1600" dirty="0">
                <a:solidFill>
                  <a:schemeClr val="bg1">
                    <a:lumMod val="50000"/>
                  </a:schemeClr>
                </a:solidFill>
                <a:cs typeface="+mn-ea"/>
                <a:sym typeface="+mn-lt"/>
              </a:endParaRPr>
            </a:p>
          </p:txBody>
        </p:sp>
        <p:sp>
          <p:nvSpPr>
            <p:cNvPr id="24" name="Rectangle 53"/>
            <p:cNvSpPr/>
            <p:nvPr/>
          </p:nvSpPr>
          <p:spPr>
            <a:xfrm>
              <a:off x="6647496" y="4059019"/>
              <a:ext cx="2040293" cy="545296"/>
            </a:xfrm>
            <a:prstGeom prst="rect">
              <a:avLst/>
            </a:prstGeom>
          </p:spPr>
          <p:txBody>
            <a:bodyPr wrap="square">
              <a:spAutoFit/>
            </a:bodyPr>
            <a:lstStyle/>
            <a:p>
              <a:pPr algn="just"/>
              <a:r>
                <a:rPr lang="en-US" sz="1400">
                  <a:solidFill>
                    <a:schemeClr val="bg1">
                      <a:lumMod val="50000"/>
                    </a:schemeClr>
                  </a:solidFill>
                  <a:cs typeface="+mn-ea"/>
                  <a:sym typeface="+mn-lt"/>
                </a:rPr>
                <a:t>Lorem </a:t>
              </a:r>
              <a:r>
                <a:rPr lang="en-US" sz="1400" smtClean="0">
                  <a:solidFill>
                    <a:schemeClr val="bg1">
                      <a:lumMod val="50000"/>
                    </a:schemeClr>
                  </a:solidFill>
                  <a:cs typeface="+mn-ea"/>
                  <a:sym typeface="+mn-lt"/>
                </a:rPr>
                <a:t>Ipsum and simply </a:t>
              </a:r>
              <a:r>
                <a:rPr lang="en-US" sz="1400">
                  <a:solidFill>
                    <a:schemeClr val="bg1">
                      <a:lumMod val="50000"/>
                    </a:schemeClr>
                  </a:solidFill>
                  <a:cs typeface="+mn-ea"/>
                  <a:sym typeface="+mn-lt"/>
                </a:rPr>
                <a:t>dummy text </a:t>
              </a:r>
              <a:r>
                <a:rPr lang="en-US" sz="1400" smtClean="0">
                  <a:solidFill>
                    <a:schemeClr val="bg1">
                      <a:lumMod val="50000"/>
                    </a:schemeClr>
                  </a:solidFill>
                  <a:cs typeface="+mn-ea"/>
                  <a:sym typeface="+mn-lt"/>
                </a:rPr>
                <a:t>of and </a:t>
              </a:r>
              <a:r>
                <a:rPr lang="en-US" sz="1400">
                  <a:solidFill>
                    <a:schemeClr val="bg1">
                      <a:lumMod val="50000"/>
                    </a:schemeClr>
                  </a:solidFill>
                  <a:cs typeface="+mn-ea"/>
                  <a:sym typeface="+mn-lt"/>
                </a:rPr>
                <a:t>the printing and </a:t>
              </a:r>
              <a:r>
                <a:rPr lang="en-US" sz="1400" smtClean="0">
                  <a:solidFill>
                    <a:schemeClr val="bg1">
                      <a:lumMod val="50000"/>
                    </a:schemeClr>
                  </a:solidFill>
                  <a:cs typeface="+mn-ea"/>
                  <a:sym typeface="+mn-lt"/>
                </a:rPr>
                <a:t>typesetting. </a:t>
              </a:r>
              <a:endParaRPr lang="en-US" sz="1400">
                <a:solidFill>
                  <a:schemeClr val="bg1">
                    <a:lumMod val="50000"/>
                  </a:schemeClr>
                </a:solidFill>
                <a:cs typeface="+mn-ea"/>
                <a:sym typeface="+mn-lt"/>
              </a:endParaRPr>
            </a:p>
          </p:txBody>
        </p:sp>
      </p:grpSp>
    </p:spTree>
    <p:extLst>
      <p:ext uri="{BB962C8B-B14F-4D97-AF65-F5344CB8AC3E}">
        <p14:creationId xmlns:p14="http://schemas.microsoft.com/office/powerpoint/2010/main" val="3672379979"/>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15">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 name="6"/>
          <p:cNvSpPr>
            <a:spLocks noChangeArrowheads="1"/>
          </p:cNvSpPr>
          <p:nvPr/>
        </p:nvSpPr>
        <p:spPr bwMode="auto">
          <a:xfrm>
            <a:off x="4987925" y="2091043"/>
            <a:ext cx="3503764" cy="969962"/>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mn-lt"/>
              <a:ea typeface="+mn-ea"/>
              <a:cs typeface="+mn-ea"/>
              <a:sym typeface="+mn-lt"/>
            </a:endParaRPr>
          </a:p>
        </p:txBody>
      </p:sp>
      <p:sp>
        <p:nvSpPr>
          <p:cNvPr id="11" name="10"/>
          <p:cNvSpPr>
            <a:spLocks noChangeArrowheads="1"/>
          </p:cNvSpPr>
          <p:nvPr/>
        </p:nvSpPr>
        <p:spPr bwMode="auto">
          <a:xfrm>
            <a:off x="4987925" y="3061006"/>
            <a:ext cx="4291581" cy="968374"/>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mn-lt"/>
              <a:ea typeface="+mn-ea"/>
              <a:cs typeface="+mn-ea"/>
              <a:sym typeface="+mn-lt"/>
            </a:endParaRPr>
          </a:p>
        </p:txBody>
      </p:sp>
      <p:sp>
        <p:nvSpPr>
          <p:cNvPr id="15" name="13"/>
          <p:cNvSpPr>
            <a:spLocks noChangeArrowheads="1"/>
          </p:cNvSpPr>
          <p:nvPr/>
        </p:nvSpPr>
        <p:spPr bwMode="auto">
          <a:xfrm>
            <a:off x="4987925" y="4029951"/>
            <a:ext cx="4974159" cy="967804"/>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mn-lt"/>
              <a:ea typeface="+mn-ea"/>
              <a:cs typeface="+mn-ea"/>
              <a:sym typeface="+mn-lt"/>
            </a:endParaRPr>
          </a:p>
        </p:txBody>
      </p:sp>
      <p:sp>
        <p:nvSpPr>
          <p:cNvPr id="18" name="17"/>
          <p:cNvSpPr>
            <a:spLocks noChangeArrowheads="1"/>
          </p:cNvSpPr>
          <p:nvPr/>
        </p:nvSpPr>
        <p:spPr bwMode="auto">
          <a:xfrm>
            <a:off x="4987925" y="5007280"/>
            <a:ext cx="5509089" cy="1000125"/>
          </a:xfrm>
          <a:prstGeom prst="rect">
            <a:avLst/>
          </a:prstGeom>
          <a:noFill/>
          <a:ln w="12700">
            <a:solidFill>
              <a:srgbClr val="404040"/>
            </a:solidFill>
            <a:bevel/>
            <a:headEnd/>
            <a:tailEnd/>
          </a:ln>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chemeClr val="bg1">
                  <a:lumMod val="50000"/>
                </a:schemeClr>
              </a:solidFill>
              <a:latin typeface="+mn-lt"/>
              <a:ea typeface="+mn-ea"/>
              <a:cs typeface="+mn-ea"/>
              <a:sym typeface="+mn-lt"/>
            </a:endParaRPr>
          </a:p>
        </p:txBody>
      </p:sp>
      <p:sp>
        <p:nvSpPr>
          <p:cNvPr id="20" name="111"/>
          <p:cNvSpPr>
            <a:spLocks noChangeArrowheads="1"/>
          </p:cNvSpPr>
          <p:nvPr>
            <p:custDataLst>
              <p:tags r:id="rId1"/>
            </p:custDataLst>
          </p:nvPr>
        </p:nvSpPr>
        <p:spPr bwMode="auto">
          <a:xfrm>
            <a:off x="7673975" y="2222805"/>
            <a:ext cx="9525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mn-lt"/>
                <a:ea typeface="+mn-ea"/>
                <a:cs typeface="+mn-ea"/>
                <a:sym typeface="+mn-lt"/>
              </a:rPr>
              <a:t>01</a:t>
            </a:r>
            <a:endParaRPr lang="zh-CN" altLang="en-US" sz="4400" b="1">
              <a:solidFill>
                <a:schemeClr val="bg1">
                  <a:lumMod val="50000"/>
                </a:schemeClr>
              </a:solidFill>
              <a:latin typeface="+mn-lt"/>
              <a:ea typeface="+mn-ea"/>
              <a:cs typeface="+mn-ea"/>
              <a:sym typeface="+mn-lt"/>
            </a:endParaRPr>
          </a:p>
        </p:txBody>
      </p:sp>
      <p:sp>
        <p:nvSpPr>
          <p:cNvPr id="21" name="112"/>
          <p:cNvSpPr>
            <a:spLocks noChangeArrowheads="1"/>
          </p:cNvSpPr>
          <p:nvPr>
            <p:custDataLst>
              <p:tags r:id="rId2"/>
            </p:custDataLst>
          </p:nvPr>
        </p:nvSpPr>
        <p:spPr bwMode="auto">
          <a:xfrm>
            <a:off x="8408988" y="3173718"/>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mn-lt"/>
                <a:ea typeface="+mn-ea"/>
                <a:cs typeface="+mn-ea"/>
                <a:sym typeface="+mn-lt"/>
              </a:rPr>
              <a:t>02</a:t>
            </a:r>
            <a:endParaRPr lang="zh-CN" altLang="en-US" sz="4400" b="1">
              <a:solidFill>
                <a:schemeClr val="bg1">
                  <a:lumMod val="50000"/>
                </a:schemeClr>
              </a:solidFill>
              <a:latin typeface="+mn-lt"/>
              <a:ea typeface="+mn-ea"/>
              <a:cs typeface="+mn-ea"/>
              <a:sym typeface="+mn-lt"/>
            </a:endParaRPr>
          </a:p>
        </p:txBody>
      </p:sp>
      <p:sp>
        <p:nvSpPr>
          <p:cNvPr id="22" name="113"/>
          <p:cNvSpPr>
            <a:spLocks noChangeArrowheads="1"/>
          </p:cNvSpPr>
          <p:nvPr>
            <p:custDataLst>
              <p:tags r:id="rId3"/>
            </p:custDataLst>
          </p:nvPr>
        </p:nvSpPr>
        <p:spPr bwMode="auto">
          <a:xfrm>
            <a:off x="9120188" y="4175430"/>
            <a:ext cx="95250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mn-lt"/>
                <a:ea typeface="+mn-ea"/>
                <a:cs typeface="+mn-ea"/>
                <a:sym typeface="+mn-lt"/>
              </a:rPr>
              <a:t>03</a:t>
            </a:r>
            <a:endParaRPr lang="zh-CN" altLang="en-US" sz="4400" b="1">
              <a:solidFill>
                <a:schemeClr val="bg1">
                  <a:lumMod val="50000"/>
                </a:schemeClr>
              </a:solidFill>
              <a:latin typeface="+mn-lt"/>
              <a:ea typeface="+mn-ea"/>
              <a:cs typeface="+mn-ea"/>
              <a:sym typeface="+mn-lt"/>
            </a:endParaRPr>
          </a:p>
        </p:txBody>
      </p:sp>
      <p:sp>
        <p:nvSpPr>
          <p:cNvPr id="23" name="114"/>
          <p:cNvSpPr>
            <a:spLocks noChangeArrowheads="1"/>
          </p:cNvSpPr>
          <p:nvPr>
            <p:custDataLst>
              <p:tags r:id="rId4"/>
            </p:custDataLst>
          </p:nvPr>
        </p:nvSpPr>
        <p:spPr bwMode="auto">
          <a:xfrm>
            <a:off x="9715500" y="5145393"/>
            <a:ext cx="952500"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en-US" altLang="zh-CN" sz="4400" b="1">
                <a:solidFill>
                  <a:schemeClr val="bg1">
                    <a:lumMod val="50000"/>
                  </a:schemeClr>
                </a:solidFill>
                <a:latin typeface="+mn-lt"/>
                <a:ea typeface="+mn-ea"/>
                <a:cs typeface="+mn-ea"/>
                <a:sym typeface="+mn-lt"/>
              </a:rPr>
              <a:t>04</a:t>
            </a:r>
            <a:endParaRPr lang="zh-CN" altLang="en-US" sz="4400" b="1">
              <a:solidFill>
                <a:schemeClr val="bg1">
                  <a:lumMod val="50000"/>
                </a:schemeClr>
              </a:solidFill>
              <a:latin typeface="+mn-lt"/>
              <a:ea typeface="+mn-ea"/>
              <a:cs typeface="+mn-ea"/>
              <a:sym typeface="+mn-lt"/>
            </a:endParaRPr>
          </a:p>
        </p:txBody>
      </p:sp>
      <p:sp>
        <p:nvSpPr>
          <p:cNvPr id="24" name="115"/>
          <p:cNvSpPr>
            <a:spLocks noChangeArrowheads="1"/>
          </p:cNvSpPr>
          <p:nvPr>
            <p:custDataLst>
              <p:tags r:id="rId5"/>
            </p:custDataLst>
          </p:nvPr>
        </p:nvSpPr>
        <p:spPr bwMode="auto">
          <a:xfrm>
            <a:off x="5461000" y="2283130"/>
            <a:ext cx="20685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dirty="0">
                <a:solidFill>
                  <a:schemeClr val="bg1">
                    <a:lumMod val="50000"/>
                  </a:schemeClr>
                </a:solidFill>
                <a:latin typeface="+mn-lt"/>
                <a:ea typeface="+mn-ea"/>
                <a:cs typeface="+mn-ea"/>
                <a:sym typeface="+mn-lt"/>
              </a:rPr>
              <a:t>点击添加文字说明</a:t>
            </a:r>
            <a:endParaRPr lang="en-US" altLang="zh-CN" sz="1800" dirty="0">
              <a:solidFill>
                <a:schemeClr val="bg1">
                  <a:lumMod val="50000"/>
                </a:schemeClr>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1800" dirty="0">
                <a:solidFill>
                  <a:schemeClr val="bg1">
                    <a:lumMod val="50000"/>
                  </a:schemeClr>
                </a:solidFill>
                <a:latin typeface="+mn-lt"/>
                <a:ea typeface="+mn-ea"/>
                <a:cs typeface="+mn-ea"/>
                <a:sym typeface="+mn-lt"/>
              </a:rPr>
              <a:t>点击添加文字说明</a:t>
            </a:r>
          </a:p>
        </p:txBody>
      </p:sp>
      <p:sp>
        <p:nvSpPr>
          <p:cNvPr id="25" name="116"/>
          <p:cNvSpPr>
            <a:spLocks noChangeArrowheads="1"/>
          </p:cNvSpPr>
          <p:nvPr>
            <p:custDataLst>
              <p:tags r:id="rId6"/>
            </p:custDataLst>
          </p:nvPr>
        </p:nvSpPr>
        <p:spPr bwMode="auto">
          <a:xfrm>
            <a:off x="5403850" y="31848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mn-lt"/>
                <a:ea typeface="+mn-ea"/>
                <a:cs typeface="+mn-ea"/>
                <a:sym typeface="+mn-lt"/>
              </a:rPr>
              <a:t>点击添加文字说明</a:t>
            </a:r>
            <a:endParaRPr lang="en-US" altLang="zh-CN" sz="1800">
              <a:solidFill>
                <a:schemeClr val="bg1">
                  <a:lumMod val="50000"/>
                </a:schemeClr>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mn-lt"/>
                <a:ea typeface="+mn-ea"/>
                <a:cs typeface="+mn-ea"/>
                <a:sym typeface="+mn-lt"/>
              </a:rPr>
              <a:t>点击添加文字说明</a:t>
            </a:r>
          </a:p>
        </p:txBody>
      </p:sp>
      <p:sp>
        <p:nvSpPr>
          <p:cNvPr id="26" name="117"/>
          <p:cNvSpPr>
            <a:spLocks noChangeArrowheads="1"/>
          </p:cNvSpPr>
          <p:nvPr>
            <p:custDataLst>
              <p:tags r:id="rId7"/>
            </p:custDataLst>
          </p:nvPr>
        </p:nvSpPr>
        <p:spPr bwMode="auto">
          <a:xfrm>
            <a:off x="5403850" y="415003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mn-lt"/>
                <a:ea typeface="+mn-ea"/>
                <a:cs typeface="+mn-ea"/>
                <a:sym typeface="+mn-lt"/>
              </a:rPr>
              <a:t>点击添加文字说明</a:t>
            </a:r>
            <a:endParaRPr lang="en-US" altLang="zh-CN" sz="1800">
              <a:solidFill>
                <a:schemeClr val="bg1">
                  <a:lumMod val="50000"/>
                </a:schemeClr>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mn-lt"/>
                <a:ea typeface="+mn-ea"/>
                <a:cs typeface="+mn-ea"/>
                <a:sym typeface="+mn-lt"/>
              </a:rPr>
              <a:t>点击添加文字说明</a:t>
            </a:r>
          </a:p>
        </p:txBody>
      </p:sp>
      <p:sp>
        <p:nvSpPr>
          <p:cNvPr id="27" name="118"/>
          <p:cNvSpPr>
            <a:spLocks noChangeArrowheads="1"/>
          </p:cNvSpPr>
          <p:nvPr>
            <p:custDataLst>
              <p:tags r:id="rId8"/>
            </p:custDataLst>
          </p:nvPr>
        </p:nvSpPr>
        <p:spPr bwMode="auto">
          <a:xfrm>
            <a:off x="5414963" y="5172380"/>
            <a:ext cx="2066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mn-lt"/>
                <a:ea typeface="+mn-ea"/>
                <a:cs typeface="+mn-ea"/>
                <a:sym typeface="+mn-lt"/>
              </a:rPr>
              <a:t>点击添加文字说明</a:t>
            </a:r>
            <a:endParaRPr lang="en-US" altLang="zh-CN" sz="1800">
              <a:solidFill>
                <a:schemeClr val="bg1">
                  <a:lumMod val="50000"/>
                </a:schemeClr>
              </a:solidFill>
              <a:latin typeface="+mn-lt"/>
              <a:ea typeface="+mn-ea"/>
              <a:cs typeface="+mn-ea"/>
              <a:sym typeface="+mn-lt"/>
            </a:endParaRPr>
          </a:p>
          <a:p>
            <a:pPr eaLnBrk="1" hangingPunct="1">
              <a:lnSpc>
                <a:spcPct val="100000"/>
              </a:lnSpc>
              <a:spcBef>
                <a:spcPct val="0"/>
              </a:spcBef>
              <a:buFont typeface="Arial" panose="020B0604020202020204" pitchFamily="34" charset="0"/>
              <a:buNone/>
            </a:pPr>
            <a:r>
              <a:rPr lang="zh-CN" altLang="en-US" sz="1800">
                <a:solidFill>
                  <a:schemeClr val="bg1">
                    <a:lumMod val="50000"/>
                  </a:schemeClr>
                </a:solidFill>
                <a:latin typeface="+mn-lt"/>
                <a:ea typeface="+mn-ea"/>
                <a:cs typeface="+mn-ea"/>
                <a:sym typeface="+mn-lt"/>
              </a:rPr>
              <a:t>点击添加文字说明</a:t>
            </a:r>
          </a:p>
        </p:txBody>
      </p:sp>
      <p:sp>
        <p:nvSpPr>
          <p:cNvPr id="28" name="29"/>
          <p:cNvSpPr>
            <a:spLocks noChangeArrowheads="1"/>
          </p:cNvSpPr>
          <p:nvPr>
            <p:custDataLst>
              <p:tags r:id="rId9"/>
            </p:custDataLst>
          </p:nvPr>
        </p:nvSpPr>
        <p:spPr bwMode="auto">
          <a:xfrm>
            <a:off x="2023615" y="2191055"/>
            <a:ext cx="2524125"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mn-lt"/>
                <a:ea typeface="+mn-ea"/>
                <a:cs typeface="+mn-ea"/>
                <a:sym typeface="+mn-lt"/>
              </a:rPr>
              <a:t>点击添加文字说明</a:t>
            </a:r>
          </a:p>
          <a:p>
            <a:pPr algn="ctr" eaLnBrk="1" hangingPunct="1">
              <a:lnSpc>
                <a:spcPct val="150000"/>
              </a:lnSpc>
              <a:spcBef>
                <a:spcPct val="0"/>
              </a:spcBef>
              <a:buFont typeface="Arial" panose="020B0604020202020204" pitchFamily="34" charset="0"/>
              <a:buNone/>
            </a:pPr>
            <a:r>
              <a:rPr lang="zh-CN" altLang="en-US" sz="1400" dirty="0">
                <a:solidFill>
                  <a:schemeClr val="bg1">
                    <a:lumMod val="50000"/>
                  </a:schemeClr>
                </a:solidFill>
                <a:latin typeface="+mn-lt"/>
                <a:ea typeface="+mn-ea"/>
                <a:cs typeface="+mn-ea"/>
                <a:sym typeface="+mn-lt"/>
              </a:rPr>
              <a:t>点击添加文字说明</a:t>
            </a:r>
            <a:endParaRPr lang="zh-CN" altLang="en-US" sz="1800" dirty="0">
              <a:solidFill>
                <a:schemeClr val="bg1">
                  <a:lumMod val="50000"/>
                </a:schemeClr>
              </a:solidFill>
              <a:latin typeface="+mn-lt"/>
              <a:ea typeface="+mn-ea"/>
              <a:cs typeface="+mn-ea"/>
              <a:sym typeface="+mn-lt"/>
            </a:endParaRPr>
          </a:p>
        </p:txBody>
      </p:sp>
      <p:sp>
        <p:nvSpPr>
          <p:cNvPr id="29" name="29"/>
          <p:cNvSpPr>
            <a:spLocks noChangeArrowheads="1"/>
          </p:cNvSpPr>
          <p:nvPr>
            <p:custDataLst>
              <p:tags r:id="rId10"/>
            </p:custDataLst>
          </p:nvPr>
        </p:nvSpPr>
        <p:spPr bwMode="auto">
          <a:xfrm>
            <a:off x="2023615" y="3168955"/>
            <a:ext cx="2524125"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mn-lt"/>
                <a:ea typeface="+mn-ea"/>
                <a:cs typeface="+mn-ea"/>
                <a:sym typeface="+mn-lt"/>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mn-lt"/>
                <a:ea typeface="+mn-ea"/>
                <a:cs typeface="+mn-ea"/>
                <a:sym typeface="+mn-lt"/>
              </a:rPr>
              <a:t>点击添加文字说明</a:t>
            </a:r>
            <a:endParaRPr lang="zh-CN" altLang="en-US" sz="1800">
              <a:solidFill>
                <a:schemeClr val="bg1">
                  <a:lumMod val="50000"/>
                </a:schemeClr>
              </a:solidFill>
              <a:latin typeface="+mn-lt"/>
              <a:ea typeface="+mn-ea"/>
              <a:cs typeface="+mn-ea"/>
              <a:sym typeface="+mn-lt"/>
            </a:endParaRPr>
          </a:p>
        </p:txBody>
      </p:sp>
      <p:sp>
        <p:nvSpPr>
          <p:cNvPr id="30" name="29"/>
          <p:cNvSpPr>
            <a:spLocks noChangeArrowheads="1"/>
          </p:cNvSpPr>
          <p:nvPr>
            <p:custDataLst>
              <p:tags r:id="rId11"/>
            </p:custDataLst>
          </p:nvPr>
        </p:nvSpPr>
        <p:spPr bwMode="auto">
          <a:xfrm>
            <a:off x="2023615" y="4146855"/>
            <a:ext cx="2524125"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mn-lt"/>
                <a:ea typeface="+mn-ea"/>
                <a:cs typeface="+mn-ea"/>
                <a:sym typeface="+mn-lt"/>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mn-lt"/>
                <a:ea typeface="+mn-ea"/>
                <a:cs typeface="+mn-ea"/>
                <a:sym typeface="+mn-lt"/>
              </a:rPr>
              <a:t>点击添加文字说明</a:t>
            </a:r>
            <a:endParaRPr lang="zh-CN" altLang="en-US" sz="1800">
              <a:solidFill>
                <a:schemeClr val="bg1">
                  <a:lumMod val="50000"/>
                </a:schemeClr>
              </a:solidFill>
              <a:latin typeface="+mn-lt"/>
              <a:ea typeface="+mn-ea"/>
              <a:cs typeface="+mn-ea"/>
              <a:sym typeface="+mn-lt"/>
            </a:endParaRPr>
          </a:p>
        </p:txBody>
      </p:sp>
      <p:sp>
        <p:nvSpPr>
          <p:cNvPr id="31" name="29"/>
          <p:cNvSpPr>
            <a:spLocks noChangeArrowheads="1"/>
          </p:cNvSpPr>
          <p:nvPr>
            <p:custDataLst>
              <p:tags r:id="rId12"/>
            </p:custDataLst>
          </p:nvPr>
        </p:nvSpPr>
        <p:spPr bwMode="auto">
          <a:xfrm>
            <a:off x="2023615" y="5124755"/>
            <a:ext cx="2524125"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mn-lt"/>
                <a:ea typeface="+mn-ea"/>
                <a:cs typeface="+mn-ea"/>
                <a:sym typeface="+mn-lt"/>
              </a:rPr>
              <a:t>点击添加文字说明</a:t>
            </a:r>
          </a:p>
          <a:p>
            <a:pPr algn="ctr" eaLnBrk="1" hangingPunct="1">
              <a:lnSpc>
                <a:spcPct val="150000"/>
              </a:lnSpc>
              <a:spcBef>
                <a:spcPct val="0"/>
              </a:spcBef>
              <a:buFont typeface="Arial" panose="020B0604020202020204" pitchFamily="34" charset="0"/>
              <a:buNone/>
            </a:pPr>
            <a:r>
              <a:rPr lang="zh-CN" altLang="en-US" sz="1400">
                <a:solidFill>
                  <a:schemeClr val="bg1">
                    <a:lumMod val="50000"/>
                  </a:schemeClr>
                </a:solidFill>
                <a:latin typeface="+mn-lt"/>
                <a:ea typeface="+mn-ea"/>
                <a:cs typeface="+mn-ea"/>
                <a:sym typeface="+mn-lt"/>
              </a:rPr>
              <a:t>点击添加文字说明</a:t>
            </a:r>
            <a:endParaRPr lang="zh-CN" altLang="en-US" sz="1800">
              <a:solidFill>
                <a:schemeClr val="bg1">
                  <a:lumMod val="50000"/>
                </a:schemeClr>
              </a:solidFill>
              <a:latin typeface="+mn-lt"/>
              <a:ea typeface="+mn-ea"/>
              <a:cs typeface="+mn-ea"/>
              <a:sym typeface="+mn-lt"/>
            </a:endParaRPr>
          </a:p>
        </p:txBody>
      </p:sp>
    </p:spTree>
    <p:extLst>
      <p:ext uri="{BB962C8B-B14F-4D97-AF65-F5344CB8AC3E}">
        <p14:creationId xmlns:p14="http://schemas.microsoft.com/office/powerpoint/2010/main" val="141427682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1000"/>
                                        <p:tgtEl>
                                          <p:spTgt spid="20"/>
                                        </p:tgtEl>
                                      </p:cBhvr>
                                    </p:animEffect>
                                    <p:anim calcmode="lin" valueType="num">
                                      <p:cBhvr>
                                        <p:cTn id="14" dur="1000" fill="hold"/>
                                        <p:tgtEl>
                                          <p:spTgt spid="20"/>
                                        </p:tgtEl>
                                        <p:attrNameLst>
                                          <p:attrName>ppt_x</p:attrName>
                                        </p:attrNameLst>
                                      </p:cBhvr>
                                      <p:tavLst>
                                        <p:tav tm="0">
                                          <p:val>
                                            <p:strVal val="#ppt_x"/>
                                          </p:val>
                                        </p:tav>
                                        <p:tav tm="100000">
                                          <p:val>
                                            <p:strVal val="#ppt_x"/>
                                          </p:val>
                                        </p:tav>
                                      </p:tavLst>
                                    </p:anim>
                                    <p:anim calcmode="lin" valueType="num">
                                      <p:cBhvr>
                                        <p:cTn id="15" dur="1000" fill="hold"/>
                                        <p:tgtEl>
                                          <p:spTgt spid="20"/>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21"/>
                                        </p:tgtEl>
                                        <p:attrNameLst>
                                          <p:attrName>style.visibility</p:attrName>
                                        </p:attrNameLst>
                                      </p:cBhvr>
                                      <p:to>
                                        <p:strVal val="visible"/>
                                      </p:to>
                                    </p:set>
                                    <p:animEffect transition="in" filter="fade">
                                      <p:cBhvr>
                                        <p:cTn id="18" dur="1000"/>
                                        <p:tgtEl>
                                          <p:spTgt spid="21"/>
                                        </p:tgtEl>
                                      </p:cBhvr>
                                    </p:animEffect>
                                    <p:anim calcmode="lin" valueType="num">
                                      <p:cBhvr>
                                        <p:cTn id="19" dur="1000" fill="hold"/>
                                        <p:tgtEl>
                                          <p:spTgt spid="21"/>
                                        </p:tgtEl>
                                        <p:attrNameLst>
                                          <p:attrName>ppt_x</p:attrName>
                                        </p:attrNameLst>
                                      </p:cBhvr>
                                      <p:tavLst>
                                        <p:tav tm="0">
                                          <p:val>
                                            <p:strVal val="#ppt_x"/>
                                          </p:val>
                                        </p:tav>
                                        <p:tav tm="100000">
                                          <p:val>
                                            <p:strVal val="#ppt_x"/>
                                          </p:val>
                                        </p:tav>
                                      </p:tavLst>
                                    </p:anim>
                                    <p:anim calcmode="lin" valueType="num">
                                      <p:cBhvr>
                                        <p:cTn id="20" dur="1000" fill="hold"/>
                                        <p:tgtEl>
                                          <p:spTgt spid="21"/>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1000"/>
                                        <p:tgtEl>
                                          <p:spTgt spid="22"/>
                                        </p:tgtEl>
                                      </p:cBhvr>
                                    </p:animEffect>
                                    <p:anim calcmode="lin" valueType="num">
                                      <p:cBhvr>
                                        <p:cTn id="24" dur="1000" fill="hold"/>
                                        <p:tgtEl>
                                          <p:spTgt spid="22"/>
                                        </p:tgtEl>
                                        <p:attrNameLst>
                                          <p:attrName>ppt_x</p:attrName>
                                        </p:attrNameLst>
                                      </p:cBhvr>
                                      <p:tavLst>
                                        <p:tav tm="0">
                                          <p:val>
                                            <p:strVal val="#ppt_x"/>
                                          </p:val>
                                        </p:tav>
                                        <p:tav tm="100000">
                                          <p:val>
                                            <p:strVal val="#ppt_x"/>
                                          </p:val>
                                        </p:tav>
                                      </p:tavLst>
                                    </p:anim>
                                    <p:anim calcmode="lin" valueType="num">
                                      <p:cBhvr>
                                        <p:cTn id="25" dur="1000" fill="hold"/>
                                        <p:tgtEl>
                                          <p:spTgt spid="22"/>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1000"/>
                                        <p:tgtEl>
                                          <p:spTgt spid="23"/>
                                        </p:tgtEl>
                                      </p:cBhvr>
                                    </p:animEffect>
                                    <p:anim calcmode="lin" valueType="num">
                                      <p:cBhvr>
                                        <p:cTn id="29" dur="1000" fill="hold"/>
                                        <p:tgtEl>
                                          <p:spTgt spid="23"/>
                                        </p:tgtEl>
                                        <p:attrNameLst>
                                          <p:attrName>ppt_x</p:attrName>
                                        </p:attrNameLst>
                                      </p:cBhvr>
                                      <p:tavLst>
                                        <p:tav tm="0">
                                          <p:val>
                                            <p:strVal val="#ppt_x"/>
                                          </p:val>
                                        </p:tav>
                                        <p:tav tm="100000">
                                          <p:val>
                                            <p:strVal val="#ppt_x"/>
                                          </p:val>
                                        </p:tav>
                                      </p:tavLst>
                                    </p:anim>
                                    <p:anim calcmode="lin" valueType="num">
                                      <p:cBhvr>
                                        <p:cTn id="30" dur="1000" fill="hold"/>
                                        <p:tgtEl>
                                          <p:spTgt spid="2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1000"/>
                                        <p:tgtEl>
                                          <p:spTgt spid="24"/>
                                        </p:tgtEl>
                                      </p:cBhvr>
                                    </p:animEffect>
                                    <p:anim calcmode="lin" valueType="num">
                                      <p:cBhvr>
                                        <p:cTn id="34" dur="1000" fill="hold"/>
                                        <p:tgtEl>
                                          <p:spTgt spid="24"/>
                                        </p:tgtEl>
                                        <p:attrNameLst>
                                          <p:attrName>ppt_x</p:attrName>
                                        </p:attrNameLst>
                                      </p:cBhvr>
                                      <p:tavLst>
                                        <p:tav tm="0">
                                          <p:val>
                                            <p:strVal val="#ppt_x"/>
                                          </p:val>
                                        </p:tav>
                                        <p:tav tm="100000">
                                          <p:val>
                                            <p:strVal val="#ppt_x"/>
                                          </p:val>
                                        </p:tav>
                                      </p:tavLst>
                                    </p:anim>
                                    <p:anim calcmode="lin" valueType="num">
                                      <p:cBhvr>
                                        <p:cTn id="35" dur="1000" fill="hold"/>
                                        <p:tgtEl>
                                          <p:spTgt spid="24"/>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1000"/>
                                        <p:tgtEl>
                                          <p:spTgt spid="25"/>
                                        </p:tgtEl>
                                      </p:cBhvr>
                                    </p:animEffect>
                                    <p:anim calcmode="lin" valueType="num">
                                      <p:cBhvr>
                                        <p:cTn id="39" dur="1000" fill="hold"/>
                                        <p:tgtEl>
                                          <p:spTgt spid="25"/>
                                        </p:tgtEl>
                                        <p:attrNameLst>
                                          <p:attrName>ppt_x</p:attrName>
                                        </p:attrNameLst>
                                      </p:cBhvr>
                                      <p:tavLst>
                                        <p:tav tm="0">
                                          <p:val>
                                            <p:strVal val="#ppt_x"/>
                                          </p:val>
                                        </p:tav>
                                        <p:tav tm="100000">
                                          <p:val>
                                            <p:strVal val="#ppt_x"/>
                                          </p:val>
                                        </p:tav>
                                      </p:tavLst>
                                    </p:anim>
                                    <p:anim calcmode="lin" valueType="num">
                                      <p:cBhvr>
                                        <p:cTn id="40" dur="1000" fill="hold"/>
                                        <p:tgtEl>
                                          <p:spTgt spid="25"/>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29"/>
                                        </p:tgtEl>
                                        <p:attrNameLst>
                                          <p:attrName>style.visibility</p:attrName>
                                        </p:attrNameLst>
                                      </p:cBhvr>
                                      <p:to>
                                        <p:strVal val="visible"/>
                                      </p:to>
                                    </p:set>
                                    <p:animEffect transition="in" filter="fade">
                                      <p:cBhvr>
                                        <p:cTn id="58" dur="1000"/>
                                        <p:tgtEl>
                                          <p:spTgt spid="29"/>
                                        </p:tgtEl>
                                      </p:cBhvr>
                                    </p:animEffect>
                                    <p:anim calcmode="lin" valueType="num">
                                      <p:cBhvr>
                                        <p:cTn id="59" dur="1000" fill="hold"/>
                                        <p:tgtEl>
                                          <p:spTgt spid="29"/>
                                        </p:tgtEl>
                                        <p:attrNameLst>
                                          <p:attrName>ppt_x</p:attrName>
                                        </p:attrNameLst>
                                      </p:cBhvr>
                                      <p:tavLst>
                                        <p:tav tm="0">
                                          <p:val>
                                            <p:strVal val="#ppt_x"/>
                                          </p:val>
                                        </p:tav>
                                        <p:tav tm="100000">
                                          <p:val>
                                            <p:strVal val="#ppt_x"/>
                                          </p:val>
                                        </p:tav>
                                      </p:tavLst>
                                    </p:anim>
                                    <p:anim calcmode="lin" valueType="num">
                                      <p:cBhvr>
                                        <p:cTn id="60" dur="1000" fill="hold"/>
                                        <p:tgtEl>
                                          <p:spTgt spid="29"/>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0"/>
                                        </p:tgtEl>
                                        <p:attrNameLst>
                                          <p:attrName>style.visibility</p:attrName>
                                        </p:attrNameLst>
                                      </p:cBhvr>
                                      <p:to>
                                        <p:strVal val="visible"/>
                                      </p:to>
                                    </p:set>
                                    <p:animEffect transition="in" filter="fade">
                                      <p:cBhvr>
                                        <p:cTn id="63" dur="1000"/>
                                        <p:tgtEl>
                                          <p:spTgt spid="30"/>
                                        </p:tgtEl>
                                      </p:cBhvr>
                                    </p:animEffect>
                                    <p:anim calcmode="lin" valueType="num">
                                      <p:cBhvr>
                                        <p:cTn id="64" dur="1000" fill="hold"/>
                                        <p:tgtEl>
                                          <p:spTgt spid="30"/>
                                        </p:tgtEl>
                                        <p:attrNameLst>
                                          <p:attrName>ppt_x</p:attrName>
                                        </p:attrNameLst>
                                      </p:cBhvr>
                                      <p:tavLst>
                                        <p:tav tm="0">
                                          <p:val>
                                            <p:strVal val="#ppt_x"/>
                                          </p:val>
                                        </p:tav>
                                        <p:tav tm="100000">
                                          <p:val>
                                            <p:strVal val="#ppt_x"/>
                                          </p:val>
                                        </p:tav>
                                      </p:tavLst>
                                    </p:anim>
                                    <p:anim calcmode="lin" valueType="num">
                                      <p:cBhvr>
                                        <p:cTn id="65" dur="1000" fill="hold"/>
                                        <p:tgtEl>
                                          <p:spTgt spid="30"/>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1"/>
                                        </p:tgtEl>
                                        <p:attrNameLst>
                                          <p:attrName>style.visibility</p:attrName>
                                        </p:attrNameLst>
                                      </p:cBhvr>
                                      <p:to>
                                        <p:strVal val="visible"/>
                                      </p:to>
                                    </p:set>
                                    <p:animEffect transition="in" filter="fade">
                                      <p:cBhvr>
                                        <p:cTn id="68" dur="1000"/>
                                        <p:tgtEl>
                                          <p:spTgt spid="31"/>
                                        </p:tgtEl>
                                      </p:cBhvr>
                                    </p:animEffect>
                                    <p:anim calcmode="lin" valueType="num">
                                      <p:cBhvr>
                                        <p:cTn id="69" dur="1000" fill="hold"/>
                                        <p:tgtEl>
                                          <p:spTgt spid="31"/>
                                        </p:tgtEl>
                                        <p:attrNameLst>
                                          <p:attrName>ppt_x</p:attrName>
                                        </p:attrNameLst>
                                      </p:cBhvr>
                                      <p:tavLst>
                                        <p:tav tm="0">
                                          <p:val>
                                            <p:strVal val="#ppt_x"/>
                                          </p:val>
                                        </p:tav>
                                        <p:tav tm="100000">
                                          <p:val>
                                            <p:strVal val="#ppt_x"/>
                                          </p:val>
                                        </p:tav>
                                      </p:tavLst>
                                    </p:anim>
                                    <p:anim calcmode="lin" valueType="num">
                                      <p:cBhvr>
                                        <p:cTn id="70" dur="1000" fill="hold"/>
                                        <p:tgtEl>
                                          <p:spTgt spid="31"/>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1000"/>
                                        <p:tgtEl>
                                          <p:spTgt spid="7"/>
                                        </p:tgtEl>
                                      </p:cBhvr>
                                    </p:animEffect>
                                    <p:anim calcmode="lin" valueType="num">
                                      <p:cBhvr>
                                        <p:cTn id="74" dur="1000" fill="hold"/>
                                        <p:tgtEl>
                                          <p:spTgt spid="7"/>
                                        </p:tgtEl>
                                        <p:attrNameLst>
                                          <p:attrName>ppt_x</p:attrName>
                                        </p:attrNameLst>
                                      </p:cBhvr>
                                      <p:tavLst>
                                        <p:tav tm="0">
                                          <p:val>
                                            <p:strVal val="#ppt_x"/>
                                          </p:val>
                                        </p:tav>
                                        <p:tav tm="100000">
                                          <p:val>
                                            <p:strVal val="#ppt_x"/>
                                          </p:val>
                                        </p:tav>
                                      </p:tavLst>
                                    </p:anim>
                                    <p:anim calcmode="lin" valueType="num">
                                      <p:cBhvr>
                                        <p:cTn id="75" dur="1000" fill="hold"/>
                                        <p:tgtEl>
                                          <p:spTgt spid="7"/>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1"/>
                                        </p:tgtEl>
                                        <p:attrNameLst>
                                          <p:attrName>style.visibility</p:attrName>
                                        </p:attrNameLst>
                                      </p:cBhvr>
                                      <p:to>
                                        <p:strVal val="visible"/>
                                      </p:to>
                                    </p:set>
                                    <p:animEffect transition="in" filter="fade">
                                      <p:cBhvr>
                                        <p:cTn id="78" dur="1000"/>
                                        <p:tgtEl>
                                          <p:spTgt spid="11"/>
                                        </p:tgtEl>
                                      </p:cBhvr>
                                    </p:animEffect>
                                    <p:anim calcmode="lin" valueType="num">
                                      <p:cBhvr>
                                        <p:cTn id="79" dur="1000" fill="hold"/>
                                        <p:tgtEl>
                                          <p:spTgt spid="11"/>
                                        </p:tgtEl>
                                        <p:attrNameLst>
                                          <p:attrName>ppt_x</p:attrName>
                                        </p:attrNameLst>
                                      </p:cBhvr>
                                      <p:tavLst>
                                        <p:tav tm="0">
                                          <p:val>
                                            <p:strVal val="#ppt_x"/>
                                          </p:val>
                                        </p:tav>
                                        <p:tav tm="100000">
                                          <p:val>
                                            <p:strVal val="#ppt_x"/>
                                          </p:val>
                                        </p:tav>
                                      </p:tavLst>
                                    </p:anim>
                                    <p:anim calcmode="lin" valueType="num">
                                      <p:cBhvr>
                                        <p:cTn id="80" dur="1000" fill="hold"/>
                                        <p:tgtEl>
                                          <p:spTgt spid="1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anim calcmode="lin" valueType="num">
                                      <p:cBhvr>
                                        <p:cTn id="84" dur="1000" fill="hold"/>
                                        <p:tgtEl>
                                          <p:spTgt spid="15"/>
                                        </p:tgtEl>
                                        <p:attrNameLst>
                                          <p:attrName>ppt_x</p:attrName>
                                        </p:attrNameLst>
                                      </p:cBhvr>
                                      <p:tavLst>
                                        <p:tav tm="0">
                                          <p:val>
                                            <p:strVal val="#ppt_x"/>
                                          </p:val>
                                        </p:tav>
                                        <p:tav tm="100000">
                                          <p:val>
                                            <p:strVal val="#ppt_x"/>
                                          </p:val>
                                        </p:tav>
                                      </p:tavLst>
                                    </p:anim>
                                    <p:anim calcmode="lin" valueType="num">
                                      <p:cBhvr>
                                        <p:cTn id="85" dur="1000" fill="hold"/>
                                        <p:tgtEl>
                                          <p:spTgt spid="15"/>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1000"/>
                                        <p:tgtEl>
                                          <p:spTgt spid="18"/>
                                        </p:tgtEl>
                                      </p:cBhvr>
                                    </p:animEffect>
                                    <p:anim calcmode="lin" valueType="num">
                                      <p:cBhvr>
                                        <p:cTn id="89" dur="1000" fill="hold"/>
                                        <p:tgtEl>
                                          <p:spTgt spid="18"/>
                                        </p:tgtEl>
                                        <p:attrNameLst>
                                          <p:attrName>ppt_x</p:attrName>
                                        </p:attrNameLst>
                                      </p:cBhvr>
                                      <p:tavLst>
                                        <p:tav tm="0">
                                          <p:val>
                                            <p:strVal val="#ppt_x"/>
                                          </p:val>
                                        </p:tav>
                                        <p:tav tm="100000">
                                          <p:val>
                                            <p:strVal val="#ppt_x"/>
                                          </p:val>
                                        </p:tav>
                                      </p:tavLst>
                                    </p:anim>
                                    <p:anim calcmode="lin" valueType="num">
                                      <p:cBhvr>
                                        <p:cTn id="9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P spid="15" grpId="0" animBg="1"/>
      <p:bldP spid="18" grpId="0" animBg="1"/>
      <p:bldP spid="20" grpId="0"/>
      <p:bldP spid="21" grpId="0"/>
      <p:bldP spid="22" grpId="0"/>
      <p:bldP spid="23" grpId="0"/>
      <p:bldP spid="24" grpId="0"/>
      <p:bldP spid="25" grpId="0"/>
      <p:bldP spid="26" grpId="0"/>
      <p:bldP spid="27" grpId="0"/>
      <p:bldP spid="28" grpId="0"/>
      <p:bldP spid="29" grpId="0"/>
      <p:bldP spid="30" grpId="0"/>
      <p:bldP spid="3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1662086" y="2256540"/>
            <a:ext cx="4596595" cy="1706655"/>
            <a:chOff x="1365337" y="1295871"/>
            <a:chExt cx="4596595" cy="1706655"/>
          </a:xfrm>
          <a:solidFill>
            <a:srgbClr val="27C5D6"/>
          </a:solidFill>
        </p:grpSpPr>
        <p:sp>
          <p:nvSpPr>
            <p:cNvPr id="7" name="Shape 6914"/>
            <p:cNvSpPr/>
            <p:nvPr/>
          </p:nvSpPr>
          <p:spPr>
            <a:xfrm>
              <a:off x="4084340" y="1295871"/>
              <a:ext cx="1877592" cy="1706655"/>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cs typeface="+mn-ea"/>
                <a:sym typeface="+mn-lt"/>
              </a:endParaRPr>
            </a:p>
          </p:txBody>
        </p:sp>
        <p:sp>
          <p:nvSpPr>
            <p:cNvPr id="8" name="Shape 6918"/>
            <p:cNvSpPr/>
            <p:nvPr/>
          </p:nvSpPr>
          <p:spPr>
            <a:xfrm>
              <a:off x="1365337" y="187865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marL="0" marR="0" lvl="0" indent="0" algn="r"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此处添加详细文本描述，建议与标题相关并符合整体语言风格，语言描述尽量简洁生动。</a:t>
              </a:r>
              <a:endParaRPr kumimoji="0" sz="1000" b="0" i="0" u="none" strike="noStrike" kern="0" cap="none" spc="0" normalizeH="0" baseline="0" noProof="0" dirty="0">
                <a:ln>
                  <a:noFill/>
                </a:ln>
                <a:solidFill>
                  <a:schemeClr val="bg1">
                    <a:lumMod val="50000"/>
                  </a:schemeClr>
                </a:solidFill>
                <a:effectLst/>
                <a:uLnTx/>
                <a:uFill>
                  <a:solidFill>
                    <a:srgbClr val="B5B5B5"/>
                  </a:solidFill>
                </a:uFill>
                <a:cs typeface="+mn-ea"/>
                <a:sym typeface="+mn-lt"/>
              </a:endParaRPr>
            </a:p>
          </p:txBody>
        </p:sp>
        <p:sp>
          <p:nvSpPr>
            <p:cNvPr id="9" name="Shape 6919"/>
            <p:cNvSpPr/>
            <p:nvPr/>
          </p:nvSpPr>
          <p:spPr>
            <a:xfrm>
              <a:off x="1543138" y="151621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299883"/>
                </a:buClr>
                <a:buFont typeface="ArialUnicodeMS"/>
                <a:defRPr b="1">
                  <a:solidFill>
                    <a:srgbClr val="299883"/>
                  </a:solidFill>
                  <a:uFill>
                    <a:solidFill>
                      <a:srgbClr val="299883"/>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299883"/>
                    </a:solidFill>
                  </a:uFill>
                  <a:latin typeface="+mn-lt"/>
                  <a:ea typeface="+mn-ea"/>
                  <a:cs typeface="+mn-ea"/>
                  <a:sym typeface="+mn-lt"/>
                </a:rPr>
                <a:t>添加标题</a:t>
              </a:r>
              <a:endParaRPr sz="2000" b="1" dirty="0">
                <a:solidFill>
                  <a:schemeClr val="bg1">
                    <a:lumMod val="50000"/>
                  </a:schemeClr>
                </a:solidFill>
                <a:uFill>
                  <a:solidFill>
                    <a:srgbClr val="299883"/>
                  </a:solidFill>
                </a:uFill>
                <a:latin typeface="+mn-lt"/>
                <a:ea typeface="+mn-ea"/>
                <a:cs typeface="+mn-ea"/>
                <a:sym typeface="+mn-lt"/>
              </a:endParaRPr>
            </a:p>
          </p:txBody>
        </p:sp>
        <p:sp>
          <p:nvSpPr>
            <p:cNvPr id="11" name="Shape 6926"/>
            <p:cNvSpPr/>
            <p:nvPr/>
          </p:nvSpPr>
          <p:spPr>
            <a:xfrm>
              <a:off x="3595553" y="1700856"/>
              <a:ext cx="1012661" cy="472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cs typeface="+mn-ea"/>
                <a:sym typeface="+mn-lt"/>
              </a:endParaRPr>
            </a:p>
          </p:txBody>
        </p:sp>
      </p:grpSp>
      <p:grpSp>
        <p:nvGrpSpPr>
          <p:cNvPr id="12" name="组合 11"/>
          <p:cNvGrpSpPr/>
          <p:nvPr/>
        </p:nvGrpSpPr>
        <p:grpSpPr>
          <a:xfrm>
            <a:off x="1662086" y="3849236"/>
            <a:ext cx="4409378" cy="1878949"/>
            <a:chOff x="1365337" y="2888567"/>
            <a:chExt cx="4409378" cy="1878949"/>
          </a:xfrm>
          <a:solidFill>
            <a:srgbClr val="FFABB1"/>
          </a:solidFill>
        </p:grpSpPr>
        <p:sp>
          <p:nvSpPr>
            <p:cNvPr id="14" name="Shape 6916"/>
            <p:cNvSpPr/>
            <p:nvPr/>
          </p:nvSpPr>
          <p:spPr>
            <a:xfrm>
              <a:off x="4084340" y="2888567"/>
              <a:ext cx="1690375" cy="1878949"/>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cs typeface="+mn-ea"/>
                <a:sym typeface="+mn-lt"/>
              </a:endParaRPr>
            </a:p>
          </p:txBody>
        </p:sp>
        <p:sp>
          <p:nvSpPr>
            <p:cNvPr id="15" name="Shape 6920"/>
            <p:cNvSpPr/>
            <p:nvPr/>
          </p:nvSpPr>
          <p:spPr>
            <a:xfrm>
              <a:off x="1365337" y="368926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B5B5B5"/>
                </a:buClr>
                <a:defRPr sz="1100">
                  <a:solidFill>
                    <a:srgbClr val="B5B5B5"/>
                  </a:solidFill>
                  <a:uFill>
                    <a:solidFill>
                      <a:srgbClr val="B5B5B5"/>
                    </a:solidFill>
                  </a:uFill>
                </a:defRPr>
              </a:lvl1pPr>
            </a:lstStyle>
            <a:p>
              <a:pPr marL="0" marR="0" lvl="0" indent="0" algn="r"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此处添加详细文本描述，建议与标题相关并符合整体语言风格，语言描述尽量简洁生动。</a:t>
              </a:r>
              <a:endParaRPr kumimoji="0" lang="zh-CN" altLang="en-US" sz="600" b="0" i="0" u="none" strike="noStrike" kern="0" cap="none" spc="0" normalizeH="0" baseline="0" noProof="0" dirty="0">
                <a:ln>
                  <a:noFill/>
                </a:ln>
                <a:solidFill>
                  <a:schemeClr val="bg1">
                    <a:lumMod val="50000"/>
                  </a:schemeClr>
                </a:solidFill>
                <a:effectLst/>
                <a:uLnTx/>
                <a:uFillTx/>
                <a:cs typeface="+mn-ea"/>
                <a:sym typeface="+mn-lt"/>
              </a:endParaRPr>
            </a:p>
          </p:txBody>
        </p:sp>
        <p:sp>
          <p:nvSpPr>
            <p:cNvPr id="16" name="Shape 6921"/>
            <p:cNvSpPr/>
            <p:nvPr/>
          </p:nvSpPr>
          <p:spPr>
            <a:xfrm>
              <a:off x="1543138" y="332682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lgn="r">
                <a:buClr>
                  <a:srgbClr val="C5DA41"/>
                </a:buClr>
                <a:buFont typeface="ArialUnicodeMS"/>
                <a:defRPr b="1">
                  <a:solidFill>
                    <a:srgbClr val="C5DA41"/>
                  </a:solidFill>
                  <a:uFill>
                    <a:solidFill>
                      <a:srgbClr val="C5DA41"/>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C5DA41"/>
                    </a:solidFill>
                  </a:uFill>
                  <a:latin typeface="+mn-lt"/>
                  <a:ea typeface="+mn-ea"/>
                  <a:cs typeface="+mn-ea"/>
                  <a:sym typeface="+mn-lt"/>
                </a:rPr>
                <a:t>添加标题</a:t>
              </a:r>
              <a:endParaRPr sz="2000" b="1" dirty="0">
                <a:solidFill>
                  <a:schemeClr val="bg1">
                    <a:lumMod val="50000"/>
                  </a:schemeClr>
                </a:solidFill>
                <a:uFill>
                  <a:solidFill>
                    <a:srgbClr val="C5DA41"/>
                  </a:solidFill>
                </a:uFill>
                <a:latin typeface="+mn-lt"/>
                <a:ea typeface="+mn-ea"/>
                <a:cs typeface="+mn-ea"/>
                <a:sym typeface="+mn-lt"/>
              </a:endParaRPr>
            </a:p>
          </p:txBody>
        </p:sp>
        <p:sp>
          <p:nvSpPr>
            <p:cNvPr id="17" name="Shape 6927"/>
            <p:cNvSpPr/>
            <p:nvPr/>
          </p:nvSpPr>
          <p:spPr>
            <a:xfrm>
              <a:off x="3595553" y="3511488"/>
              <a:ext cx="555619" cy="16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cs typeface="+mn-ea"/>
                <a:sym typeface="+mn-lt"/>
              </a:endParaRPr>
            </a:p>
          </p:txBody>
        </p:sp>
      </p:grpSp>
      <p:grpSp>
        <p:nvGrpSpPr>
          <p:cNvPr id="18" name="组合 17"/>
          <p:cNvGrpSpPr/>
          <p:nvPr/>
        </p:nvGrpSpPr>
        <p:grpSpPr>
          <a:xfrm>
            <a:off x="6148791" y="2256540"/>
            <a:ext cx="4501120" cy="1893872"/>
            <a:chOff x="5852042" y="1295871"/>
            <a:chExt cx="4501120" cy="1893872"/>
          </a:xfrm>
          <a:solidFill>
            <a:srgbClr val="FFABB1"/>
          </a:solidFill>
        </p:grpSpPr>
        <p:sp>
          <p:nvSpPr>
            <p:cNvPr id="19" name="Shape 6915"/>
            <p:cNvSpPr/>
            <p:nvPr/>
          </p:nvSpPr>
          <p:spPr>
            <a:xfrm>
              <a:off x="5852042" y="1295871"/>
              <a:ext cx="1702586" cy="1893872"/>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cs typeface="+mn-ea"/>
                <a:sym typeface="+mn-lt"/>
              </a:endParaRPr>
            </a:p>
          </p:txBody>
        </p:sp>
        <p:sp>
          <p:nvSpPr>
            <p:cNvPr id="20" name="Shape 6922"/>
            <p:cNvSpPr/>
            <p:nvPr/>
          </p:nvSpPr>
          <p:spPr>
            <a:xfrm>
              <a:off x="8105261" y="187865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marL="0" marR="0" lvl="0" indent="0"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此处添加详细文本描述，建议与标题相关并符合整体语言风格，语言描述尽量简洁生动。</a:t>
              </a:r>
            </a:p>
          </p:txBody>
        </p:sp>
        <p:sp>
          <p:nvSpPr>
            <p:cNvPr id="21" name="Shape 6923"/>
            <p:cNvSpPr/>
            <p:nvPr/>
          </p:nvSpPr>
          <p:spPr>
            <a:xfrm>
              <a:off x="8105260" y="151621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36C0A6"/>
                </a:buClr>
                <a:buFont typeface="ArialUnicodeMS"/>
                <a:defRPr b="1">
                  <a:solidFill>
                    <a:srgbClr val="36C0A6"/>
                  </a:solidFill>
                  <a:uFill>
                    <a:solidFill>
                      <a:srgbClr val="36C0A6"/>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36C0A6"/>
                    </a:solidFill>
                  </a:uFill>
                  <a:latin typeface="+mn-lt"/>
                  <a:ea typeface="+mn-ea"/>
                  <a:cs typeface="+mn-ea"/>
                  <a:sym typeface="+mn-lt"/>
                </a:rPr>
                <a:t>添加标题</a:t>
              </a:r>
              <a:endParaRPr sz="2000" b="1" dirty="0">
                <a:solidFill>
                  <a:schemeClr val="bg1">
                    <a:lumMod val="50000"/>
                  </a:schemeClr>
                </a:solidFill>
                <a:uFill>
                  <a:solidFill>
                    <a:srgbClr val="36C0A6"/>
                  </a:solidFill>
                </a:uFill>
                <a:latin typeface="+mn-lt"/>
                <a:ea typeface="+mn-ea"/>
                <a:cs typeface="+mn-ea"/>
                <a:sym typeface="+mn-lt"/>
              </a:endParaRPr>
            </a:p>
          </p:txBody>
        </p:sp>
        <p:sp>
          <p:nvSpPr>
            <p:cNvPr id="22" name="Shape 6928"/>
            <p:cNvSpPr/>
            <p:nvPr/>
          </p:nvSpPr>
          <p:spPr>
            <a:xfrm flipH="1">
              <a:off x="7179964" y="1700879"/>
              <a:ext cx="930282" cy="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cs typeface="+mn-ea"/>
                <a:sym typeface="+mn-lt"/>
              </a:endParaRPr>
            </a:p>
          </p:txBody>
        </p:sp>
      </p:grpSp>
      <p:grpSp>
        <p:nvGrpSpPr>
          <p:cNvPr id="23" name="组合 22"/>
          <p:cNvGrpSpPr/>
          <p:nvPr/>
        </p:nvGrpSpPr>
        <p:grpSpPr>
          <a:xfrm>
            <a:off x="5961575" y="4033740"/>
            <a:ext cx="4688336" cy="1694446"/>
            <a:chOff x="5664826" y="3073071"/>
            <a:chExt cx="4688336" cy="1694446"/>
          </a:xfrm>
          <a:solidFill>
            <a:srgbClr val="27C5D6"/>
          </a:solidFill>
        </p:grpSpPr>
        <p:sp>
          <p:nvSpPr>
            <p:cNvPr id="24" name="Shape 6917"/>
            <p:cNvSpPr/>
            <p:nvPr/>
          </p:nvSpPr>
          <p:spPr>
            <a:xfrm>
              <a:off x="5664826" y="3073071"/>
              <a:ext cx="1889802" cy="1694446"/>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noFill/>
            <a:ln>
              <a:solidFill>
                <a:srgbClr val="404040"/>
              </a:solidFill>
              <a:round/>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cs typeface="+mn-ea"/>
                <a:sym typeface="+mn-lt"/>
              </a:endParaRPr>
            </a:p>
          </p:txBody>
        </p:sp>
        <p:sp>
          <p:nvSpPr>
            <p:cNvPr id="25" name="Shape 6924"/>
            <p:cNvSpPr/>
            <p:nvPr/>
          </p:nvSpPr>
          <p:spPr>
            <a:xfrm>
              <a:off x="8105261" y="3689265"/>
              <a:ext cx="2247901" cy="938719"/>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B5B5B5"/>
                </a:buClr>
                <a:defRPr sz="1100">
                  <a:solidFill>
                    <a:srgbClr val="B5B5B5"/>
                  </a:solidFill>
                  <a:uFill>
                    <a:solidFill>
                      <a:srgbClr val="B5B5B5"/>
                    </a:solidFill>
                  </a:uFill>
                </a:defRPr>
              </a:lvl1pPr>
            </a:lstStyle>
            <a:p>
              <a:pPr marL="0" marR="0" lvl="0" indent="0" defTabSz="914400" eaLnBrk="1" fontAlgn="auto" latinLnBrk="0" hangingPunct="1">
                <a:lnSpc>
                  <a:spcPct val="100000"/>
                </a:lnSpc>
                <a:spcBef>
                  <a:spcPts val="0"/>
                </a:spcBef>
                <a:spcAft>
                  <a:spcPts val="0"/>
                </a:spcAft>
                <a:buClr>
                  <a:srgbClr val="B5B5B5"/>
                </a:buClr>
                <a:buSzTx/>
                <a:buFontTx/>
                <a:buNone/>
                <a:tabLst/>
                <a:defRPr sz="1800">
                  <a:solidFill>
                    <a:srgbClr val="000000"/>
                  </a:solidFill>
                  <a:uFillTx/>
                </a:defRPr>
              </a:pPr>
              <a:r>
                <a:rPr kumimoji="0" lang="zh-CN" altLang="en-US" sz="1400" b="0" i="0" u="none" strike="noStrike" kern="0" cap="none" spc="0" normalizeH="0" baseline="0" noProof="0" dirty="0">
                  <a:ln>
                    <a:noFill/>
                  </a:ln>
                  <a:solidFill>
                    <a:schemeClr val="bg1">
                      <a:lumMod val="50000"/>
                    </a:schemeClr>
                  </a:solidFill>
                  <a:effectLst/>
                  <a:uLnTx/>
                  <a:uFillTx/>
                  <a:cs typeface="+mn-ea"/>
                  <a:sym typeface="+mn-lt"/>
                </a:rPr>
                <a:t>此处添加详细文本描述，建议与标题相关并符合整体语言风格，语言描述尽量简洁生动。</a:t>
              </a:r>
            </a:p>
          </p:txBody>
        </p:sp>
        <p:sp>
          <p:nvSpPr>
            <p:cNvPr id="26" name="Shape 6925"/>
            <p:cNvSpPr/>
            <p:nvPr/>
          </p:nvSpPr>
          <p:spPr>
            <a:xfrm>
              <a:off x="8105260" y="3326823"/>
              <a:ext cx="2070101" cy="384721"/>
            </a:xfrm>
            <a:prstGeom prst="rect">
              <a:avLst/>
            </a:prstGeom>
            <a:noFill/>
            <a:ln w="12700">
              <a:round/>
            </a:ln>
            <a:extLst>
              <a:ext uri="{C572A759-6A51-4108-AA02-DFA0A04FC94B}">
                <ma14:wrappingTextBoxFlag xmlns:ma14="http://schemas.microsoft.com/office/mac/drawingml/2011/main" xmlns="" val="1"/>
              </a:ext>
            </a:extLst>
          </p:spPr>
          <p:txBody>
            <a:bodyPr lIns="38100" tIns="38100" rIns="38100" bIns="38100">
              <a:spAutoFit/>
            </a:bodyPr>
            <a:lstStyle>
              <a:lvl1pPr>
                <a:buClr>
                  <a:srgbClr val="DDE896"/>
                </a:buClr>
                <a:buFont typeface="ArialUnicodeMS"/>
                <a:defRPr b="1">
                  <a:solidFill>
                    <a:srgbClr val="DDE896"/>
                  </a:solidFill>
                  <a:uFill>
                    <a:solidFill>
                      <a:srgbClr val="DDE896"/>
                    </a:solidFill>
                  </a:uFill>
                  <a:latin typeface="ArialUnicodeMS"/>
                  <a:ea typeface="ArialUnicodeMS"/>
                  <a:cs typeface="ArialUnicodeMS"/>
                  <a:sym typeface="ArialUnicodeMS"/>
                </a:defRPr>
              </a:lvl1pPr>
            </a:lstStyle>
            <a:p>
              <a:pPr lvl="0">
                <a:defRPr b="0">
                  <a:solidFill>
                    <a:srgbClr val="000000"/>
                  </a:solidFill>
                  <a:uFillTx/>
                </a:defRPr>
              </a:pPr>
              <a:r>
                <a:rPr lang="zh-CN" altLang="en-US" sz="2000" b="1" dirty="0" smtClean="0">
                  <a:solidFill>
                    <a:schemeClr val="bg1">
                      <a:lumMod val="50000"/>
                    </a:schemeClr>
                  </a:solidFill>
                  <a:uFill>
                    <a:solidFill>
                      <a:srgbClr val="DDE896"/>
                    </a:solidFill>
                  </a:uFill>
                  <a:latin typeface="+mn-lt"/>
                  <a:ea typeface="+mn-ea"/>
                  <a:cs typeface="+mn-ea"/>
                  <a:sym typeface="+mn-lt"/>
                </a:rPr>
                <a:t>添加标题</a:t>
              </a:r>
              <a:endParaRPr sz="2000" b="1" dirty="0">
                <a:solidFill>
                  <a:schemeClr val="bg1">
                    <a:lumMod val="50000"/>
                  </a:schemeClr>
                </a:solidFill>
                <a:uFill>
                  <a:solidFill>
                    <a:srgbClr val="DDE896"/>
                  </a:solidFill>
                </a:uFill>
                <a:latin typeface="+mn-lt"/>
                <a:ea typeface="+mn-ea"/>
                <a:cs typeface="+mn-ea"/>
                <a:sym typeface="+mn-lt"/>
              </a:endParaRPr>
            </a:p>
          </p:txBody>
        </p:sp>
        <p:sp>
          <p:nvSpPr>
            <p:cNvPr id="27" name="Shape 6929"/>
            <p:cNvSpPr/>
            <p:nvPr/>
          </p:nvSpPr>
          <p:spPr>
            <a:xfrm flipH="1">
              <a:off x="7341889" y="3511490"/>
              <a:ext cx="768357" cy="1"/>
            </a:xfrm>
            <a:prstGeom prst="line">
              <a:avLst/>
            </a:prstGeom>
            <a:grpFill/>
            <a:ln w="6350">
              <a:solidFill>
                <a:schemeClr val="bg2"/>
              </a:solidFill>
              <a:prstDash val="dash"/>
              <a:miter lim="400000"/>
              <a:headEnd type="triangle"/>
            </a:ln>
          </p:spPr>
          <p:txBody>
            <a:bodyPr lIns="0" tIns="0" rIns="0" bIns="0"/>
            <a:lstStyle/>
            <a:p>
              <a:pPr lvl="0" defTabSz="457200">
                <a:buClrTx/>
                <a:defRPr sz="1200">
                  <a:uFillTx/>
                  <a:latin typeface="Helvetica"/>
                  <a:ea typeface="Helvetica"/>
                  <a:cs typeface="Helvetica"/>
                  <a:sym typeface="Helvetica"/>
                </a:defRPr>
              </a:pPr>
              <a:endParaRPr sz="1400">
                <a:solidFill>
                  <a:schemeClr val="bg1">
                    <a:lumMod val="50000"/>
                  </a:schemeClr>
                </a:solidFill>
                <a:cs typeface="+mn-ea"/>
                <a:sym typeface="+mn-lt"/>
              </a:endParaRPr>
            </a:p>
          </p:txBody>
        </p:sp>
      </p:grpSp>
      <p:grpSp>
        <p:nvGrpSpPr>
          <p:cNvPr id="28" name="Group 6936"/>
          <p:cNvGrpSpPr/>
          <p:nvPr/>
        </p:nvGrpSpPr>
        <p:grpSpPr>
          <a:xfrm>
            <a:off x="5601740" y="3534872"/>
            <a:ext cx="977494" cy="977541"/>
            <a:chOff x="0" y="0"/>
            <a:chExt cx="977493" cy="977540"/>
          </a:xfrm>
          <a:solidFill>
            <a:schemeClr val="bg1">
              <a:lumMod val="50000"/>
            </a:schemeClr>
          </a:solidFill>
        </p:grpSpPr>
        <p:sp>
          <p:nvSpPr>
            <p:cNvPr id="29" name="Shape 6930"/>
            <p:cNvSpPr/>
            <p:nvPr/>
          </p:nvSpPr>
          <p:spPr>
            <a:xfrm>
              <a:off x="-1" y="92449"/>
              <a:ext cx="890097" cy="885092"/>
            </a:xfrm>
            <a:custGeom>
              <a:avLst/>
              <a:gdLst/>
              <a:ahLst/>
              <a:cxnLst>
                <a:cxn ang="0">
                  <a:pos x="wd2" y="hd2"/>
                </a:cxn>
                <a:cxn ang="5400000">
                  <a:pos x="wd2" y="hd2"/>
                </a:cxn>
                <a:cxn ang="10800000">
                  <a:pos x="wd2" y="hd2"/>
                </a:cxn>
                <a:cxn ang="16200000">
                  <a:pos x="wd2" y="hd2"/>
                </a:cxn>
              </a:cxnLst>
              <a:rect l="0" t="0" r="r" b="b"/>
              <a:pathLst>
                <a:path w="21513" h="21600" extrusionOk="0">
                  <a:moveTo>
                    <a:pt x="15259" y="526"/>
                  </a:moveTo>
                  <a:cubicBezTo>
                    <a:pt x="14911" y="175"/>
                    <a:pt x="14448" y="0"/>
                    <a:pt x="13956" y="0"/>
                  </a:cubicBezTo>
                  <a:cubicBezTo>
                    <a:pt x="13464" y="0"/>
                    <a:pt x="13000" y="175"/>
                    <a:pt x="12653" y="526"/>
                  </a:cubicBezTo>
                  <a:cubicBezTo>
                    <a:pt x="11611" y="1578"/>
                    <a:pt x="11611" y="1578"/>
                    <a:pt x="11611" y="1578"/>
                  </a:cubicBezTo>
                  <a:cubicBezTo>
                    <a:pt x="11263" y="1929"/>
                    <a:pt x="11089" y="2397"/>
                    <a:pt x="11089" y="2894"/>
                  </a:cubicBezTo>
                  <a:cubicBezTo>
                    <a:pt x="11089" y="3244"/>
                    <a:pt x="11176" y="3595"/>
                    <a:pt x="11350" y="3887"/>
                  </a:cubicBezTo>
                  <a:cubicBezTo>
                    <a:pt x="1332" y="7921"/>
                    <a:pt x="1332" y="7921"/>
                    <a:pt x="1332" y="7921"/>
                  </a:cubicBezTo>
                  <a:cubicBezTo>
                    <a:pt x="666" y="8242"/>
                    <a:pt x="174" y="8856"/>
                    <a:pt x="29" y="9558"/>
                  </a:cubicBezTo>
                  <a:cubicBezTo>
                    <a:pt x="-87" y="10288"/>
                    <a:pt x="145" y="11048"/>
                    <a:pt x="666" y="11575"/>
                  </a:cubicBezTo>
                  <a:cubicBezTo>
                    <a:pt x="10047" y="20957"/>
                    <a:pt x="10047" y="20957"/>
                    <a:pt x="10047" y="20957"/>
                  </a:cubicBezTo>
                  <a:cubicBezTo>
                    <a:pt x="10452" y="21366"/>
                    <a:pt x="11003" y="21600"/>
                    <a:pt x="11553" y="21600"/>
                  </a:cubicBezTo>
                  <a:cubicBezTo>
                    <a:pt x="11582" y="21600"/>
                    <a:pt x="11611" y="21600"/>
                    <a:pt x="11611" y="21600"/>
                  </a:cubicBezTo>
                  <a:cubicBezTo>
                    <a:pt x="11755" y="21600"/>
                    <a:pt x="11900" y="21571"/>
                    <a:pt x="12074" y="21542"/>
                  </a:cubicBezTo>
                  <a:cubicBezTo>
                    <a:pt x="12798" y="21395"/>
                    <a:pt x="13406" y="20899"/>
                    <a:pt x="13666" y="20197"/>
                  </a:cubicBezTo>
                  <a:cubicBezTo>
                    <a:pt x="17604" y="10230"/>
                    <a:pt x="17604" y="10230"/>
                    <a:pt x="17604" y="10230"/>
                  </a:cubicBezTo>
                  <a:cubicBezTo>
                    <a:pt x="17923" y="10405"/>
                    <a:pt x="18270" y="10522"/>
                    <a:pt x="18618" y="10522"/>
                  </a:cubicBezTo>
                  <a:cubicBezTo>
                    <a:pt x="19110" y="10522"/>
                    <a:pt x="19573" y="10318"/>
                    <a:pt x="19921" y="9967"/>
                  </a:cubicBezTo>
                  <a:cubicBezTo>
                    <a:pt x="20963" y="8944"/>
                    <a:pt x="20963" y="8944"/>
                    <a:pt x="20963" y="8944"/>
                  </a:cubicBezTo>
                  <a:cubicBezTo>
                    <a:pt x="21310" y="8564"/>
                    <a:pt x="21513" y="8096"/>
                    <a:pt x="21513" y="7599"/>
                  </a:cubicBezTo>
                  <a:cubicBezTo>
                    <a:pt x="21513" y="7103"/>
                    <a:pt x="21310" y="6635"/>
                    <a:pt x="20963" y="6284"/>
                  </a:cubicBezTo>
                  <a:lnTo>
                    <a:pt x="15259" y="526"/>
                  </a:lnTo>
                  <a:close/>
                  <a:moveTo>
                    <a:pt x="12305" y="19642"/>
                  </a:moveTo>
                  <a:cubicBezTo>
                    <a:pt x="12219" y="19876"/>
                    <a:pt x="12016" y="20051"/>
                    <a:pt x="11755" y="20080"/>
                  </a:cubicBezTo>
                  <a:cubicBezTo>
                    <a:pt x="11697" y="20109"/>
                    <a:pt x="11640" y="20109"/>
                    <a:pt x="11582" y="20109"/>
                  </a:cubicBezTo>
                  <a:cubicBezTo>
                    <a:pt x="11408" y="20109"/>
                    <a:pt x="11234" y="20022"/>
                    <a:pt x="11089" y="19905"/>
                  </a:cubicBezTo>
                  <a:cubicBezTo>
                    <a:pt x="1679" y="10522"/>
                    <a:pt x="1679" y="10522"/>
                    <a:pt x="1679" y="10522"/>
                  </a:cubicBezTo>
                  <a:cubicBezTo>
                    <a:pt x="1534" y="10347"/>
                    <a:pt x="1448" y="10084"/>
                    <a:pt x="1477" y="9850"/>
                  </a:cubicBezTo>
                  <a:cubicBezTo>
                    <a:pt x="1534" y="9616"/>
                    <a:pt x="1708" y="9412"/>
                    <a:pt x="1911" y="9295"/>
                  </a:cubicBezTo>
                  <a:cubicBezTo>
                    <a:pt x="6515" y="7453"/>
                    <a:pt x="6515" y="7453"/>
                    <a:pt x="6515" y="7453"/>
                  </a:cubicBezTo>
                  <a:cubicBezTo>
                    <a:pt x="9613" y="8476"/>
                    <a:pt x="12682" y="7483"/>
                    <a:pt x="15780" y="10815"/>
                  </a:cubicBezTo>
                  <a:lnTo>
                    <a:pt x="12305" y="19642"/>
                  </a:lnTo>
                  <a:close/>
                  <a:moveTo>
                    <a:pt x="19921" y="7863"/>
                  </a:moveTo>
                  <a:cubicBezTo>
                    <a:pt x="18878" y="8915"/>
                    <a:pt x="18878" y="8915"/>
                    <a:pt x="18878" y="8915"/>
                  </a:cubicBezTo>
                  <a:cubicBezTo>
                    <a:pt x="18733" y="9061"/>
                    <a:pt x="18502" y="9061"/>
                    <a:pt x="18357" y="8915"/>
                  </a:cubicBezTo>
                  <a:cubicBezTo>
                    <a:pt x="17054" y="7599"/>
                    <a:pt x="17054" y="7599"/>
                    <a:pt x="17054" y="7599"/>
                  </a:cubicBezTo>
                  <a:cubicBezTo>
                    <a:pt x="16012" y="10288"/>
                    <a:pt x="16012" y="10288"/>
                    <a:pt x="16012" y="10288"/>
                  </a:cubicBezTo>
                  <a:cubicBezTo>
                    <a:pt x="16099" y="10055"/>
                    <a:pt x="16099" y="10055"/>
                    <a:pt x="16099" y="10055"/>
                  </a:cubicBezTo>
                  <a:cubicBezTo>
                    <a:pt x="13869" y="7804"/>
                    <a:pt x="11611" y="7541"/>
                    <a:pt x="9584" y="7278"/>
                  </a:cubicBezTo>
                  <a:cubicBezTo>
                    <a:pt x="8918" y="7190"/>
                    <a:pt x="8281" y="7103"/>
                    <a:pt x="7644" y="6986"/>
                  </a:cubicBezTo>
                  <a:cubicBezTo>
                    <a:pt x="13927" y="4443"/>
                    <a:pt x="13927" y="4443"/>
                    <a:pt x="13927" y="4443"/>
                  </a:cubicBezTo>
                  <a:cubicBezTo>
                    <a:pt x="12653" y="3157"/>
                    <a:pt x="12653" y="3157"/>
                    <a:pt x="12653" y="3157"/>
                  </a:cubicBezTo>
                  <a:cubicBezTo>
                    <a:pt x="12508" y="3011"/>
                    <a:pt x="12508" y="2777"/>
                    <a:pt x="12653" y="2631"/>
                  </a:cubicBezTo>
                  <a:cubicBezTo>
                    <a:pt x="13695" y="1578"/>
                    <a:pt x="13695" y="1578"/>
                    <a:pt x="13695" y="1578"/>
                  </a:cubicBezTo>
                  <a:cubicBezTo>
                    <a:pt x="13840" y="1432"/>
                    <a:pt x="14072" y="1432"/>
                    <a:pt x="14216" y="1578"/>
                  </a:cubicBezTo>
                  <a:cubicBezTo>
                    <a:pt x="19921" y="7336"/>
                    <a:pt x="19921" y="7336"/>
                    <a:pt x="19921" y="7336"/>
                  </a:cubicBezTo>
                  <a:cubicBezTo>
                    <a:pt x="20065" y="7483"/>
                    <a:pt x="20065" y="7716"/>
                    <a:pt x="19921" y="7863"/>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cs typeface="+mn-ea"/>
                <a:sym typeface="+mn-lt"/>
              </a:endParaRPr>
            </a:p>
          </p:txBody>
        </p:sp>
        <p:sp>
          <p:nvSpPr>
            <p:cNvPr id="30" name="Shape 6931"/>
            <p:cNvSpPr/>
            <p:nvPr/>
          </p:nvSpPr>
          <p:spPr>
            <a:xfrm>
              <a:off x="427848" y="488517"/>
              <a:ext cx="153578" cy="153578"/>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cubicBezTo>
                    <a:pt x="16706" y="21600"/>
                    <a:pt x="21600" y="16706"/>
                    <a:pt x="21600" y="10800"/>
                  </a:cubicBezTo>
                  <a:cubicBezTo>
                    <a:pt x="21600" y="4894"/>
                    <a:pt x="16706" y="0"/>
                    <a:pt x="10800" y="0"/>
                  </a:cubicBezTo>
                  <a:cubicBezTo>
                    <a:pt x="4894" y="0"/>
                    <a:pt x="0" y="4894"/>
                    <a:pt x="0" y="10800"/>
                  </a:cubicBezTo>
                  <a:cubicBezTo>
                    <a:pt x="0" y="16706"/>
                    <a:pt x="4894" y="21600"/>
                    <a:pt x="10800" y="21600"/>
                  </a:cubicBezTo>
                  <a:close/>
                  <a:moveTo>
                    <a:pt x="10800" y="4388"/>
                  </a:moveTo>
                  <a:cubicBezTo>
                    <a:pt x="14344" y="4388"/>
                    <a:pt x="17212" y="7256"/>
                    <a:pt x="17212" y="10800"/>
                  </a:cubicBezTo>
                  <a:cubicBezTo>
                    <a:pt x="17212" y="14344"/>
                    <a:pt x="14344" y="17212"/>
                    <a:pt x="10800" y="17212"/>
                  </a:cubicBezTo>
                  <a:cubicBezTo>
                    <a:pt x="7256" y="17212"/>
                    <a:pt x="4387" y="14344"/>
                    <a:pt x="4387" y="10800"/>
                  </a:cubicBezTo>
                  <a:cubicBezTo>
                    <a:pt x="4387" y="7256"/>
                    <a:pt x="7256" y="4388"/>
                    <a:pt x="10800" y="4388"/>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cs typeface="+mn-ea"/>
                <a:sym typeface="+mn-lt"/>
              </a:endParaRPr>
            </a:p>
          </p:txBody>
        </p:sp>
        <p:sp>
          <p:nvSpPr>
            <p:cNvPr id="31" name="Shape 6932"/>
            <p:cNvSpPr/>
            <p:nvPr/>
          </p:nvSpPr>
          <p:spPr>
            <a:xfrm>
              <a:off x="825431" y="0"/>
              <a:ext cx="152063" cy="153578"/>
            </a:xfrm>
            <a:custGeom>
              <a:avLst/>
              <a:gdLst/>
              <a:ahLst/>
              <a:cxnLst>
                <a:cxn ang="0">
                  <a:pos x="wd2" y="hd2"/>
                </a:cxn>
                <a:cxn ang="5400000">
                  <a:pos x="wd2" y="hd2"/>
                </a:cxn>
                <a:cxn ang="10800000">
                  <a:pos x="wd2" y="hd2"/>
                </a:cxn>
                <a:cxn ang="16200000">
                  <a:pos x="wd2" y="hd2"/>
                </a:cxn>
              </a:cxnLst>
              <a:rect l="0" t="0" r="r" b="b"/>
              <a:pathLst>
                <a:path w="21600" h="21600" extrusionOk="0">
                  <a:moveTo>
                    <a:pt x="10715" y="0"/>
                  </a:moveTo>
                  <a:cubicBezTo>
                    <a:pt x="4762" y="0"/>
                    <a:pt x="0" y="4894"/>
                    <a:pt x="0" y="10800"/>
                  </a:cubicBezTo>
                  <a:cubicBezTo>
                    <a:pt x="0" y="16706"/>
                    <a:pt x="4762" y="21600"/>
                    <a:pt x="10715" y="21600"/>
                  </a:cubicBezTo>
                  <a:cubicBezTo>
                    <a:pt x="16668" y="21600"/>
                    <a:pt x="21600" y="16706"/>
                    <a:pt x="21600" y="10800"/>
                  </a:cubicBezTo>
                  <a:cubicBezTo>
                    <a:pt x="21600" y="4894"/>
                    <a:pt x="16668" y="0"/>
                    <a:pt x="10715" y="0"/>
                  </a:cubicBezTo>
                  <a:close/>
                  <a:moveTo>
                    <a:pt x="10715" y="17212"/>
                  </a:moveTo>
                  <a:cubicBezTo>
                    <a:pt x="7143" y="17212"/>
                    <a:pt x="4252" y="14344"/>
                    <a:pt x="4252" y="10800"/>
                  </a:cubicBezTo>
                  <a:cubicBezTo>
                    <a:pt x="4252" y="7256"/>
                    <a:pt x="7143" y="4388"/>
                    <a:pt x="10715" y="4388"/>
                  </a:cubicBezTo>
                  <a:cubicBezTo>
                    <a:pt x="14287" y="4388"/>
                    <a:pt x="17348" y="7256"/>
                    <a:pt x="17348" y="10800"/>
                  </a:cubicBezTo>
                  <a:cubicBezTo>
                    <a:pt x="17348" y="14344"/>
                    <a:pt x="14287" y="17212"/>
                    <a:pt x="10715" y="17212"/>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cs typeface="+mn-ea"/>
                <a:sym typeface="+mn-lt"/>
              </a:endParaRPr>
            </a:p>
          </p:txBody>
        </p:sp>
        <p:sp>
          <p:nvSpPr>
            <p:cNvPr id="32" name="Shape 6933"/>
            <p:cNvSpPr/>
            <p:nvPr/>
          </p:nvSpPr>
          <p:spPr>
            <a:xfrm>
              <a:off x="244465" y="458711"/>
              <a:ext cx="122256" cy="122256"/>
            </a:xfrm>
            <a:custGeom>
              <a:avLst/>
              <a:gdLst/>
              <a:ahLst/>
              <a:cxnLst>
                <a:cxn ang="0">
                  <a:pos x="wd2" y="hd2"/>
                </a:cxn>
                <a:cxn ang="5400000">
                  <a:pos x="wd2" y="hd2"/>
                </a:cxn>
                <a:cxn ang="10800000">
                  <a:pos x="wd2" y="hd2"/>
                </a:cxn>
                <a:cxn ang="16200000">
                  <a:pos x="wd2" y="hd2"/>
                </a:cxn>
              </a:cxnLst>
              <a:rect l="0" t="0" r="r" b="b"/>
              <a:pathLst>
                <a:path w="21600" h="21600" extrusionOk="0">
                  <a:moveTo>
                    <a:pt x="0" y="10800"/>
                  </a:moveTo>
                  <a:cubicBezTo>
                    <a:pt x="0" y="16729"/>
                    <a:pt x="4871" y="21600"/>
                    <a:pt x="10800" y="21600"/>
                  </a:cubicBezTo>
                  <a:cubicBezTo>
                    <a:pt x="16729" y="21600"/>
                    <a:pt x="21600" y="16729"/>
                    <a:pt x="21600" y="10800"/>
                  </a:cubicBezTo>
                  <a:cubicBezTo>
                    <a:pt x="21600" y="4659"/>
                    <a:pt x="16729" y="0"/>
                    <a:pt x="10800" y="0"/>
                  </a:cubicBezTo>
                  <a:cubicBezTo>
                    <a:pt x="4871" y="0"/>
                    <a:pt x="0" y="4659"/>
                    <a:pt x="0" y="10800"/>
                  </a:cubicBezTo>
                  <a:close/>
                  <a:moveTo>
                    <a:pt x="10800" y="5294"/>
                  </a:moveTo>
                  <a:cubicBezTo>
                    <a:pt x="13765" y="5294"/>
                    <a:pt x="16306" y="7624"/>
                    <a:pt x="16306" y="10800"/>
                  </a:cubicBezTo>
                  <a:cubicBezTo>
                    <a:pt x="16306" y="13765"/>
                    <a:pt x="13765" y="16094"/>
                    <a:pt x="10800" y="16094"/>
                  </a:cubicBezTo>
                  <a:cubicBezTo>
                    <a:pt x="7835" y="16094"/>
                    <a:pt x="5506" y="13765"/>
                    <a:pt x="5506" y="10800"/>
                  </a:cubicBezTo>
                  <a:cubicBezTo>
                    <a:pt x="5506" y="7624"/>
                    <a:pt x="7835" y="5294"/>
                    <a:pt x="10800" y="5294"/>
                  </a:cubicBezTo>
                  <a:close/>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cs typeface="+mn-ea"/>
                <a:sym typeface="+mn-lt"/>
              </a:endParaRPr>
            </a:p>
          </p:txBody>
        </p:sp>
        <p:sp>
          <p:nvSpPr>
            <p:cNvPr id="33" name="Shape 6934"/>
            <p:cNvSpPr/>
            <p:nvPr/>
          </p:nvSpPr>
          <p:spPr>
            <a:xfrm>
              <a:off x="366720" y="671900"/>
              <a:ext cx="61129"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cs typeface="+mn-ea"/>
                <a:sym typeface="+mn-lt"/>
              </a:endParaRPr>
            </a:p>
          </p:txBody>
        </p:sp>
        <p:sp>
          <p:nvSpPr>
            <p:cNvPr id="34" name="Shape 6935"/>
            <p:cNvSpPr/>
            <p:nvPr/>
          </p:nvSpPr>
          <p:spPr>
            <a:xfrm>
              <a:off x="855742" y="214199"/>
              <a:ext cx="60623" cy="6112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grpFill/>
            <a:ln w="9525" cap="flat">
              <a:noFill/>
              <a:round/>
            </a:ln>
            <a:effectLst/>
          </p:spPr>
          <p:txBody>
            <a:bodyPr wrap="square" lIns="0" tIns="0" rIns="0" bIns="0" numCol="1" anchor="t">
              <a:noAutofit/>
            </a:bodyPr>
            <a:lstStyle/>
            <a:p>
              <a:pPr lvl="0" defTabSz="457200">
                <a:buClrTx/>
                <a:defRPr sz="1200">
                  <a:uFillTx/>
                  <a:latin typeface="Helvetica"/>
                  <a:ea typeface="Helvetica"/>
                  <a:cs typeface="Helvetica"/>
                  <a:sym typeface="Helvetica"/>
                </a:defRPr>
              </a:pPr>
              <a:endParaRPr>
                <a:cs typeface="+mn-ea"/>
                <a:sym typeface="+mn-lt"/>
              </a:endParaRPr>
            </a:p>
          </p:txBody>
        </p:sp>
      </p:grpSp>
    </p:spTree>
    <p:extLst>
      <p:ext uri="{BB962C8B-B14F-4D97-AF65-F5344CB8AC3E}">
        <p14:creationId xmlns:p14="http://schemas.microsoft.com/office/powerpoint/2010/main" val="2885385795"/>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fade">
                                      <p:cBhvr>
                                        <p:cTn id="13" dur="250"/>
                                        <p:tgtEl>
                                          <p:spTgt spid="28"/>
                                        </p:tgtEl>
                                      </p:cBhvr>
                                    </p:animEffect>
                                    <p:anim calcmode="lin" valueType="num">
                                      <p:cBhvr>
                                        <p:cTn id="14" dur="250" fill="hold"/>
                                        <p:tgtEl>
                                          <p:spTgt spid="28"/>
                                        </p:tgtEl>
                                        <p:attrNameLst>
                                          <p:attrName>ppt_x</p:attrName>
                                        </p:attrNameLst>
                                      </p:cBhvr>
                                      <p:tavLst>
                                        <p:tav tm="0">
                                          <p:val>
                                            <p:strVal val="#ppt_x"/>
                                          </p:val>
                                        </p:tav>
                                        <p:tav tm="100000">
                                          <p:val>
                                            <p:strVal val="#ppt_x"/>
                                          </p:val>
                                        </p:tav>
                                      </p:tavLst>
                                    </p:anim>
                                    <p:anim calcmode="lin" valueType="num">
                                      <p:cBhvr>
                                        <p:cTn id="15" dur="250" fill="hold"/>
                                        <p:tgtEl>
                                          <p:spTgt spid="2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300"/>
                                        <p:tgtEl>
                                          <p:spTgt spid="6"/>
                                        </p:tgtEl>
                                      </p:cBhvr>
                                    </p:animEffect>
                                    <p:anim calcmode="lin" valueType="num">
                                      <p:cBhvr>
                                        <p:cTn id="20" dur="300" fill="hold"/>
                                        <p:tgtEl>
                                          <p:spTgt spid="6"/>
                                        </p:tgtEl>
                                        <p:attrNameLst>
                                          <p:attrName>ppt_x</p:attrName>
                                        </p:attrNameLst>
                                      </p:cBhvr>
                                      <p:tavLst>
                                        <p:tav tm="0">
                                          <p:val>
                                            <p:strVal val="#ppt_x"/>
                                          </p:val>
                                        </p:tav>
                                        <p:tav tm="100000">
                                          <p:val>
                                            <p:strVal val="#ppt_x"/>
                                          </p:val>
                                        </p:tav>
                                      </p:tavLst>
                                    </p:anim>
                                    <p:anim calcmode="lin" valueType="num">
                                      <p:cBhvr>
                                        <p:cTn id="21" dur="300" fill="hold"/>
                                        <p:tgtEl>
                                          <p:spTgt spid="6"/>
                                        </p:tgtEl>
                                        <p:attrNameLst>
                                          <p:attrName>ppt_y</p:attrName>
                                        </p:attrNameLst>
                                      </p:cBhvr>
                                      <p:tavLst>
                                        <p:tav tm="0">
                                          <p:val>
                                            <p:strVal val="#ppt_y+.1"/>
                                          </p:val>
                                        </p:tav>
                                        <p:tav tm="100000">
                                          <p:val>
                                            <p:strVal val="#ppt_y"/>
                                          </p:val>
                                        </p:tav>
                                      </p:tavLst>
                                    </p:anim>
                                  </p:childTnLst>
                                </p:cTn>
                              </p:par>
                            </p:childTnLst>
                          </p:cTn>
                        </p:par>
                        <p:par>
                          <p:cTn id="22" fill="hold">
                            <p:stCondLst>
                              <p:cond delay="1300"/>
                            </p:stCondLst>
                            <p:childTnLst>
                              <p:par>
                                <p:cTn id="23" presetID="42" presetClass="entr" presetSubtype="0"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300"/>
                                        <p:tgtEl>
                                          <p:spTgt spid="18"/>
                                        </p:tgtEl>
                                      </p:cBhvr>
                                    </p:animEffect>
                                    <p:anim calcmode="lin" valueType="num">
                                      <p:cBhvr>
                                        <p:cTn id="26" dur="300" fill="hold"/>
                                        <p:tgtEl>
                                          <p:spTgt spid="18"/>
                                        </p:tgtEl>
                                        <p:attrNameLst>
                                          <p:attrName>ppt_x</p:attrName>
                                        </p:attrNameLst>
                                      </p:cBhvr>
                                      <p:tavLst>
                                        <p:tav tm="0">
                                          <p:val>
                                            <p:strVal val="#ppt_x"/>
                                          </p:val>
                                        </p:tav>
                                        <p:tav tm="100000">
                                          <p:val>
                                            <p:strVal val="#ppt_x"/>
                                          </p:val>
                                        </p:tav>
                                      </p:tavLst>
                                    </p:anim>
                                    <p:anim calcmode="lin" valueType="num">
                                      <p:cBhvr>
                                        <p:cTn id="27" dur="300" fill="hold"/>
                                        <p:tgtEl>
                                          <p:spTgt spid="18"/>
                                        </p:tgtEl>
                                        <p:attrNameLst>
                                          <p:attrName>ppt_y</p:attrName>
                                        </p:attrNameLst>
                                      </p:cBhvr>
                                      <p:tavLst>
                                        <p:tav tm="0">
                                          <p:val>
                                            <p:strVal val="#ppt_y+.1"/>
                                          </p:val>
                                        </p:tav>
                                        <p:tav tm="100000">
                                          <p:val>
                                            <p:strVal val="#ppt_y"/>
                                          </p:val>
                                        </p:tav>
                                      </p:tavLst>
                                    </p:anim>
                                  </p:childTnLst>
                                </p:cTn>
                              </p:par>
                            </p:childTnLst>
                          </p:cTn>
                        </p:par>
                        <p:par>
                          <p:cTn id="28" fill="hold">
                            <p:stCondLst>
                              <p:cond delay="1600"/>
                            </p:stCondLst>
                            <p:childTnLst>
                              <p:par>
                                <p:cTn id="29" presetID="42"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300"/>
                                        <p:tgtEl>
                                          <p:spTgt spid="12"/>
                                        </p:tgtEl>
                                      </p:cBhvr>
                                    </p:animEffect>
                                    <p:anim calcmode="lin" valueType="num">
                                      <p:cBhvr>
                                        <p:cTn id="32" dur="300" fill="hold"/>
                                        <p:tgtEl>
                                          <p:spTgt spid="12"/>
                                        </p:tgtEl>
                                        <p:attrNameLst>
                                          <p:attrName>ppt_x</p:attrName>
                                        </p:attrNameLst>
                                      </p:cBhvr>
                                      <p:tavLst>
                                        <p:tav tm="0">
                                          <p:val>
                                            <p:strVal val="#ppt_x"/>
                                          </p:val>
                                        </p:tav>
                                        <p:tav tm="100000">
                                          <p:val>
                                            <p:strVal val="#ppt_x"/>
                                          </p:val>
                                        </p:tav>
                                      </p:tavLst>
                                    </p:anim>
                                    <p:anim calcmode="lin" valueType="num">
                                      <p:cBhvr>
                                        <p:cTn id="33" dur="3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900"/>
                            </p:stCondLst>
                            <p:childTnLst>
                              <p:par>
                                <p:cTn id="35" presetID="42" presetClass="entr" presetSubtype="0"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fade">
                                      <p:cBhvr>
                                        <p:cTn id="37" dur="300"/>
                                        <p:tgtEl>
                                          <p:spTgt spid="23"/>
                                        </p:tgtEl>
                                      </p:cBhvr>
                                    </p:animEffect>
                                    <p:anim calcmode="lin" valueType="num">
                                      <p:cBhvr>
                                        <p:cTn id="38" dur="300" fill="hold"/>
                                        <p:tgtEl>
                                          <p:spTgt spid="23"/>
                                        </p:tgtEl>
                                        <p:attrNameLst>
                                          <p:attrName>ppt_x</p:attrName>
                                        </p:attrNameLst>
                                      </p:cBhvr>
                                      <p:tavLst>
                                        <p:tav tm="0">
                                          <p:val>
                                            <p:strVal val="#ppt_x"/>
                                          </p:val>
                                        </p:tav>
                                        <p:tav tm="100000">
                                          <p:val>
                                            <p:strVal val="#ppt_x"/>
                                          </p:val>
                                        </p:tav>
                                      </p:tavLst>
                                    </p:anim>
                                    <p:anim calcmode="lin" valueType="num">
                                      <p:cBhvr>
                                        <p:cTn id="39" dur="3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Rectangle 6"/>
          <p:cNvSpPr>
            <a:spLocks noChangeArrowheads="1"/>
          </p:cNvSpPr>
          <p:nvPr/>
        </p:nvSpPr>
        <p:spPr bwMode="auto">
          <a:xfrm>
            <a:off x="960462" y="1625071"/>
            <a:ext cx="4070128" cy="2162570"/>
          </a:xfrm>
          <a:prstGeom prst="rect">
            <a:avLst/>
          </a:prstGeom>
          <a:blipFill dpi="0" rotWithShape="1">
            <a:blip r:embed="rId4" cstate="screen">
              <a:extLst>
                <a:ext uri="{28A0092B-C50C-407E-A947-70E740481C1C}">
                  <a14:useLocalDpi xmlns:a14="http://schemas.microsoft.com/office/drawing/2010/main"/>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7" name="Rectangle 7"/>
          <p:cNvSpPr>
            <a:spLocks noChangeArrowheads="1"/>
          </p:cNvSpPr>
          <p:nvPr/>
        </p:nvSpPr>
        <p:spPr bwMode="auto">
          <a:xfrm>
            <a:off x="7193160" y="1625071"/>
            <a:ext cx="3083694" cy="2162570"/>
          </a:xfrm>
          <a:prstGeom prst="rect">
            <a:avLst/>
          </a:prstGeom>
          <a:blipFill dpi="0" rotWithShape="1">
            <a:blip r:embed="rId5" cstate="screen">
              <a:extLst>
                <a:ext uri="{BEBA8EAE-BF5A-486C-A8C5-ECC9F3942E4B}">
                  <a14:imgProps xmlns:a14="http://schemas.microsoft.com/office/drawing/2010/main">
                    <a14:imgLayer r:embed="rId6">
                      <a14:imgEffect>
                        <a14:saturation sat="0"/>
                      </a14:imgEffect>
                    </a14:imgLayer>
                  </a14:imgProps>
                </a:ext>
                <a:ext uri="{28A0092B-C50C-407E-A947-70E740481C1C}">
                  <a14:useLocalDpi xmlns:a14="http://schemas.microsoft.com/office/drawing/2010/main"/>
                </a:ext>
              </a:extLst>
            </a:blip>
            <a:srcRect/>
            <a:stretch>
              <a:fillRect/>
            </a:stretch>
          </a:blipFill>
          <a:ln>
            <a:noFill/>
          </a:ln>
        </p:spPr>
        <p:txBody>
          <a:bodyPr vert="horz" wrap="square" lIns="91440" tIns="45720" rIns="91440" bIns="45720" numCol="1" anchor="t" anchorCtr="0" compatLnSpc="1">
            <a:prstTxWarp prst="textNoShape">
              <a:avLst/>
            </a:prstTxWarp>
          </a:bodyPr>
          <a:lstStyle/>
          <a:p>
            <a:endParaRPr lang="zh-CN" altLang="en-US" dirty="0">
              <a:cs typeface="+mn-ea"/>
              <a:sym typeface="+mn-lt"/>
            </a:endParaRPr>
          </a:p>
        </p:txBody>
      </p:sp>
      <p:sp>
        <p:nvSpPr>
          <p:cNvPr id="8" name="Rectangle 8"/>
          <p:cNvSpPr>
            <a:spLocks noChangeArrowheads="1"/>
          </p:cNvSpPr>
          <p:nvPr/>
        </p:nvSpPr>
        <p:spPr bwMode="auto">
          <a:xfrm>
            <a:off x="5030590" y="1625071"/>
            <a:ext cx="2162570" cy="2162570"/>
          </a:xfrm>
          <a:prstGeom prst="rect">
            <a:avLst/>
          </a:prstGeom>
          <a:noFill/>
          <a:ln>
            <a:solidFill>
              <a:srgbClr val="404040"/>
            </a:solidFill>
          </a:ln>
          <a:extLst/>
        </p:spPr>
        <p:txBody>
          <a:bodyPr vert="horz" wrap="square" lIns="91440" tIns="45720" rIns="91440" bIns="45720" numCol="1" anchor="ctr" anchorCtr="0" compatLnSpc="1">
            <a:prstTxWarp prst="textNoShape">
              <a:avLst/>
            </a:prstTxWarp>
          </a:bodyPr>
          <a:lstStyle/>
          <a:p>
            <a:pPr algn="ctr"/>
            <a:r>
              <a:rPr lang="zh-CN" altLang="en-US" sz="1600" dirty="0">
                <a:solidFill>
                  <a:schemeClr val="bg1">
                    <a:lumMod val="50000"/>
                  </a:schemeClr>
                </a:solidFill>
                <a:cs typeface="+mn-ea"/>
                <a:sym typeface="+mn-lt"/>
              </a:rPr>
              <a:t>在此输入主</a:t>
            </a:r>
            <a:r>
              <a:rPr lang="zh-CN" altLang="en-US" sz="1600" dirty="0" smtClean="0">
                <a:solidFill>
                  <a:schemeClr val="bg1">
                    <a:lumMod val="50000"/>
                  </a:schemeClr>
                </a:solidFill>
                <a:cs typeface="+mn-ea"/>
                <a:sym typeface="+mn-lt"/>
              </a:rPr>
              <a:t>标题概述文字</a:t>
            </a:r>
            <a:r>
              <a:rPr lang="zh-CN" altLang="en-US" sz="1600" dirty="0">
                <a:solidFill>
                  <a:schemeClr val="bg1">
                    <a:lumMod val="50000"/>
                  </a:schemeClr>
                </a:solidFill>
                <a:cs typeface="+mn-ea"/>
                <a:sym typeface="+mn-lt"/>
              </a:rPr>
              <a:t>在此输入主标题概述文字</a:t>
            </a:r>
          </a:p>
        </p:txBody>
      </p:sp>
      <p:sp>
        <p:nvSpPr>
          <p:cNvPr id="9" name="Oval 9"/>
          <p:cNvSpPr>
            <a:spLocks noChangeArrowheads="1"/>
          </p:cNvSpPr>
          <p:nvPr/>
        </p:nvSpPr>
        <p:spPr bwMode="auto">
          <a:xfrm>
            <a:off x="1191066" y="4083854"/>
            <a:ext cx="780168" cy="780168"/>
          </a:xfrm>
          <a:prstGeom prst="ellipse">
            <a:avLst/>
          </a:prstGeom>
          <a:noFill/>
          <a:ln>
            <a:solidFill>
              <a:srgbClr val="404040"/>
            </a:solid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11" name="Oval 10"/>
          <p:cNvSpPr>
            <a:spLocks noChangeArrowheads="1"/>
          </p:cNvSpPr>
          <p:nvPr/>
        </p:nvSpPr>
        <p:spPr bwMode="auto">
          <a:xfrm>
            <a:off x="6190289" y="4083854"/>
            <a:ext cx="775036" cy="780168"/>
          </a:xfrm>
          <a:prstGeom prst="ellipse">
            <a:avLst/>
          </a:prstGeom>
          <a:noFill/>
          <a:ln>
            <a:solidFill>
              <a:srgbClr val="404040"/>
            </a:solid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12" name="Oval 11"/>
          <p:cNvSpPr>
            <a:spLocks noChangeArrowheads="1"/>
          </p:cNvSpPr>
          <p:nvPr/>
        </p:nvSpPr>
        <p:spPr bwMode="auto">
          <a:xfrm>
            <a:off x="1191066" y="5253842"/>
            <a:ext cx="780168" cy="780168"/>
          </a:xfrm>
          <a:prstGeom prst="ellipse">
            <a:avLst/>
          </a:prstGeom>
          <a:noFill/>
          <a:ln>
            <a:solidFill>
              <a:srgbClr val="404040"/>
            </a:solidFill>
          </a:ln>
          <a:extLst/>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14" name="Oval 12"/>
          <p:cNvSpPr>
            <a:spLocks noChangeArrowheads="1"/>
          </p:cNvSpPr>
          <p:nvPr/>
        </p:nvSpPr>
        <p:spPr bwMode="auto">
          <a:xfrm>
            <a:off x="6190289" y="5253842"/>
            <a:ext cx="775036" cy="780168"/>
          </a:xfrm>
          <a:prstGeom prst="ellipse">
            <a:avLst/>
          </a:prstGeom>
          <a:noFill/>
          <a:ln>
            <a:solidFill>
              <a:srgbClr val="404040"/>
            </a:solid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15" name="TextBox 13"/>
          <p:cNvSpPr txBox="1"/>
          <p:nvPr/>
        </p:nvSpPr>
        <p:spPr>
          <a:xfrm>
            <a:off x="1948612" y="4100909"/>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cs typeface="+mn-ea"/>
                <a:sym typeface="+mn-lt"/>
              </a:rPr>
              <a:t>点击添加标题</a:t>
            </a:r>
            <a:endParaRPr lang="zh-CN" altLang="en-US" sz="1400" dirty="0">
              <a:solidFill>
                <a:schemeClr val="bg1">
                  <a:lumMod val="50000"/>
                </a:schemeClr>
              </a:solidFill>
              <a:cs typeface="+mn-ea"/>
              <a:sym typeface="+mn-lt"/>
            </a:endParaRPr>
          </a:p>
        </p:txBody>
      </p:sp>
      <p:sp>
        <p:nvSpPr>
          <p:cNvPr id="16" name="TextBox 14"/>
          <p:cNvSpPr txBox="1"/>
          <p:nvPr/>
        </p:nvSpPr>
        <p:spPr>
          <a:xfrm>
            <a:off x="1918204" y="4380507"/>
            <a:ext cx="4034458" cy="692497"/>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a:t>
            </a:r>
            <a:r>
              <a:rPr lang="zh-CN" altLang="en-US" sz="1000" dirty="0" smtClean="0">
                <a:solidFill>
                  <a:schemeClr val="bg1">
                    <a:lumMod val="50000"/>
                  </a:schemeClr>
                </a:solidFill>
                <a:cs typeface="+mn-ea"/>
                <a:sym typeface="+mn-lt"/>
              </a:rPr>
              <a:t>。您的内容打在这里</a:t>
            </a:r>
            <a:r>
              <a:rPr lang="zh-CN" altLang="en-US" sz="1000" dirty="0">
                <a:solidFill>
                  <a:schemeClr val="bg1">
                    <a:lumMod val="50000"/>
                  </a:schemeClr>
                </a:solidFill>
                <a:cs typeface="+mn-ea"/>
                <a:sym typeface="+mn-lt"/>
              </a:rPr>
              <a:t>，或者通过通过复制您的文本</a:t>
            </a:r>
            <a:r>
              <a:rPr lang="zh-CN" altLang="en-US" sz="1000" dirty="0" smtClean="0">
                <a:solidFill>
                  <a:schemeClr val="bg1">
                    <a:lumMod val="50000"/>
                  </a:schemeClr>
                </a:solidFill>
                <a:cs typeface="+mn-ea"/>
                <a:sym typeface="+mn-lt"/>
              </a:rPr>
              <a:t>。</a:t>
            </a:r>
            <a:endParaRPr lang="zh-CN" altLang="en-US" sz="1000" dirty="0">
              <a:solidFill>
                <a:schemeClr val="bg1">
                  <a:lumMod val="50000"/>
                </a:schemeClr>
              </a:solidFill>
              <a:cs typeface="+mn-ea"/>
              <a:sym typeface="+mn-lt"/>
            </a:endParaRPr>
          </a:p>
        </p:txBody>
      </p:sp>
      <p:sp>
        <p:nvSpPr>
          <p:cNvPr id="17" name="TextBox 15"/>
          <p:cNvSpPr txBox="1"/>
          <p:nvPr/>
        </p:nvSpPr>
        <p:spPr>
          <a:xfrm>
            <a:off x="1948612" y="5263912"/>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cs typeface="+mn-ea"/>
                <a:sym typeface="+mn-lt"/>
              </a:rPr>
              <a:t>点击添加标题</a:t>
            </a:r>
            <a:endParaRPr lang="zh-CN" altLang="en-US" sz="1400" dirty="0">
              <a:solidFill>
                <a:schemeClr val="bg1">
                  <a:lumMod val="50000"/>
                </a:schemeClr>
              </a:solidFill>
              <a:cs typeface="+mn-ea"/>
              <a:sym typeface="+mn-lt"/>
            </a:endParaRPr>
          </a:p>
        </p:txBody>
      </p:sp>
      <p:sp>
        <p:nvSpPr>
          <p:cNvPr id="18" name="TextBox 16"/>
          <p:cNvSpPr txBox="1"/>
          <p:nvPr/>
        </p:nvSpPr>
        <p:spPr>
          <a:xfrm>
            <a:off x="1918204" y="5552041"/>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a:t>
            </a:r>
            <a:r>
              <a:rPr lang="zh-CN" altLang="en-US" sz="1000" dirty="0" smtClean="0">
                <a:solidFill>
                  <a:schemeClr val="bg1">
                    <a:lumMod val="50000"/>
                  </a:schemeClr>
                </a:solidFill>
                <a:cs typeface="+mn-ea"/>
                <a:sym typeface="+mn-lt"/>
              </a:rPr>
              <a:t>。</a:t>
            </a:r>
            <a:endParaRPr lang="zh-CN" altLang="en-US" sz="1000" dirty="0">
              <a:solidFill>
                <a:schemeClr val="bg1">
                  <a:lumMod val="50000"/>
                </a:schemeClr>
              </a:solidFill>
              <a:cs typeface="+mn-ea"/>
              <a:sym typeface="+mn-lt"/>
            </a:endParaRPr>
          </a:p>
        </p:txBody>
      </p:sp>
      <p:sp>
        <p:nvSpPr>
          <p:cNvPr id="19" name="TextBox 17"/>
          <p:cNvSpPr txBox="1"/>
          <p:nvPr/>
        </p:nvSpPr>
        <p:spPr>
          <a:xfrm>
            <a:off x="6969744" y="4100909"/>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cs typeface="+mn-ea"/>
                <a:sym typeface="+mn-lt"/>
              </a:rPr>
              <a:t>点击添加标题</a:t>
            </a:r>
            <a:endParaRPr lang="zh-CN" altLang="en-US" sz="1400" dirty="0">
              <a:solidFill>
                <a:schemeClr val="bg1">
                  <a:lumMod val="50000"/>
                </a:schemeClr>
              </a:solidFill>
              <a:cs typeface="+mn-ea"/>
              <a:sym typeface="+mn-lt"/>
            </a:endParaRPr>
          </a:p>
        </p:txBody>
      </p:sp>
      <p:sp>
        <p:nvSpPr>
          <p:cNvPr id="20" name="TextBox 18"/>
          <p:cNvSpPr txBox="1"/>
          <p:nvPr/>
        </p:nvSpPr>
        <p:spPr>
          <a:xfrm>
            <a:off x="6939336" y="4389038"/>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a:t>
            </a:r>
            <a:r>
              <a:rPr lang="zh-CN" altLang="en-US" sz="1000" dirty="0" smtClean="0">
                <a:solidFill>
                  <a:schemeClr val="bg1">
                    <a:lumMod val="50000"/>
                  </a:schemeClr>
                </a:solidFill>
                <a:cs typeface="+mn-ea"/>
                <a:sym typeface="+mn-lt"/>
              </a:rPr>
              <a:t>。您的内容打在这里。</a:t>
            </a:r>
            <a:endParaRPr lang="zh-CN" altLang="en-US" sz="1000" dirty="0">
              <a:solidFill>
                <a:schemeClr val="bg1">
                  <a:lumMod val="50000"/>
                </a:schemeClr>
              </a:solidFill>
              <a:cs typeface="+mn-ea"/>
              <a:sym typeface="+mn-lt"/>
            </a:endParaRPr>
          </a:p>
        </p:txBody>
      </p:sp>
      <p:sp>
        <p:nvSpPr>
          <p:cNvPr id="21" name="TextBox 19"/>
          <p:cNvSpPr txBox="1"/>
          <p:nvPr/>
        </p:nvSpPr>
        <p:spPr>
          <a:xfrm>
            <a:off x="6969744" y="5263912"/>
            <a:ext cx="3191226" cy="285078"/>
          </a:xfrm>
          <a:prstGeom prst="rect">
            <a:avLst/>
          </a:prstGeom>
          <a:noFill/>
        </p:spPr>
        <p:txBody>
          <a:bodyPr wrap="square" tIns="0" bIns="0" rtlCol="0" anchor="t">
            <a:spAutoFit/>
          </a:bodyPr>
          <a:lstStyle/>
          <a:p>
            <a:pPr>
              <a:lnSpc>
                <a:spcPct val="150000"/>
              </a:lnSpc>
            </a:pPr>
            <a:r>
              <a:rPr lang="zh-CN" altLang="en-US" sz="1400" dirty="0" smtClean="0">
                <a:solidFill>
                  <a:schemeClr val="bg1">
                    <a:lumMod val="50000"/>
                  </a:schemeClr>
                </a:solidFill>
                <a:cs typeface="+mn-ea"/>
                <a:sym typeface="+mn-lt"/>
              </a:rPr>
              <a:t>点击添加标题</a:t>
            </a:r>
            <a:endParaRPr lang="zh-CN" altLang="en-US" sz="1400" dirty="0">
              <a:solidFill>
                <a:schemeClr val="bg1">
                  <a:lumMod val="50000"/>
                </a:schemeClr>
              </a:solidFill>
              <a:cs typeface="+mn-ea"/>
              <a:sym typeface="+mn-lt"/>
            </a:endParaRPr>
          </a:p>
        </p:txBody>
      </p:sp>
      <p:sp>
        <p:nvSpPr>
          <p:cNvPr id="22" name="TextBox 25"/>
          <p:cNvSpPr txBox="1"/>
          <p:nvPr/>
        </p:nvSpPr>
        <p:spPr>
          <a:xfrm>
            <a:off x="6939336" y="5552041"/>
            <a:ext cx="4034458" cy="472950"/>
          </a:xfrm>
          <a:prstGeom prst="rect">
            <a:avLst/>
          </a:prstGeom>
          <a:noFill/>
        </p:spPr>
        <p:txBody>
          <a:bodyPr wrap="square" rtlCol="0">
            <a:spAutoFit/>
          </a:bodyPr>
          <a:lstStyle/>
          <a:p>
            <a:pPr>
              <a:lnSpc>
                <a:spcPct val="130000"/>
              </a:lnSpc>
            </a:pPr>
            <a:r>
              <a:rPr lang="zh-CN" altLang="en-US" sz="1000" dirty="0">
                <a:solidFill>
                  <a:schemeClr val="bg1">
                    <a:lumMod val="50000"/>
                  </a:schemeClr>
                </a:solidFill>
                <a:cs typeface="+mn-ea"/>
                <a:sym typeface="+mn-lt"/>
              </a:rPr>
              <a:t>您的内容打在这里，或者通过复制您的文本后，在此框中选择粘贴，并选择只保留文字</a:t>
            </a:r>
            <a:r>
              <a:rPr lang="zh-CN" altLang="en-US" sz="1000" dirty="0" smtClean="0">
                <a:solidFill>
                  <a:schemeClr val="bg1">
                    <a:lumMod val="50000"/>
                  </a:schemeClr>
                </a:solidFill>
                <a:cs typeface="+mn-ea"/>
                <a:sym typeface="+mn-lt"/>
              </a:rPr>
              <a:t>。通过</a:t>
            </a:r>
            <a:r>
              <a:rPr lang="zh-CN" altLang="en-US" sz="1000" dirty="0">
                <a:solidFill>
                  <a:schemeClr val="bg1">
                    <a:lumMod val="50000"/>
                  </a:schemeClr>
                </a:solidFill>
                <a:cs typeface="+mn-ea"/>
                <a:sym typeface="+mn-lt"/>
              </a:rPr>
              <a:t>通过复制您的文本</a:t>
            </a:r>
            <a:r>
              <a:rPr lang="zh-CN" altLang="en-US" sz="1000" dirty="0" smtClean="0">
                <a:solidFill>
                  <a:schemeClr val="bg1">
                    <a:lumMod val="50000"/>
                  </a:schemeClr>
                </a:solidFill>
                <a:cs typeface="+mn-ea"/>
                <a:sym typeface="+mn-lt"/>
              </a:rPr>
              <a:t>。</a:t>
            </a:r>
            <a:endParaRPr lang="zh-CN" altLang="en-US" sz="1000" dirty="0">
              <a:solidFill>
                <a:schemeClr val="bg1">
                  <a:lumMod val="50000"/>
                </a:schemeClr>
              </a:solidFill>
              <a:cs typeface="+mn-ea"/>
              <a:sym typeface="+mn-lt"/>
            </a:endParaRPr>
          </a:p>
        </p:txBody>
      </p:sp>
      <p:sp>
        <p:nvSpPr>
          <p:cNvPr id="23" name="Freeform 7"/>
          <p:cNvSpPr>
            <a:spLocks noEditPoints="1"/>
          </p:cNvSpPr>
          <p:nvPr/>
        </p:nvSpPr>
        <p:spPr bwMode="auto">
          <a:xfrm>
            <a:off x="1338466" y="5436434"/>
            <a:ext cx="485370" cy="414984"/>
          </a:xfrm>
          <a:custGeom>
            <a:avLst/>
            <a:gdLst>
              <a:gd name="T0" fmla="*/ 0 w 140"/>
              <a:gd name="T1" fmla="*/ 113 h 120"/>
              <a:gd name="T2" fmla="*/ 15 w 140"/>
              <a:gd name="T3" fmla="*/ 99 h 120"/>
              <a:gd name="T4" fmla="*/ 27 w 140"/>
              <a:gd name="T5" fmla="*/ 0 h 120"/>
              <a:gd name="T6" fmla="*/ 42 w 140"/>
              <a:gd name="T7" fmla="*/ 0 h 120"/>
              <a:gd name="T8" fmla="*/ 42 w 140"/>
              <a:gd name="T9" fmla="*/ 0 h 120"/>
              <a:gd name="T10" fmla="*/ 67 w 140"/>
              <a:gd name="T11" fmla="*/ 99 h 120"/>
              <a:gd name="T12" fmla="*/ 73 w 140"/>
              <a:gd name="T13" fmla="*/ 99 h 120"/>
              <a:gd name="T14" fmla="*/ 97 w 140"/>
              <a:gd name="T15" fmla="*/ 99 h 120"/>
              <a:gd name="T16" fmla="*/ 107 w 140"/>
              <a:gd name="T17" fmla="*/ 0 h 120"/>
              <a:gd name="T18" fmla="*/ 107 w 140"/>
              <a:gd name="T19" fmla="*/ 0 h 120"/>
              <a:gd name="T20" fmla="*/ 119 w 140"/>
              <a:gd name="T21" fmla="*/ 99 h 120"/>
              <a:gd name="T22" fmla="*/ 128 w 140"/>
              <a:gd name="T23" fmla="*/ 0 h 120"/>
              <a:gd name="T24" fmla="*/ 135 w 140"/>
              <a:gd name="T25" fmla="*/ 113 h 120"/>
              <a:gd name="T26" fmla="*/ 51 w 140"/>
              <a:gd name="T27" fmla="*/ 0 h 120"/>
              <a:gd name="T28" fmla="*/ 51 w 140"/>
              <a:gd name="T29" fmla="*/ 0 h 120"/>
              <a:gd name="T30" fmla="*/ 28 w 140"/>
              <a:gd name="T31" fmla="*/ 118 h 120"/>
              <a:gd name="T32" fmla="*/ 14 w 140"/>
              <a:gd name="T33" fmla="*/ 120 h 120"/>
              <a:gd name="T34" fmla="*/ 27 w 140"/>
              <a:gd name="T35" fmla="*/ 105 h 120"/>
              <a:gd name="T36" fmla="*/ 28 w 140"/>
              <a:gd name="T37" fmla="*/ 113 h 120"/>
              <a:gd name="T38" fmla="*/ 23 w 140"/>
              <a:gd name="T39" fmla="*/ 109 h 120"/>
              <a:gd name="T40" fmla="*/ 19 w 140"/>
              <a:gd name="T41" fmla="*/ 110 h 120"/>
              <a:gd name="T42" fmla="*/ 19 w 140"/>
              <a:gd name="T43" fmla="*/ 113 h 120"/>
              <a:gd name="T44" fmla="*/ 24 w 140"/>
              <a:gd name="T45" fmla="*/ 115 h 120"/>
              <a:gd name="T46" fmla="*/ 40 w 140"/>
              <a:gd name="T47" fmla="*/ 118 h 120"/>
              <a:gd name="T48" fmla="*/ 34 w 140"/>
              <a:gd name="T49" fmla="*/ 120 h 120"/>
              <a:gd name="T50" fmla="*/ 40 w 140"/>
              <a:gd name="T51" fmla="*/ 104 h 120"/>
              <a:gd name="T52" fmla="*/ 36 w 140"/>
              <a:gd name="T53" fmla="*/ 114 h 120"/>
              <a:gd name="T54" fmla="*/ 57 w 140"/>
              <a:gd name="T55" fmla="*/ 120 h 120"/>
              <a:gd name="T56" fmla="*/ 53 w 140"/>
              <a:gd name="T57" fmla="*/ 113 h 120"/>
              <a:gd name="T58" fmla="*/ 47 w 140"/>
              <a:gd name="T59" fmla="*/ 120 h 120"/>
              <a:gd name="T60" fmla="*/ 59 w 140"/>
              <a:gd name="T61" fmla="*/ 105 h 120"/>
              <a:gd name="T62" fmla="*/ 59 w 140"/>
              <a:gd name="T63" fmla="*/ 112 h 120"/>
              <a:gd name="T64" fmla="*/ 60 w 140"/>
              <a:gd name="T65" fmla="*/ 115 h 120"/>
              <a:gd name="T66" fmla="*/ 54 w 140"/>
              <a:gd name="T67" fmla="*/ 107 h 120"/>
              <a:gd name="T68" fmla="*/ 55 w 140"/>
              <a:gd name="T69" fmla="*/ 110 h 120"/>
              <a:gd name="T70" fmla="*/ 71 w 140"/>
              <a:gd name="T71" fmla="*/ 116 h 120"/>
              <a:gd name="T72" fmla="*/ 71 w 140"/>
              <a:gd name="T73" fmla="*/ 108 h 120"/>
              <a:gd name="T74" fmla="*/ 78 w 140"/>
              <a:gd name="T75" fmla="*/ 109 h 120"/>
              <a:gd name="T76" fmla="*/ 63 w 140"/>
              <a:gd name="T77" fmla="*/ 112 h 120"/>
              <a:gd name="T78" fmla="*/ 71 w 140"/>
              <a:gd name="T79" fmla="*/ 120 h 120"/>
              <a:gd name="T80" fmla="*/ 78 w 140"/>
              <a:gd name="T81" fmla="*/ 115 h 120"/>
              <a:gd name="T82" fmla="*/ 96 w 140"/>
              <a:gd name="T83" fmla="*/ 112 h 120"/>
              <a:gd name="T84" fmla="*/ 88 w 140"/>
              <a:gd name="T85" fmla="*/ 120 h 120"/>
              <a:gd name="T86" fmla="*/ 80 w 140"/>
              <a:gd name="T87" fmla="*/ 112 h 120"/>
              <a:gd name="T88" fmla="*/ 91 w 140"/>
              <a:gd name="T89" fmla="*/ 112 h 120"/>
              <a:gd name="T90" fmla="*/ 84 w 140"/>
              <a:gd name="T91" fmla="*/ 112 h 120"/>
              <a:gd name="T92" fmla="*/ 91 w 140"/>
              <a:gd name="T93" fmla="*/ 112 h 120"/>
              <a:gd name="T94" fmla="*/ 110 w 140"/>
              <a:gd name="T95" fmla="*/ 118 h 120"/>
              <a:gd name="T96" fmla="*/ 98 w 140"/>
              <a:gd name="T97" fmla="*/ 120 h 120"/>
              <a:gd name="T98" fmla="*/ 109 w 140"/>
              <a:gd name="T99" fmla="*/ 105 h 120"/>
              <a:gd name="T100" fmla="*/ 107 w 140"/>
              <a:gd name="T101" fmla="*/ 109 h 120"/>
              <a:gd name="T102" fmla="*/ 104 w 140"/>
              <a:gd name="T103" fmla="*/ 116 h 120"/>
              <a:gd name="T104" fmla="*/ 120 w 140"/>
              <a:gd name="T105" fmla="*/ 113 h 120"/>
              <a:gd name="T106" fmla="*/ 120 w 140"/>
              <a:gd name="T107" fmla="*/ 108 h 120"/>
              <a:gd name="T108" fmla="*/ 115 w 140"/>
              <a:gd name="T109" fmla="*/ 118 h 120"/>
              <a:gd name="T110" fmla="*/ 128 w 140"/>
              <a:gd name="T111" fmla="*/ 116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0" h="120">
                <a:moveTo>
                  <a:pt x="0" y="0"/>
                </a:moveTo>
                <a:cubicBezTo>
                  <a:pt x="7" y="0"/>
                  <a:pt x="7" y="0"/>
                  <a:pt x="7" y="0"/>
                </a:cubicBezTo>
                <a:cubicBezTo>
                  <a:pt x="7" y="113"/>
                  <a:pt x="7" y="113"/>
                  <a:pt x="7" y="113"/>
                </a:cubicBezTo>
                <a:cubicBezTo>
                  <a:pt x="0" y="113"/>
                  <a:pt x="0" y="113"/>
                  <a:pt x="0" y="113"/>
                </a:cubicBezTo>
                <a:lnTo>
                  <a:pt x="0" y="0"/>
                </a:lnTo>
                <a:close/>
                <a:moveTo>
                  <a:pt x="21" y="0"/>
                </a:moveTo>
                <a:cubicBezTo>
                  <a:pt x="15" y="0"/>
                  <a:pt x="15" y="0"/>
                  <a:pt x="15" y="0"/>
                </a:cubicBezTo>
                <a:cubicBezTo>
                  <a:pt x="15" y="99"/>
                  <a:pt x="15" y="99"/>
                  <a:pt x="15" y="99"/>
                </a:cubicBezTo>
                <a:cubicBezTo>
                  <a:pt x="21" y="99"/>
                  <a:pt x="21" y="99"/>
                  <a:pt x="21" y="99"/>
                </a:cubicBezTo>
                <a:lnTo>
                  <a:pt x="21" y="0"/>
                </a:lnTo>
                <a:close/>
                <a:moveTo>
                  <a:pt x="31" y="0"/>
                </a:moveTo>
                <a:cubicBezTo>
                  <a:pt x="27" y="0"/>
                  <a:pt x="27" y="0"/>
                  <a:pt x="27" y="0"/>
                </a:cubicBezTo>
                <a:cubicBezTo>
                  <a:pt x="27" y="99"/>
                  <a:pt x="27" y="99"/>
                  <a:pt x="27" y="99"/>
                </a:cubicBezTo>
                <a:cubicBezTo>
                  <a:pt x="31" y="99"/>
                  <a:pt x="31" y="99"/>
                  <a:pt x="31" y="99"/>
                </a:cubicBezTo>
                <a:lnTo>
                  <a:pt x="31" y="0"/>
                </a:lnTo>
                <a:close/>
                <a:moveTo>
                  <a:pt x="42" y="0"/>
                </a:moveTo>
                <a:cubicBezTo>
                  <a:pt x="37" y="0"/>
                  <a:pt x="37" y="0"/>
                  <a:pt x="37" y="0"/>
                </a:cubicBezTo>
                <a:cubicBezTo>
                  <a:pt x="37" y="99"/>
                  <a:pt x="37" y="99"/>
                  <a:pt x="37" y="99"/>
                </a:cubicBezTo>
                <a:cubicBezTo>
                  <a:pt x="42" y="99"/>
                  <a:pt x="42" y="99"/>
                  <a:pt x="42" y="99"/>
                </a:cubicBezTo>
                <a:lnTo>
                  <a:pt x="42" y="0"/>
                </a:lnTo>
                <a:close/>
                <a:moveTo>
                  <a:pt x="67" y="0"/>
                </a:moveTo>
                <a:cubicBezTo>
                  <a:pt x="61" y="0"/>
                  <a:pt x="61" y="0"/>
                  <a:pt x="61" y="0"/>
                </a:cubicBezTo>
                <a:cubicBezTo>
                  <a:pt x="61" y="99"/>
                  <a:pt x="61" y="99"/>
                  <a:pt x="61" y="99"/>
                </a:cubicBezTo>
                <a:cubicBezTo>
                  <a:pt x="67" y="99"/>
                  <a:pt x="67" y="99"/>
                  <a:pt x="67" y="99"/>
                </a:cubicBezTo>
                <a:lnTo>
                  <a:pt x="67" y="0"/>
                </a:lnTo>
                <a:close/>
                <a:moveTo>
                  <a:pt x="77" y="0"/>
                </a:moveTo>
                <a:cubicBezTo>
                  <a:pt x="73" y="0"/>
                  <a:pt x="73" y="0"/>
                  <a:pt x="73" y="0"/>
                </a:cubicBezTo>
                <a:cubicBezTo>
                  <a:pt x="73" y="99"/>
                  <a:pt x="73" y="99"/>
                  <a:pt x="73" y="99"/>
                </a:cubicBezTo>
                <a:cubicBezTo>
                  <a:pt x="77" y="99"/>
                  <a:pt x="77" y="99"/>
                  <a:pt x="77" y="99"/>
                </a:cubicBezTo>
                <a:lnTo>
                  <a:pt x="77" y="0"/>
                </a:lnTo>
                <a:close/>
                <a:moveTo>
                  <a:pt x="88" y="99"/>
                </a:moveTo>
                <a:cubicBezTo>
                  <a:pt x="97" y="99"/>
                  <a:pt x="97" y="99"/>
                  <a:pt x="97" y="99"/>
                </a:cubicBezTo>
                <a:cubicBezTo>
                  <a:pt x="97" y="0"/>
                  <a:pt x="97" y="0"/>
                  <a:pt x="97" y="0"/>
                </a:cubicBezTo>
                <a:cubicBezTo>
                  <a:pt x="88" y="0"/>
                  <a:pt x="88" y="0"/>
                  <a:pt x="88" y="0"/>
                </a:cubicBezTo>
                <a:lnTo>
                  <a:pt x="88" y="99"/>
                </a:lnTo>
                <a:close/>
                <a:moveTo>
                  <a:pt x="107" y="0"/>
                </a:moveTo>
                <a:cubicBezTo>
                  <a:pt x="105" y="0"/>
                  <a:pt x="105" y="0"/>
                  <a:pt x="105" y="0"/>
                </a:cubicBezTo>
                <a:cubicBezTo>
                  <a:pt x="105" y="99"/>
                  <a:pt x="105" y="99"/>
                  <a:pt x="105" y="99"/>
                </a:cubicBezTo>
                <a:cubicBezTo>
                  <a:pt x="107" y="99"/>
                  <a:pt x="107" y="99"/>
                  <a:pt x="107" y="99"/>
                </a:cubicBezTo>
                <a:lnTo>
                  <a:pt x="107" y="0"/>
                </a:lnTo>
                <a:close/>
                <a:moveTo>
                  <a:pt x="119" y="0"/>
                </a:moveTo>
                <a:cubicBezTo>
                  <a:pt x="112" y="0"/>
                  <a:pt x="112" y="0"/>
                  <a:pt x="112" y="0"/>
                </a:cubicBezTo>
                <a:cubicBezTo>
                  <a:pt x="112" y="99"/>
                  <a:pt x="112" y="99"/>
                  <a:pt x="112" y="99"/>
                </a:cubicBezTo>
                <a:cubicBezTo>
                  <a:pt x="119" y="99"/>
                  <a:pt x="119" y="99"/>
                  <a:pt x="119" y="99"/>
                </a:cubicBezTo>
                <a:lnTo>
                  <a:pt x="119" y="0"/>
                </a:lnTo>
                <a:close/>
                <a:moveTo>
                  <a:pt x="124" y="99"/>
                </a:moveTo>
                <a:cubicBezTo>
                  <a:pt x="128" y="99"/>
                  <a:pt x="128" y="99"/>
                  <a:pt x="128" y="99"/>
                </a:cubicBezTo>
                <a:cubicBezTo>
                  <a:pt x="128" y="0"/>
                  <a:pt x="128" y="0"/>
                  <a:pt x="128" y="0"/>
                </a:cubicBezTo>
                <a:cubicBezTo>
                  <a:pt x="124" y="0"/>
                  <a:pt x="124" y="0"/>
                  <a:pt x="124" y="0"/>
                </a:cubicBezTo>
                <a:lnTo>
                  <a:pt x="124" y="99"/>
                </a:lnTo>
                <a:close/>
                <a:moveTo>
                  <a:pt x="135" y="0"/>
                </a:moveTo>
                <a:cubicBezTo>
                  <a:pt x="135" y="113"/>
                  <a:pt x="135" y="113"/>
                  <a:pt x="135" y="113"/>
                </a:cubicBezTo>
                <a:cubicBezTo>
                  <a:pt x="140" y="113"/>
                  <a:pt x="140" y="113"/>
                  <a:pt x="140" y="113"/>
                </a:cubicBezTo>
                <a:cubicBezTo>
                  <a:pt x="140" y="0"/>
                  <a:pt x="140" y="0"/>
                  <a:pt x="140" y="0"/>
                </a:cubicBezTo>
                <a:lnTo>
                  <a:pt x="135" y="0"/>
                </a:lnTo>
                <a:close/>
                <a:moveTo>
                  <a:pt x="51" y="0"/>
                </a:moveTo>
                <a:cubicBezTo>
                  <a:pt x="49" y="0"/>
                  <a:pt x="49" y="0"/>
                  <a:pt x="49" y="0"/>
                </a:cubicBezTo>
                <a:cubicBezTo>
                  <a:pt x="49" y="99"/>
                  <a:pt x="49" y="99"/>
                  <a:pt x="49" y="99"/>
                </a:cubicBezTo>
                <a:cubicBezTo>
                  <a:pt x="51" y="99"/>
                  <a:pt x="51" y="99"/>
                  <a:pt x="51" y="99"/>
                </a:cubicBezTo>
                <a:lnTo>
                  <a:pt x="51" y="0"/>
                </a:lnTo>
                <a:close/>
                <a:moveTo>
                  <a:pt x="28" y="113"/>
                </a:moveTo>
                <a:cubicBezTo>
                  <a:pt x="28" y="113"/>
                  <a:pt x="28" y="114"/>
                  <a:pt x="28" y="115"/>
                </a:cubicBezTo>
                <a:cubicBezTo>
                  <a:pt x="28" y="116"/>
                  <a:pt x="28" y="117"/>
                  <a:pt x="28" y="117"/>
                </a:cubicBezTo>
                <a:cubicBezTo>
                  <a:pt x="28" y="118"/>
                  <a:pt x="28" y="118"/>
                  <a:pt x="28" y="118"/>
                </a:cubicBezTo>
                <a:cubicBezTo>
                  <a:pt x="27" y="118"/>
                  <a:pt x="27" y="119"/>
                  <a:pt x="26" y="119"/>
                </a:cubicBezTo>
                <a:cubicBezTo>
                  <a:pt x="26" y="119"/>
                  <a:pt x="25" y="119"/>
                  <a:pt x="25" y="119"/>
                </a:cubicBezTo>
                <a:cubicBezTo>
                  <a:pt x="24" y="120"/>
                  <a:pt x="23" y="120"/>
                  <a:pt x="22" y="120"/>
                </a:cubicBezTo>
                <a:cubicBezTo>
                  <a:pt x="14" y="120"/>
                  <a:pt x="14" y="120"/>
                  <a:pt x="14" y="120"/>
                </a:cubicBezTo>
                <a:cubicBezTo>
                  <a:pt x="14" y="118"/>
                  <a:pt x="14" y="118"/>
                  <a:pt x="14" y="118"/>
                </a:cubicBezTo>
                <a:cubicBezTo>
                  <a:pt x="14" y="104"/>
                  <a:pt x="14" y="104"/>
                  <a:pt x="14" y="104"/>
                </a:cubicBezTo>
                <a:cubicBezTo>
                  <a:pt x="23" y="104"/>
                  <a:pt x="23" y="104"/>
                  <a:pt x="23" y="104"/>
                </a:cubicBezTo>
                <a:cubicBezTo>
                  <a:pt x="25" y="104"/>
                  <a:pt x="26" y="105"/>
                  <a:pt x="27" y="105"/>
                </a:cubicBezTo>
                <a:cubicBezTo>
                  <a:pt x="27" y="106"/>
                  <a:pt x="28" y="107"/>
                  <a:pt x="28" y="108"/>
                </a:cubicBezTo>
                <a:cubicBezTo>
                  <a:pt x="28" y="109"/>
                  <a:pt x="27" y="110"/>
                  <a:pt x="27" y="110"/>
                </a:cubicBezTo>
                <a:cubicBezTo>
                  <a:pt x="27" y="111"/>
                  <a:pt x="26" y="111"/>
                  <a:pt x="25" y="111"/>
                </a:cubicBezTo>
                <a:cubicBezTo>
                  <a:pt x="26" y="112"/>
                  <a:pt x="27" y="112"/>
                  <a:pt x="28" y="113"/>
                </a:cubicBezTo>
                <a:close/>
                <a:moveTo>
                  <a:pt x="19" y="110"/>
                </a:moveTo>
                <a:cubicBezTo>
                  <a:pt x="21" y="110"/>
                  <a:pt x="21" y="110"/>
                  <a:pt x="21" y="110"/>
                </a:cubicBezTo>
                <a:cubicBezTo>
                  <a:pt x="22" y="110"/>
                  <a:pt x="22" y="110"/>
                  <a:pt x="23" y="110"/>
                </a:cubicBezTo>
                <a:cubicBezTo>
                  <a:pt x="23" y="110"/>
                  <a:pt x="23" y="109"/>
                  <a:pt x="23" y="109"/>
                </a:cubicBezTo>
                <a:cubicBezTo>
                  <a:pt x="23" y="108"/>
                  <a:pt x="23" y="108"/>
                  <a:pt x="23" y="108"/>
                </a:cubicBezTo>
                <a:cubicBezTo>
                  <a:pt x="22" y="107"/>
                  <a:pt x="22" y="107"/>
                  <a:pt x="21" y="107"/>
                </a:cubicBezTo>
                <a:cubicBezTo>
                  <a:pt x="19" y="107"/>
                  <a:pt x="19" y="107"/>
                  <a:pt x="19" y="107"/>
                </a:cubicBezTo>
                <a:lnTo>
                  <a:pt x="19" y="110"/>
                </a:lnTo>
                <a:close/>
                <a:moveTo>
                  <a:pt x="24" y="115"/>
                </a:moveTo>
                <a:cubicBezTo>
                  <a:pt x="24" y="114"/>
                  <a:pt x="24" y="114"/>
                  <a:pt x="23" y="114"/>
                </a:cubicBezTo>
                <a:cubicBezTo>
                  <a:pt x="23" y="113"/>
                  <a:pt x="22" y="113"/>
                  <a:pt x="21" y="113"/>
                </a:cubicBezTo>
                <a:cubicBezTo>
                  <a:pt x="19" y="113"/>
                  <a:pt x="19" y="113"/>
                  <a:pt x="19" y="113"/>
                </a:cubicBezTo>
                <a:cubicBezTo>
                  <a:pt x="19" y="116"/>
                  <a:pt x="19" y="116"/>
                  <a:pt x="19" y="116"/>
                </a:cubicBezTo>
                <a:cubicBezTo>
                  <a:pt x="21" y="116"/>
                  <a:pt x="21" y="116"/>
                  <a:pt x="21" y="116"/>
                </a:cubicBezTo>
                <a:cubicBezTo>
                  <a:pt x="22" y="116"/>
                  <a:pt x="23" y="116"/>
                  <a:pt x="23" y="116"/>
                </a:cubicBezTo>
                <a:cubicBezTo>
                  <a:pt x="24" y="116"/>
                  <a:pt x="24" y="115"/>
                  <a:pt x="24" y="115"/>
                </a:cubicBezTo>
                <a:close/>
                <a:moveTo>
                  <a:pt x="45" y="118"/>
                </a:moveTo>
                <a:cubicBezTo>
                  <a:pt x="46" y="120"/>
                  <a:pt x="46" y="120"/>
                  <a:pt x="46" y="120"/>
                </a:cubicBezTo>
                <a:cubicBezTo>
                  <a:pt x="41" y="120"/>
                  <a:pt x="41" y="120"/>
                  <a:pt x="41" y="120"/>
                </a:cubicBezTo>
                <a:cubicBezTo>
                  <a:pt x="40" y="118"/>
                  <a:pt x="40" y="118"/>
                  <a:pt x="40" y="118"/>
                </a:cubicBezTo>
                <a:cubicBezTo>
                  <a:pt x="40" y="117"/>
                  <a:pt x="40" y="117"/>
                  <a:pt x="40" y="117"/>
                </a:cubicBezTo>
                <a:cubicBezTo>
                  <a:pt x="35" y="117"/>
                  <a:pt x="35" y="117"/>
                  <a:pt x="35" y="117"/>
                </a:cubicBezTo>
                <a:cubicBezTo>
                  <a:pt x="34" y="118"/>
                  <a:pt x="34" y="118"/>
                  <a:pt x="34" y="118"/>
                </a:cubicBezTo>
                <a:cubicBezTo>
                  <a:pt x="34" y="120"/>
                  <a:pt x="34" y="120"/>
                  <a:pt x="34" y="120"/>
                </a:cubicBezTo>
                <a:cubicBezTo>
                  <a:pt x="29" y="120"/>
                  <a:pt x="29" y="120"/>
                  <a:pt x="29" y="120"/>
                </a:cubicBezTo>
                <a:cubicBezTo>
                  <a:pt x="30" y="118"/>
                  <a:pt x="30" y="118"/>
                  <a:pt x="30" y="118"/>
                </a:cubicBezTo>
                <a:cubicBezTo>
                  <a:pt x="35" y="104"/>
                  <a:pt x="35" y="104"/>
                  <a:pt x="35" y="104"/>
                </a:cubicBezTo>
                <a:cubicBezTo>
                  <a:pt x="40" y="104"/>
                  <a:pt x="40" y="104"/>
                  <a:pt x="40" y="104"/>
                </a:cubicBezTo>
                <a:lnTo>
                  <a:pt x="45" y="118"/>
                </a:lnTo>
                <a:close/>
                <a:moveTo>
                  <a:pt x="39" y="114"/>
                </a:moveTo>
                <a:cubicBezTo>
                  <a:pt x="37" y="108"/>
                  <a:pt x="37" y="108"/>
                  <a:pt x="37" y="108"/>
                </a:cubicBezTo>
                <a:cubicBezTo>
                  <a:pt x="36" y="114"/>
                  <a:pt x="36" y="114"/>
                  <a:pt x="36" y="114"/>
                </a:cubicBezTo>
                <a:lnTo>
                  <a:pt x="39" y="114"/>
                </a:lnTo>
                <a:close/>
                <a:moveTo>
                  <a:pt x="62" y="118"/>
                </a:moveTo>
                <a:cubicBezTo>
                  <a:pt x="62" y="120"/>
                  <a:pt x="62" y="120"/>
                  <a:pt x="62" y="120"/>
                </a:cubicBezTo>
                <a:cubicBezTo>
                  <a:pt x="57" y="120"/>
                  <a:pt x="57" y="120"/>
                  <a:pt x="57" y="120"/>
                </a:cubicBezTo>
                <a:cubicBezTo>
                  <a:pt x="56" y="118"/>
                  <a:pt x="56" y="118"/>
                  <a:pt x="56" y="118"/>
                </a:cubicBezTo>
                <a:cubicBezTo>
                  <a:pt x="55" y="115"/>
                  <a:pt x="55" y="115"/>
                  <a:pt x="55" y="115"/>
                </a:cubicBezTo>
                <a:cubicBezTo>
                  <a:pt x="54" y="114"/>
                  <a:pt x="54" y="114"/>
                  <a:pt x="54" y="114"/>
                </a:cubicBezTo>
                <a:cubicBezTo>
                  <a:pt x="53" y="114"/>
                  <a:pt x="53" y="113"/>
                  <a:pt x="53" y="113"/>
                </a:cubicBezTo>
                <a:cubicBezTo>
                  <a:pt x="52" y="113"/>
                  <a:pt x="52" y="113"/>
                  <a:pt x="52" y="113"/>
                </a:cubicBezTo>
                <a:cubicBezTo>
                  <a:pt x="52" y="118"/>
                  <a:pt x="52" y="118"/>
                  <a:pt x="52" y="118"/>
                </a:cubicBezTo>
                <a:cubicBezTo>
                  <a:pt x="52" y="120"/>
                  <a:pt x="52" y="120"/>
                  <a:pt x="52" y="120"/>
                </a:cubicBezTo>
                <a:cubicBezTo>
                  <a:pt x="47" y="120"/>
                  <a:pt x="47" y="120"/>
                  <a:pt x="47" y="120"/>
                </a:cubicBezTo>
                <a:cubicBezTo>
                  <a:pt x="47" y="118"/>
                  <a:pt x="47" y="118"/>
                  <a:pt x="47" y="118"/>
                </a:cubicBezTo>
                <a:cubicBezTo>
                  <a:pt x="47" y="104"/>
                  <a:pt x="47" y="104"/>
                  <a:pt x="47" y="104"/>
                </a:cubicBezTo>
                <a:cubicBezTo>
                  <a:pt x="55" y="104"/>
                  <a:pt x="55" y="104"/>
                  <a:pt x="55" y="104"/>
                </a:cubicBezTo>
                <a:cubicBezTo>
                  <a:pt x="57" y="104"/>
                  <a:pt x="58" y="104"/>
                  <a:pt x="59" y="105"/>
                </a:cubicBezTo>
                <a:cubicBezTo>
                  <a:pt x="59" y="105"/>
                  <a:pt x="60" y="105"/>
                  <a:pt x="61" y="106"/>
                </a:cubicBezTo>
                <a:cubicBezTo>
                  <a:pt x="61" y="107"/>
                  <a:pt x="61" y="108"/>
                  <a:pt x="61" y="109"/>
                </a:cubicBezTo>
                <a:cubicBezTo>
                  <a:pt x="61" y="109"/>
                  <a:pt x="61" y="110"/>
                  <a:pt x="61" y="111"/>
                </a:cubicBezTo>
                <a:cubicBezTo>
                  <a:pt x="60" y="111"/>
                  <a:pt x="60" y="112"/>
                  <a:pt x="59" y="112"/>
                </a:cubicBezTo>
                <a:cubicBezTo>
                  <a:pt x="59" y="112"/>
                  <a:pt x="58" y="113"/>
                  <a:pt x="57" y="113"/>
                </a:cubicBezTo>
                <a:cubicBezTo>
                  <a:pt x="58" y="113"/>
                  <a:pt x="58" y="113"/>
                  <a:pt x="59" y="113"/>
                </a:cubicBezTo>
                <a:cubicBezTo>
                  <a:pt x="59" y="114"/>
                  <a:pt x="59" y="114"/>
                  <a:pt x="59" y="114"/>
                </a:cubicBezTo>
                <a:cubicBezTo>
                  <a:pt x="60" y="115"/>
                  <a:pt x="60" y="115"/>
                  <a:pt x="60" y="115"/>
                </a:cubicBezTo>
                <a:lnTo>
                  <a:pt x="62" y="118"/>
                </a:lnTo>
                <a:close/>
                <a:moveTo>
                  <a:pt x="56" y="109"/>
                </a:moveTo>
                <a:cubicBezTo>
                  <a:pt x="56" y="108"/>
                  <a:pt x="56" y="108"/>
                  <a:pt x="56" y="108"/>
                </a:cubicBezTo>
                <a:cubicBezTo>
                  <a:pt x="56" y="108"/>
                  <a:pt x="55" y="107"/>
                  <a:pt x="54" y="107"/>
                </a:cubicBezTo>
                <a:cubicBezTo>
                  <a:pt x="52" y="107"/>
                  <a:pt x="52" y="107"/>
                  <a:pt x="52" y="107"/>
                </a:cubicBezTo>
                <a:cubicBezTo>
                  <a:pt x="52" y="110"/>
                  <a:pt x="52" y="110"/>
                  <a:pt x="52" y="110"/>
                </a:cubicBezTo>
                <a:cubicBezTo>
                  <a:pt x="54" y="110"/>
                  <a:pt x="54" y="110"/>
                  <a:pt x="54" y="110"/>
                </a:cubicBezTo>
                <a:cubicBezTo>
                  <a:pt x="54" y="110"/>
                  <a:pt x="55" y="110"/>
                  <a:pt x="55" y="110"/>
                </a:cubicBezTo>
                <a:cubicBezTo>
                  <a:pt x="56" y="110"/>
                  <a:pt x="56" y="110"/>
                  <a:pt x="56" y="110"/>
                </a:cubicBezTo>
                <a:cubicBezTo>
                  <a:pt x="56" y="110"/>
                  <a:pt x="56" y="109"/>
                  <a:pt x="56" y="109"/>
                </a:cubicBezTo>
                <a:close/>
                <a:moveTo>
                  <a:pt x="73" y="116"/>
                </a:moveTo>
                <a:cubicBezTo>
                  <a:pt x="72" y="116"/>
                  <a:pt x="72" y="116"/>
                  <a:pt x="71" y="116"/>
                </a:cubicBezTo>
                <a:cubicBezTo>
                  <a:pt x="70" y="116"/>
                  <a:pt x="69" y="116"/>
                  <a:pt x="69" y="115"/>
                </a:cubicBezTo>
                <a:cubicBezTo>
                  <a:pt x="68" y="115"/>
                  <a:pt x="68" y="114"/>
                  <a:pt x="68" y="112"/>
                </a:cubicBezTo>
                <a:cubicBezTo>
                  <a:pt x="68" y="111"/>
                  <a:pt x="68" y="109"/>
                  <a:pt x="68" y="109"/>
                </a:cubicBezTo>
                <a:cubicBezTo>
                  <a:pt x="69" y="108"/>
                  <a:pt x="70" y="108"/>
                  <a:pt x="71" y="108"/>
                </a:cubicBezTo>
                <a:cubicBezTo>
                  <a:pt x="71" y="108"/>
                  <a:pt x="72" y="108"/>
                  <a:pt x="72" y="108"/>
                </a:cubicBezTo>
                <a:cubicBezTo>
                  <a:pt x="73" y="108"/>
                  <a:pt x="73" y="108"/>
                  <a:pt x="73" y="109"/>
                </a:cubicBezTo>
                <a:cubicBezTo>
                  <a:pt x="73" y="109"/>
                  <a:pt x="74" y="109"/>
                  <a:pt x="74" y="110"/>
                </a:cubicBezTo>
                <a:cubicBezTo>
                  <a:pt x="78" y="109"/>
                  <a:pt x="78" y="109"/>
                  <a:pt x="78" y="109"/>
                </a:cubicBezTo>
                <a:cubicBezTo>
                  <a:pt x="77" y="107"/>
                  <a:pt x="77" y="106"/>
                  <a:pt x="75" y="105"/>
                </a:cubicBezTo>
                <a:cubicBezTo>
                  <a:pt x="74" y="104"/>
                  <a:pt x="73" y="104"/>
                  <a:pt x="71" y="104"/>
                </a:cubicBezTo>
                <a:cubicBezTo>
                  <a:pt x="68" y="104"/>
                  <a:pt x="66" y="105"/>
                  <a:pt x="65" y="106"/>
                </a:cubicBezTo>
                <a:cubicBezTo>
                  <a:pt x="64" y="107"/>
                  <a:pt x="63" y="109"/>
                  <a:pt x="63" y="112"/>
                </a:cubicBezTo>
                <a:cubicBezTo>
                  <a:pt x="63" y="114"/>
                  <a:pt x="63" y="115"/>
                  <a:pt x="64" y="117"/>
                </a:cubicBezTo>
                <a:cubicBezTo>
                  <a:pt x="64" y="117"/>
                  <a:pt x="65" y="117"/>
                  <a:pt x="65" y="118"/>
                </a:cubicBezTo>
                <a:cubicBezTo>
                  <a:pt x="66" y="118"/>
                  <a:pt x="66" y="119"/>
                  <a:pt x="67" y="119"/>
                </a:cubicBezTo>
                <a:cubicBezTo>
                  <a:pt x="68" y="120"/>
                  <a:pt x="69" y="120"/>
                  <a:pt x="71" y="120"/>
                </a:cubicBezTo>
                <a:cubicBezTo>
                  <a:pt x="72" y="120"/>
                  <a:pt x="74" y="120"/>
                  <a:pt x="74" y="119"/>
                </a:cubicBezTo>
                <a:cubicBezTo>
                  <a:pt x="75" y="119"/>
                  <a:pt x="76" y="118"/>
                  <a:pt x="76" y="118"/>
                </a:cubicBezTo>
                <a:cubicBezTo>
                  <a:pt x="77" y="118"/>
                  <a:pt x="77" y="118"/>
                  <a:pt x="77" y="118"/>
                </a:cubicBezTo>
                <a:cubicBezTo>
                  <a:pt x="77" y="117"/>
                  <a:pt x="78" y="116"/>
                  <a:pt x="78" y="115"/>
                </a:cubicBezTo>
                <a:cubicBezTo>
                  <a:pt x="74" y="113"/>
                  <a:pt x="74" y="113"/>
                  <a:pt x="74" y="113"/>
                </a:cubicBezTo>
                <a:cubicBezTo>
                  <a:pt x="74" y="114"/>
                  <a:pt x="73" y="115"/>
                  <a:pt x="73" y="116"/>
                </a:cubicBezTo>
                <a:close/>
                <a:moveTo>
                  <a:pt x="94" y="106"/>
                </a:moveTo>
                <a:cubicBezTo>
                  <a:pt x="95" y="107"/>
                  <a:pt x="96" y="109"/>
                  <a:pt x="96" y="112"/>
                </a:cubicBezTo>
                <a:cubicBezTo>
                  <a:pt x="96" y="114"/>
                  <a:pt x="95" y="115"/>
                  <a:pt x="95" y="116"/>
                </a:cubicBezTo>
                <a:cubicBezTo>
                  <a:pt x="94" y="117"/>
                  <a:pt x="94" y="117"/>
                  <a:pt x="94" y="118"/>
                </a:cubicBezTo>
                <a:cubicBezTo>
                  <a:pt x="93" y="118"/>
                  <a:pt x="93" y="119"/>
                  <a:pt x="92" y="119"/>
                </a:cubicBezTo>
                <a:cubicBezTo>
                  <a:pt x="91" y="120"/>
                  <a:pt x="90" y="120"/>
                  <a:pt x="88" y="120"/>
                </a:cubicBezTo>
                <a:cubicBezTo>
                  <a:pt x="86" y="120"/>
                  <a:pt x="85" y="120"/>
                  <a:pt x="84" y="119"/>
                </a:cubicBezTo>
                <a:cubicBezTo>
                  <a:pt x="83" y="119"/>
                  <a:pt x="82" y="118"/>
                  <a:pt x="82" y="118"/>
                </a:cubicBezTo>
                <a:cubicBezTo>
                  <a:pt x="81" y="117"/>
                  <a:pt x="81" y="117"/>
                  <a:pt x="81" y="116"/>
                </a:cubicBezTo>
                <a:cubicBezTo>
                  <a:pt x="80" y="115"/>
                  <a:pt x="80" y="114"/>
                  <a:pt x="80" y="112"/>
                </a:cubicBezTo>
                <a:cubicBezTo>
                  <a:pt x="80" y="109"/>
                  <a:pt x="80" y="107"/>
                  <a:pt x="82" y="106"/>
                </a:cubicBezTo>
                <a:cubicBezTo>
                  <a:pt x="83" y="105"/>
                  <a:pt x="85" y="104"/>
                  <a:pt x="88" y="104"/>
                </a:cubicBezTo>
                <a:cubicBezTo>
                  <a:pt x="90" y="104"/>
                  <a:pt x="92" y="105"/>
                  <a:pt x="94" y="106"/>
                </a:cubicBezTo>
                <a:close/>
                <a:moveTo>
                  <a:pt x="91" y="112"/>
                </a:moveTo>
                <a:cubicBezTo>
                  <a:pt x="91" y="110"/>
                  <a:pt x="91" y="109"/>
                  <a:pt x="90" y="109"/>
                </a:cubicBezTo>
                <a:cubicBezTo>
                  <a:pt x="89" y="108"/>
                  <a:pt x="89" y="108"/>
                  <a:pt x="88" y="108"/>
                </a:cubicBezTo>
                <a:cubicBezTo>
                  <a:pt x="87" y="108"/>
                  <a:pt x="86" y="108"/>
                  <a:pt x="85" y="109"/>
                </a:cubicBezTo>
                <a:cubicBezTo>
                  <a:pt x="85" y="109"/>
                  <a:pt x="84" y="110"/>
                  <a:pt x="84" y="112"/>
                </a:cubicBezTo>
                <a:cubicBezTo>
                  <a:pt x="84" y="114"/>
                  <a:pt x="85" y="115"/>
                  <a:pt x="85" y="115"/>
                </a:cubicBezTo>
                <a:cubicBezTo>
                  <a:pt x="86" y="116"/>
                  <a:pt x="87" y="116"/>
                  <a:pt x="88" y="116"/>
                </a:cubicBezTo>
                <a:cubicBezTo>
                  <a:pt x="89" y="116"/>
                  <a:pt x="89" y="116"/>
                  <a:pt x="90" y="115"/>
                </a:cubicBezTo>
                <a:cubicBezTo>
                  <a:pt x="91" y="115"/>
                  <a:pt x="91" y="113"/>
                  <a:pt x="91" y="112"/>
                </a:cubicBezTo>
                <a:close/>
                <a:moveTo>
                  <a:pt x="112" y="109"/>
                </a:moveTo>
                <a:cubicBezTo>
                  <a:pt x="112" y="110"/>
                  <a:pt x="112" y="111"/>
                  <a:pt x="112" y="112"/>
                </a:cubicBezTo>
                <a:cubicBezTo>
                  <a:pt x="112" y="114"/>
                  <a:pt x="112" y="115"/>
                  <a:pt x="112" y="116"/>
                </a:cubicBezTo>
                <a:cubicBezTo>
                  <a:pt x="112" y="117"/>
                  <a:pt x="111" y="117"/>
                  <a:pt x="110" y="118"/>
                </a:cubicBezTo>
                <a:cubicBezTo>
                  <a:pt x="110" y="118"/>
                  <a:pt x="110" y="118"/>
                  <a:pt x="110" y="118"/>
                </a:cubicBezTo>
                <a:cubicBezTo>
                  <a:pt x="110" y="119"/>
                  <a:pt x="109" y="119"/>
                  <a:pt x="108" y="119"/>
                </a:cubicBezTo>
                <a:cubicBezTo>
                  <a:pt x="107" y="119"/>
                  <a:pt x="106" y="120"/>
                  <a:pt x="105" y="120"/>
                </a:cubicBezTo>
                <a:cubicBezTo>
                  <a:pt x="98" y="120"/>
                  <a:pt x="98" y="120"/>
                  <a:pt x="98" y="120"/>
                </a:cubicBezTo>
                <a:cubicBezTo>
                  <a:pt x="98" y="118"/>
                  <a:pt x="98" y="118"/>
                  <a:pt x="98" y="118"/>
                </a:cubicBezTo>
                <a:cubicBezTo>
                  <a:pt x="98" y="104"/>
                  <a:pt x="98" y="104"/>
                  <a:pt x="98" y="104"/>
                </a:cubicBezTo>
                <a:cubicBezTo>
                  <a:pt x="105" y="104"/>
                  <a:pt x="105" y="104"/>
                  <a:pt x="105" y="104"/>
                </a:cubicBezTo>
                <a:cubicBezTo>
                  <a:pt x="107" y="104"/>
                  <a:pt x="108" y="104"/>
                  <a:pt x="109" y="105"/>
                </a:cubicBezTo>
                <a:cubicBezTo>
                  <a:pt x="110" y="105"/>
                  <a:pt x="110" y="106"/>
                  <a:pt x="111" y="106"/>
                </a:cubicBezTo>
                <a:cubicBezTo>
                  <a:pt x="111" y="107"/>
                  <a:pt x="112" y="108"/>
                  <a:pt x="112" y="109"/>
                </a:cubicBezTo>
                <a:close/>
                <a:moveTo>
                  <a:pt x="108" y="112"/>
                </a:moveTo>
                <a:cubicBezTo>
                  <a:pt x="108" y="110"/>
                  <a:pt x="107" y="109"/>
                  <a:pt x="107" y="109"/>
                </a:cubicBezTo>
                <a:cubicBezTo>
                  <a:pt x="106" y="108"/>
                  <a:pt x="105" y="108"/>
                  <a:pt x="104" y="108"/>
                </a:cubicBezTo>
                <a:cubicBezTo>
                  <a:pt x="103" y="108"/>
                  <a:pt x="103" y="108"/>
                  <a:pt x="103" y="108"/>
                </a:cubicBezTo>
                <a:cubicBezTo>
                  <a:pt x="103" y="116"/>
                  <a:pt x="103" y="116"/>
                  <a:pt x="103" y="116"/>
                </a:cubicBezTo>
                <a:cubicBezTo>
                  <a:pt x="104" y="116"/>
                  <a:pt x="104" y="116"/>
                  <a:pt x="104" y="116"/>
                </a:cubicBezTo>
                <a:cubicBezTo>
                  <a:pt x="105" y="116"/>
                  <a:pt x="106" y="116"/>
                  <a:pt x="106" y="116"/>
                </a:cubicBezTo>
                <a:cubicBezTo>
                  <a:pt x="107" y="116"/>
                  <a:pt x="107" y="115"/>
                  <a:pt x="107" y="115"/>
                </a:cubicBezTo>
                <a:cubicBezTo>
                  <a:pt x="108" y="114"/>
                  <a:pt x="108" y="113"/>
                  <a:pt x="108" y="112"/>
                </a:cubicBezTo>
                <a:close/>
                <a:moveTo>
                  <a:pt x="120" y="113"/>
                </a:moveTo>
                <a:cubicBezTo>
                  <a:pt x="127" y="113"/>
                  <a:pt x="127" y="113"/>
                  <a:pt x="127" y="113"/>
                </a:cubicBezTo>
                <a:cubicBezTo>
                  <a:pt x="127" y="110"/>
                  <a:pt x="127" y="110"/>
                  <a:pt x="127" y="110"/>
                </a:cubicBezTo>
                <a:cubicBezTo>
                  <a:pt x="120" y="110"/>
                  <a:pt x="120" y="110"/>
                  <a:pt x="120" y="110"/>
                </a:cubicBezTo>
                <a:cubicBezTo>
                  <a:pt x="120" y="108"/>
                  <a:pt x="120" y="108"/>
                  <a:pt x="120" y="108"/>
                </a:cubicBezTo>
                <a:cubicBezTo>
                  <a:pt x="128" y="108"/>
                  <a:pt x="128" y="108"/>
                  <a:pt x="128" y="108"/>
                </a:cubicBezTo>
                <a:cubicBezTo>
                  <a:pt x="128" y="104"/>
                  <a:pt x="128" y="104"/>
                  <a:pt x="128" y="104"/>
                </a:cubicBezTo>
                <a:cubicBezTo>
                  <a:pt x="115" y="104"/>
                  <a:pt x="115" y="104"/>
                  <a:pt x="115" y="104"/>
                </a:cubicBezTo>
                <a:cubicBezTo>
                  <a:pt x="115" y="118"/>
                  <a:pt x="115" y="118"/>
                  <a:pt x="115" y="118"/>
                </a:cubicBezTo>
                <a:cubicBezTo>
                  <a:pt x="115" y="120"/>
                  <a:pt x="115" y="120"/>
                  <a:pt x="115" y="120"/>
                </a:cubicBezTo>
                <a:cubicBezTo>
                  <a:pt x="128" y="120"/>
                  <a:pt x="128" y="120"/>
                  <a:pt x="128" y="120"/>
                </a:cubicBezTo>
                <a:cubicBezTo>
                  <a:pt x="128" y="118"/>
                  <a:pt x="128" y="118"/>
                  <a:pt x="128" y="118"/>
                </a:cubicBezTo>
                <a:cubicBezTo>
                  <a:pt x="128" y="116"/>
                  <a:pt x="128" y="116"/>
                  <a:pt x="128" y="116"/>
                </a:cubicBezTo>
                <a:cubicBezTo>
                  <a:pt x="120" y="116"/>
                  <a:pt x="120" y="116"/>
                  <a:pt x="120" y="116"/>
                </a:cubicBezTo>
                <a:lnTo>
                  <a:pt x="120" y="113"/>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24" name="Freeform 9"/>
          <p:cNvSpPr>
            <a:spLocks noEditPoints="1"/>
          </p:cNvSpPr>
          <p:nvPr/>
        </p:nvSpPr>
        <p:spPr bwMode="auto">
          <a:xfrm>
            <a:off x="6345387" y="4231255"/>
            <a:ext cx="464840" cy="485368"/>
          </a:xfrm>
          <a:custGeom>
            <a:avLst/>
            <a:gdLst>
              <a:gd name="T0" fmla="*/ 86 w 134"/>
              <a:gd name="T1" fmla="*/ 115 h 140"/>
              <a:gd name="T2" fmla="*/ 82 w 134"/>
              <a:gd name="T3" fmla="*/ 118 h 140"/>
              <a:gd name="T4" fmla="*/ 10 w 134"/>
              <a:gd name="T5" fmla="*/ 115 h 140"/>
              <a:gd name="T6" fmla="*/ 14 w 134"/>
              <a:gd name="T7" fmla="*/ 11 h 140"/>
              <a:gd name="T8" fmla="*/ 86 w 134"/>
              <a:gd name="T9" fmla="*/ 15 h 140"/>
              <a:gd name="T10" fmla="*/ 96 w 134"/>
              <a:gd name="T11" fmla="*/ 16 h 140"/>
              <a:gd name="T12" fmla="*/ 82 w 134"/>
              <a:gd name="T13" fmla="*/ 0 h 140"/>
              <a:gd name="T14" fmla="*/ 0 w 134"/>
              <a:gd name="T15" fmla="*/ 14 h 140"/>
              <a:gd name="T16" fmla="*/ 14 w 134"/>
              <a:gd name="T17" fmla="*/ 140 h 140"/>
              <a:gd name="T18" fmla="*/ 96 w 134"/>
              <a:gd name="T19" fmla="*/ 126 h 140"/>
              <a:gd name="T20" fmla="*/ 96 w 134"/>
              <a:gd name="T21" fmla="*/ 125 h 140"/>
              <a:gd name="T22" fmla="*/ 86 w 134"/>
              <a:gd name="T23" fmla="*/ 87 h 140"/>
              <a:gd name="T24" fmla="*/ 55 w 134"/>
              <a:gd name="T25" fmla="*/ 4 h 140"/>
              <a:gd name="T26" fmla="*/ 55 w 134"/>
              <a:gd name="T27" fmla="*/ 7 h 140"/>
              <a:gd name="T28" fmla="*/ 40 w 134"/>
              <a:gd name="T29" fmla="*/ 5 h 140"/>
              <a:gd name="T30" fmla="*/ 48 w 134"/>
              <a:gd name="T31" fmla="*/ 135 h 140"/>
              <a:gd name="T32" fmla="*/ 48 w 134"/>
              <a:gd name="T33" fmla="*/ 123 h 140"/>
              <a:gd name="T34" fmla="*/ 48 w 134"/>
              <a:gd name="T35" fmla="*/ 135 h 140"/>
              <a:gd name="T36" fmla="*/ 96 w 134"/>
              <a:gd name="T37" fmla="*/ 22 h 140"/>
              <a:gd name="T38" fmla="*/ 62 w 134"/>
              <a:gd name="T39" fmla="*/ 22 h 140"/>
              <a:gd name="T40" fmla="*/ 51 w 134"/>
              <a:gd name="T41" fmla="*/ 70 h 140"/>
              <a:gd name="T42" fmla="*/ 66 w 134"/>
              <a:gd name="T43" fmla="*/ 81 h 140"/>
              <a:gd name="T44" fmla="*/ 83 w 134"/>
              <a:gd name="T45" fmla="*/ 81 h 140"/>
              <a:gd name="T46" fmla="*/ 96 w 134"/>
              <a:gd name="T47" fmla="*/ 81 h 140"/>
              <a:gd name="T48" fmla="*/ 134 w 134"/>
              <a:gd name="T49" fmla="*/ 70 h 140"/>
              <a:gd name="T50" fmla="*/ 124 w 134"/>
              <a:gd name="T51" fmla="*/ 22 h 140"/>
              <a:gd name="T52" fmla="*/ 124 w 134"/>
              <a:gd name="T53" fmla="*/ 74 h 140"/>
              <a:gd name="T54" fmla="*/ 86 w 134"/>
              <a:gd name="T55" fmla="*/ 74 h 140"/>
              <a:gd name="T56" fmla="*/ 58 w 134"/>
              <a:gd name="T57" fmla="*/ 70 h 140"/>
              <a:gd name="T58" fmla="*/ 62 w 134"/>
              <a:gd name="T59" fmla="*/ 29 h 140"/>
              <a:gd name="T60" fmla="*/ 96 w 134"/>
              <a:gd name="T61" fmla="*/ 29 h 140"/>
              <a:gd name="T62" fmla="*/ 127 w 134"/>
              <a:gd name="T63" fmla="*/ 33 h 140"/>
              <a:gd name="T64" fmla="*/ 82 w 134"/>
              <a:gd name="T65" fmla="*/ 37 h 140"/>
              <a:gd name="T66" fmla="*/ 109 w 134"/>
              <a:gd name="T67" fmla="*/ 56 h 140"/>
              <a:gd name="T68" fmla="*/ 88 w 134"/>
              <a:gd name="T69" fmla="*/ 62 h 140"/>
              <a:gd name="T70" fmla="*/ 101 w 134"/>
              <a:gd name="T71" fmla="*/ 64 h 140"/>
              <a:gd name="T72" fmla="*/ 109 w 134"/>
              <a:gd name="T73" fmla="*/ 65 h 140"/>
              <a:gd name="T74" fmla="*/ 102 w 134"/>
              <a:gd name="T75" fmla="*/ 66 h 140"/>
              <a:gd name="T76" fmla="*/ 86 w 134"/>
              <a:gd name="T77" fmla="*/ 69 h 140"/>
              <a:gd name="T78" fmla="*/ 86 w 134"/>
              <a:gd name="T79" fmla="*/ 61 h 140"/>
              <a:gd name="T80" fmla="*/ 87 w 134"/>
              <a:gd name="T81" fmla="*/ 57 h 140"/>
              <a:gd name="T82" fmla="*/ 81 w 134"/>
              <a:gd name="T83" fmla="*/ 39 h 140"/>
              <a:gd name="T84" fmla="*/ 78 w 134"/>
              <a:gd name="T85" fmla="*/ 37 h 140"/>
              <a:gd name="T86" fmla="*/ 78 w 134"/>
              <a:gd name="T87" fmla="*/ 33 h 140"/>
              <a:gd name="T88" fmla="*/ 80 w 134"/>
              <a:gd name="T89" fmla="*/ 35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34" h="140">
                <a:moveTo>
                  <a:pt x="86" y="87"/>
                </a:moveTo>
                <a:cubicBezTo>
                  <a:pt x="86" y="115"/>
                  <a:pt x="86" y="115"/>
                  <a:pt x="86" y="115"/>
                </a:cubicBezTo>
                <a:cubicBezTo>
                  <a:pt x="86" y="115"/>
                  <a:pt x="86" y="115"/>
                  <a:pt x="86" y="115"/>
                </a:cubicBezTo>
                <a:cubicBezTo>
                  <a:pt x="86" y="117"/>
                  <a:pt x="84" y="118"/>
                  <a:pt x="82" y="118"/>
                </a:cubicBezTo>
                <a:cubicBezTo>
                  <a:pt x="14" y="118"/>
                  <a:pt x="14" y="118"/>
                  <a:pt x="14" y="118"/>
                </a:cubicBezTo>
                <a:cubicBezTo>
                  <a:pt x="12" y="118"/>
                  <a:pt x="10" y="117"/>
                  <a:pt x="10" y="115"/>
                </a:cubicBezTo>
                <a:cubicBezTo>
                  <a:pt x="10" y="15"/>
                  <a:pt x="10" y="15"/>
                  <a:pt x="10" y="15"/>
                </a:cubicBezTo>
                <a:cubicBezTo>
                  <a:pt x="10" y="13"/>
                  <a:pt x="12" y="11"/>
                  <a:pt x="14" y="11"/>
                </a:cubicBezTo>
                <a:cubicBezTo>
                  <a:pt x="82" y="11"/>
                  <a:pt x="82" y="11"/>
                  <a:pt x="82" y="11"/>
                </a:cubicBezTo>
                <a:cubicBezTo>
                  <a:pt x="84" y="11"/>
                  <a:pt x="86" y="13"/>
                  <a:pt x="86" y="15"/>
                </a:cubicBezTo>
                <a:cubicBezTo>
                  <a:pt x="86" y="16"/>
                  <a:pt x="86" y="16"/>
                  <a:pt x="86" y="16"/>
                </a:cubicBezTo>
                <a:cubicBezTo>
                  <a:pt x="96" y="16"/>
                  <a:pt x="96" y="16"/>
                  <a:pt x="96" y="16"/>
                </a:cubicBezTo>
                <a:cubicBezTo>
                  <a:pt x="96" y="14"/>
                  <a:pt x="96" y="14"/>
                  <a:pt x="96" y="14"/>
                </a:cubicBezTo>
                <a:cubicBezTo>
                  <a:pt x="96" y="6"/>
                  <a:pt x="90" y="0"/>
                  <a:pt x="82" y="0"/>
                </a:cubicBezTo>
                <a:cubicBezTo>
                  <a:pt x="14" y="0"/>
                  <a:pt x="14" y="0"/>
                  <a:pt x="14" y="0"/>
                </a:cubicBezTo>
                <a:cubicBezTo>
                  <a:pt x="6" y="0"/>
                  <a:pt x="0" y="6"/>
                  <a:pt x="0" y="14"/>
                </a:cubicBezTo>
                <a:cubicBezTo>
                  <a:pt x="0" y="126"/>
                  <a:pt x="0" y="126"/>
                  <a:pt x="0" y="126"/>
                </a:cubicBezTo>
                <a:cubicBezTo>
                  <a:pt x="0" y="134"/>
                  <a:pt x="6" y="140"/>
                  <a:pt x="14" y="140"/>
                </a:cubicBezTo>
                <a:cubicBezTo>
                  <a:pt x="82" y="140"/>
                  <a:pt x="82" y="140"/>
                  <a:pt x="82" y="140"/>
                </a:cubicBezTo>
                <a:cubicBezTo>
                  <a:pt x="90" y="140"/>
                  <a:pt x="96" y="134"/>
                  <a:pt x="96" y="126"/>
                </a:cubicBezTo>
                <a:cubicBezTo>
                  <a:pt x="96" y="126"/>
                  <a:pt x="96" y="126"/>
                  <a:pt x="96" y="126"/>
                </a:cubicBezTo>
                <a:cubicBezTo>
                  <a:pt x="96" y="125"/>
                  <a:pt x="96" y="125"/>
                  <a:pt x="96" y="125"/>
                </a:cubicBezTo>
                <a:cubicBezTo>
                  <a:pt x="96" y="87"/>
                  <a:pt x="96" y="87"/>
                  <a:pt x="96" y="87"/>
                </a:cubicBezTo>
                <a:cubicBezTo>
                  <a:pt x="86" y="87"/>
                  <a:pt x="86" y="87"/>
                  <a:pt x="86" y="87"/>
                </a:cubicBezTo>
                <a:close/>
                <a:moveTo>
                  <a:pt x="42" y="4"/>
                </a:moveTo>
                <a:cubicBezTo>
                  <a:pt x="55" y="4"/>
                  <a:pt x="55" y="4"/>
                  <a:pt x="55" y="4"/>
                </a:cubicBezTo>
                <a:cubicBezTo>
                  <a:pt x="55" y="4"/>
                  <a:pt x="56" y="4"/>
                  <a:pt x="56" y="5"/>
                </a:cubicBezTo>
                <a:cubicBezTo>
                  <a:pt x="56" y="6"/>
                  <a:pt x="55" y="7"/>
                  <a:pt x="55" y="7"/>
                </a:cubicBezTo>
                <a:cubicBezTo>
                  <a:pt x="42" y="7"/>
                  <a:pt x="42" y="7"/>
                  <a:pt x="42" y="7"/>
                </a:cubicBezTo>
                <a:cubicBezTo>
                  <a:pt x="41" y="7"/>
                  <a:pt x="40" y="6"/>
                  <a:pt x="40" y="5"/>
                </a:cubicBezTo>
                <a:cubicBezTo>
                  <a:pt x="40" y="4"/>
                  <a:pt x="41" y="4"/>
                  <a:pt x="42" y="4"/>
                </a:cubicBezTo>
                <a:close/>
                <a:moveTo>
                  <a:pt x="48" y="135"/>
                </a:moveTo>
                <a:cubicBezTo>
                  <a:pt x="45" y="135"/>
                  <a:pt x="42" y="133"/>
                  <a:pt x="42" y="129"/>
                </a:cubicBezTo>
                <a:cubicBezTo>
                  <a:pt x="42" y="125"/>
                  <a:pt x="45" y="123"/>
                  <a:pt x="48" y="123"/>
                </a:cubicBezTo>
                <a:cubicBezTo>
                  <a:pt x="52" y="123"/>
                  <a:pt x="54" y="125"/>
                  <a:pt x="54" y="129"/>
                </a:cubicBezTo>
                <a:cubicBezTo>
                  <a:pt x="54" y="133"/>
                  <a:pt x="52" y="135"/>
                  <a:pt x="48" y="135"/>
                </a:cubicBezTo>
                <a:close/>
                <a:moveTo>
                  <a:pt x="124" y="22"/>
                </a:moveTo>
                <a:cubicBezTo>
                  <a:pt x="96" y="22"/>
                  <a:pt x="96" y="22"/>
                  <a:pt x="96" y="22"/>
                </a:cubicBezTo>
                <a:cubicBezTo>
                  <a:pt x="86" y="22"/>
                  <a:pt x="86" y="22"/>
                  <a:pt x="86" y="22"/>
                </a:cubicBezTo>
                <a:cubicBezTo>
                  <a:pt x="62" y="22"/>
                  <a:pt x="62" y="22"/>
                  <a:pt x="62" y="22"/>
                </a:cubicBezTo>
                <a:cubicBezTo>
                  <a:pt x="56" y="22"/>
                  <a:pt x="51" y="27"/>
                  <a:pt x="51" y="33"/>
                </a:cubicBezTo>
                <a:cubicBezTo>
                  <a:pt x="51" y="70"/>
                  <a:pt x="51" y="70"/>
                  <a:pt x="51" y="70"/>
                </a:cubicBezTo>
                <a:cubicBezTo>
                  <a:pt x="51" y="76"/>
                  <a:pt x="56" y="81"/>
                  <a:pt x="62" y="81"/>
                </a:cubicBezTo>
                <a:cubicBezTo>
                  <a:pt x="66" y="81"/>
                  <a:pt x="66" y="81"/>
                  <a:pt x="66" y="81"/>
                </a:cubicBezTo>
                <a:cubicBezTo>
                  <a:pt x="66" y="102"/>
                  <a:pt x="66" y="102"/>
                  <a:pt x="66" y="102"/>
                </a:cubicBezTo>
                <a:cubicBezTo>
                  <a:pt x="83" y="81"/>
                  <a:pt x="83" y="81"/>
                  <a:pt x="83" y="81"/>
                </a:cubicBezTo>
                <a:cubicBezTo>
                  <a:pt x="86" y="81"/>
                  <a:pt x="86" y="81"/>
                  <a:pt x="86" y="81"/>
                </a:cubicBezTo>
                <a:cubicBezTo>
                  <a:pt x="96" y="81"/>
                  <a:pt x="96" y="81"/>
                  <a:pt x="96" y="81"/>
                </a:cubicBezTo>
                <a:cubicBezTo>
                  <a:pt x="124" y="81"/>
                  <a:pt x="124" y="81"/>
                  <a:pt x="124" y="81"/>
                </a:cubicBezTo>
                <a:cubicBezTo>
                  <a:pt x="129" y="81"/>
                  <a:pt x="134" y="76"/>
                  <a:pt x="134" y="70"/>
                </a:cubicBezTo>
                <a:cubicBezTo>
                  <a:pt x="134" y="33"/>
                  <a:pt x="134" y="33"/>
                  <a:pt x="134" y="33"/>
                </a:cubicBezTo>
                <a:cubicBezTo>
                  <a:pt x="134" y="27"/>
                  <a:pt x="129" y="22"/>
                  <a:pt x="124" y="22"/>
                </a:cubicBezTo>
                <a:close/>
                <a:moveTo>
                  <a:pt x="127" y="70"/>
                </a:moveTo>
                <a:cubicBezTo>
                  <a:pt x="127" y="72"/>
                  <a:pt x="126" y="74"/>
                  <a:pt x="124" y="74"/>
                </a:cubicBezTo>
                <a:cubicBezTo>
                  <a:pt x="96" y="74"/>
                  <a:pt x="96" y="74"/>
                  <a:pt x="96" y="74"/>
                </a:cubicBezTo>
                <a:cubicBezTo>
                  <a:pt x="86" y="74"/>
                  <a:pt x="86" y="74"/>
                  <a:pt x="86" y="74"/>
                </a:cubicBezTo>
                <a:cubicBezTo>
                  <a:pt x="62" y="74"/>
                  <a:pt x="62" y="74"/>
                  <a:pt x="62" y="74"/>
                </a:cubicBezTo>
                <a:cubicBezTo>
                  <a:pt x="60" y="74"/>
                  <a:pt x="58" y="72"/>
                  <a:pt x="58" y="70"/>
                </a:cubicBezTo>
                <a:cubicBezTo>
                  <a:pt x="58" y="33"/>
                  <a:pt x="58" y="33"/>
                  <a:pt x="58" y="33"/>
                </a:cubicBezTo>
                <a:cubicBezTo>
                  <a:pt x="58" y="30"/>
                  <a:pt x="60" y="29"/>
                  <a:pt x="62" y="29"/>
                </a:cubicBezTo>
                <a:cubicBezTo>
                  <a:pt x="86" y="29"/>
                  <a:pt x="86" y="29"/>
                  <a:pt x="86" y="29"/>
                </a:cubicBezTo>
                <a:cubicBezTo>
                  <a:pt x="96" y="29"/>
                  <a:pt x="96" y="29"/>
                  <a:pt x="96" y="29"/>
                </a:cubicBezTo>
                <a:cubicBezTo>
                  <a:pt x="124" y="29"/>
                  <a:pt x="124" y="29"/>
                  <a:pt x="124" y="29"/>
                </a:cubicBezTo>
                <a:cubicBezTo>
                  <a:pt x="126" y="29"/>
                  <a:pt x="127" y="30"/>
                  <a:pt x="127" y="33"/>
                </a:cubicBezTo>
                <a:lnTo>
                  <a:pt x="127" y="70"/>
                </a:lnTo>
                <a:close/>
                <a:moveTo>
                  <a:pt x="82" y="37"/>
                </a:moveTo>
                <a:cubicBezTo>
                  <a:pt x="112" y="41"/>
                  <a:pt x="112" y="41"/>
                  <a:pt x="112" y="41"/>
                </a:cubicBezTo>
                <a:cubicBezTo>
                  <a:pt x="109" y="56"/>
                  <a:pt x="109" y="56"/>
                  <a:pt x="109" y="56"/>
                </a:cubicBezTo>
                <a:cubicBezTo>
                  <a:pt x="90" y="57"/>
                  <a:pt x="90" y="57"/>
                  <a:pt x="90" y="57"/>
                </a:cubicBezTo>
                <a:cubicBezTo>
                  <a:pt x="88" y="62"/>
                  <a:pt x="88" y="62"/>
                  <a:pt x="88" y="62"/>
                </a:cubicBezTo>
                <a:cubicBezTo>
                  <a:pt x="89" y="62"/>
                  <a:pt x="89" y="63"/>
                  <a:pt x="90" y="64"/>
                </a:cubicBezTo>
                <a:cubicBezTo>
                  <a:pt x="101" y="64"/>
                  <a:pt x="101" y="64"/>
                  <a:pt x="101" y="64"/>
                </a:cubicBezTo>
                <a:cubicBezTo>
                  <a:pt x="102" y="62"/>
                  <a:pt x="103" y="61"/>
                  <a:pt x="105" y="61"/>
                </a:cubicBezTo>
                <a:cubicBezTo>
                  <a:pt x="107" y="61"/>
                  <a:pt x="109" y="63"/>
                  <a:pt x="109" y="65"/>
                </a:cubicBezTo>
                <a:cubicBezTo>
                  <a:pt x="109" y="67"/>
                  <a:pt x="107" y="69"/>
                  <a:pt x="105" y="69"/>
                </a:cubicBezTo>
                <a:cubicBezTo>
                  <a:pt x="103" y="69"/>
                  <a:pt x="102" y="68"/>
                  <a:pt x="102" y="66"/>
                </a:cubicBezTo>
                <a:cubicBezTo>
                  <a:pt x="89" y="66"/>
                  <a:pt x="89" y="66"/>
                  <a:pt x="89" y="66"/>
                </a:cubicBezTo>
                <a:cubicBezTo>
                  <a:pt x="89" y="68"/>
                  <a:pt x="87" y="69"/>
                  <a:pt x="86" y="69"/>
                </a:cubicBezTo>
                <a:cubicBezTo>
                  <a:pt x="84" y="69"/>
                  <a:pt x="82" y="67"/>
                  <a:pt x="82" y="65"/>
                </a:cubicBezTo>
                <a:cubicBezTo>
                  <a:pt x="82" y="63"/>
                  <a:pt x="84" y="61"/>
                  <a:pt x="86" y="61"/>
                </a:cubicBezTo>
                <a:cubicBezTo>
                  <a:pt x="86" y="61"/>
                  <a:pt x="86" y="61"/>
                  <a:pt x="86" y="61"/>
                </a:cubicBezTo>
                <a:cubicBezTo>
                  <a:pt x="87" y="57"/>
                  <a:pt x="87" y="57"/>
                  <a:pt x="87" y="57"/>
                </a:cubicBezTo>
                <a:cubicBezTo>
                  <a:pt x="86" y="57"/>
                  <a:pt x="86" y="57"/>
                  <a:pt x="86" y="57"/>
                </a:cubicBezTo>
                <a:cubicBezTo>
                  <a:pt x="81" y="39"/>
                  <a:pt x="81" y="39"/>
                  <a:pt x="81" y="39"/>
                </a:cubicBezTo>
                <a:cubicBezTo>
                  <a:pt x="78" y="37"/>
                  <a:pt x="78" y="37"/>
                  <a:pt x="78" y="37"/>
                </a:cubicBezTo>
                <a:cubicBezTo>
                  <a:pt x="78" y="37"/>
                  <a:pt x="78" y="37"/>
                  <a:pt x="78" y="37"/>
                </a:cubicBezTo>
                <a:cubicBezTo>
                  <a:pt x="77" y="37"/>
                  <a:pt x="76" y="36"/>
                  <a:pt x="76" y="35"/>
                </a:cubicBezTo>
                <a:cubicBezTo>
                  <a:pt x="76" y="34"/>
                  <a:pt x="77" y="33"/>
                  <a:pt x="78" y="33"/>
                </a:cubicBezTo>
                <a:cubicBezTo>
                  <a:pt x="79" y="33"/>
                  <a:pt x="80" y="34"/>
                  <a:pt x="80" y="35"/>
                </a:cubicBezTo>
                <a:cubicBezTo>
                  <a:pt x="80" y="35"/>
                  <a:pt x="80" y="35"/>
                  <a:pt x="80" y="35"/>
                </a:cubicBezTo>
                <a:lnTo>
                  <a:pt x="82" y="37"/>
                </a:ln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25" name="Freeform 11"/>
          <p:cNvSpPr>
            <a:spLocks noEditPoints="1"/>
          </p:cNvSpPr>
          <p:nvPr/>
        </p:nvSpPr>
        <p:spPr bwMode="auto">
          <a:xfrm>
            <a:off x="1383923" y="4215858"/>
            <a:ext cx="394456" cy="516162"/>
          </a:xfrm>
          <a:custGeom>
            <a:avLst/>
            <a:gdLst>
              <a:gd name="T0" fmla="*/ 95 w 114"/>
              <a:gd name="T1" fmla="*/ 99 h 149"/>
              <a:gd name="T2" fmla="*/ 93 w 114"/>
              <a:gd name="T3" fmla="*/ 98 h 149"/>
              <a:gd name="T4" fmla="*/ 89 w 114"/>
              <a:gd name="T5" fmla="*/ 96 h 149"/>
              <a:gd name="T6" fmla="*/ 74 w 114"/>
              <a:gd name="T7" fmla="*/ 85 h 149"/>
              <a:gd name="T8" fmla="*/ 90 w 114"/>
              <a:gd name="T9" fmla="*/ 58 h 149"/>
              <a:gd name="T10" fmla="*/ 57 w 114"/>
              <a:gd name="T11" fmla="*/ 1 h 149"/>
              <a:gd name="T12" fmla="*/ 19 w 114"/>
              <a:gd name="T13" fmla="*/ 41 h 149"/>
              <a:gd name="T14" fmla="*/ 42 w 114"/>
              <a:gd name="T15" fmla="*/ 87 h 149"/>
              <a:gd name="T16" fmla="*/ 25 w 114"/>
              <a:gd name="T17" fmla="*/ 96 h 149"/>
              <a:gd name="T18" fmla="*/ 21 w 114"/>
              <a:gd name="T19" fmla="*/ 98 h 149"/>
              <a:gd name="T20" fmla="*/ 19 w 114"/>
              <a:gd name="T21" fmla="*/ 99 h 149"/>
              <a:gd name="T22" fmla="*/ 0 w 114"/>
              <a:gd name="T23" fmla="*/ 123 h 149"/>
              <a:gd name="T24" fmla="*/ 1 w 114"/>
              <a:gd name="T25" fmla="*/ 149 h 149"/>
              <a:gd name="T26" fmla="*/ 113 w 114"/>
              <a:gd name="T27" fmla="*/ 149 h 149"/>
              <a:gd name="T28" fmla="*/ 114 w 114"/>
              <a:gd name="T29" fmla="*/ 147 h 149"/>
              <a:gd name="T30" fmla="*/ 95 w 114"/>
              <a:gd name="T31" fmla="*/ 99 h 149"/>
              <a:gd name="T32" fmla="*/ 82 w 114"/>
              <a:gd name="T33" fmla="*/ 28 h 149"/>
              <a:gd name="T34" fmla="*/ 30 w 114"/>
              <a:gd name="T35" fmla="*/ 26 h 149"/>
              <a:gd name="T36" fmla="*/ 40 w 114"/>
              <a:gd name="T37" fmla="*/ 74 h 149"/>
              <a:gd name="T38" fmla="*/ 33 w 114"/>
              <a:gd name="T39" fmla="*/ 61 h 149"/>
              <a:gd name="T40" fmla="*/ 43 w 114"/>
              <a:gd name="T41" fmla="*/ 25 h 149"/>
              <a:gd name="T42" fmla="*/ 62 w 114"/>
              <a:gd name="T43" fmla="*/ 42 h 149"/>
              <a:gd name="T44" fmla="*/ 50 w 114"/>
              <a:gd name="T45" fmla="*/ 29 h 149"/>
              <a:gd name="T46" fmla="*/ 77 w 114"/>
              <a:gd name="T47" fmla="*/ 43 h 149"/>
              <a:gd name="T48" fmla="*/ 80 w 114"/>
              <a:gd name="T49" fmla="*/ 47 h 149"/>
              <a:gd name="T50" fmla="*/ 67 w 114"/>
              <a:gd name="T51" fmla="*/ 68 h 149"/>
              <a:gd name="T52" fmla="*/ 56 w 114"/>
              <a:gd name="T53" fmla="*/ 70 h 149"/>
              <a:gd name="T54" fmla="*/ 67 w 114"/>
              <a:gd name="T55" fmla="*/ 70 h 149"/>
              <a:gd name="T56" fmla="*/ 81 w 114"/>
              <a:gd name="T57" fmla="*/ 50 h 149"/>
              <a:gd name="T58" fmla="*/ 82 w 114"/>
              <a:gd name="T59" fmla="*/ 57 h 149"/>
              <a:gd name="T60" fmla="*/ 73 w 114"/>
              <a:gd name="T61" fmla="*/ 74 h 149"/>
              <a:gd name="T62" fmla="*/ 73 w 114"/>
              <a:gd name="T63" fmla="*/ 74 h 149"/>
              <a:gd name="T64" fmla="*/ 57 w 114"/>
              <a:gd name="T65" fmla="*/ 85 h 149"/>
              <a:gd name="T66" fmla="*/ 42 w 114"/>
              <a:gd name="T67" fmla="*/ 76 h 149"/>
              <a:gd name="T68" fmla="*/ 79 w 114"/>
              <a:gd name="T69" fmla="*/ 99 h 149"/>
              <a:gd name="T70" fmla="*/ 57 w 114"/>
              <a:gd name="T71" fmla="*/ 113 h 149"/>
              <a:gd name="T72" fmla="*/ 36 w 114"/>
              <a:gd name="T73" fmla="*/ 100 h 149"/>
              <a:gd name="T74" fmla="*/ 41 w 114"/>
              <a:gd name="T75" fmla="*/ 93 h 149"/>
              <a:gd name="T76" fmla="*/ 42 w 114"/>
              <a:gd name="T77" fmla="*/ 92 h 149"/>
              <a:gd name="T78" fmla="*/ 42 w 114"/>
              <a:gd name="T79" fmla="*/ 91 h 149"/>
              <a:gd name="T80" fmla="*/ 43 w 114"/>
              <a:gd name="T81" fmla="*/ 86 h 149"/>
              <a:gd name="T82" fmla="*/ 53 w 114"/>
              <a:gd name="T83" fmla="*/ 86 h 149"/>
              <a:gd name="T84" fmla="*/ 57 w 114"/>
              <a:gd name="T85" fmla="*/ 87 h 149"/>
              <a:gd name="T86" fmla="*/ 73 w 114"/>
              <a:gd name="T87" fmla="*/ 76 h 149"/>
              <a:gd name="T88" fmla="*/ 74 w 114"/>
              <a:gd name="T89" fmla="*/ 92 h 149"/>
              <a:gd name="T90" fmla="*/ 74 w 114"/>
              <a:gd name="T91" fmla="*/ 92 h 149"/>
              <a:gd name="T92" fmla="*/ 75 w 114"/>
              <a:gd name="T93" fmla="*/ 93 h 149"/>
              <a:gd name="T94" fmla="*/ 82 w 114"/>
              <a:gd name="T95" fmla="*/ 9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4" h="149">
                <a:moveTo>
                  <a:pt x="95" y="99"/>
                </a:moveTo>
                <a:cubicBezTo>
                  <a:pt x="95" y="99"/>
                  <a:pt x="95" y="99"/>
                  <a:pt x="95" y="99"/>
                </a:cubicBezTo>
                <a:cubicBezTo>
                  <a:pt x="95" y="99"/>
                  <a:pt x="94" y="98"/>
                  <a:pt x="94" y="98"/>
                </a:cubicBezTo>
                <a:cubicBezTo>
                  <a:pt x="93" y="98"/>
                  <a:pt x="93" y="98"/>
                  <a:pt x="93" y="98"/>
                </a:cubicBezTo>
                <a:cubicBezTo>
                  <a:pt x="92" y="97"/>
                  <a:pt x="90" y="97"/>
                  <a:pt x="89" y="96"/>
                </a:cubicBezTo>
                <a:cubicBezTo>
                  <a:pt x="89" y="96"/>
                  <a:pt x="89" y="96"/>
                  <a:pt x="89" y="96"/>
                </a:cubicBezTo>
                <a:cubicBezTo>
                  <a:pt x="84" y="94"/>
                  <a:pt x="80" y="93"/>
                  <a:pt x="75" y="92"/>
                </a:cubicBezTo>
                <a:cubicBezTo>
                  <a:pt x="75" y="90"/>
                  <a:pt x="74" y="88"/>
                  <a:pt x="74" y="85"/>
                </a:cubicBezTo>
                <a:cubicBezTo>
                  <a:pt x="79" y="85"/>
                  <a:pt x="93" y="81"/>
                  <a:pt x="92" y="79"/>
                </a:cubicBezTo>
                <a:cubicBezTo>
                  <a:pt x="87" y="74"/>
                  <a:pt x="89" y="64"/>
                  <a:pt x="90" y="58"/>
                </a:cubicBezTo>
                <a:cubicBezTo>
                  <a:pt x="92" y="44"/>
                  <a:pt x="94" y="38"/>
                  <a:pt x="89" y="22"/>
                </a:cubicBezTo>
                <a:cubicBezTo>
                  <a:pt x="85" y="11"/>
                  <a:pt x="72" y="0"/>
                  <a:pt x="57" y="1"/>
                </a:cubicBezTo>
                <a:cubicBezTo>
                  <a:pt x="51" y="1"/>
                  <a:pt x="46" y="3"/>
                  <a:pt x="40" y="7"/>
                </a:cubicBezTo>
                <a:cubicBezTo>
                  <a:pt x="27" y="9"/>
                  <a:pt x="18" y="20"/>
                  <a:pt x="19" y="41"/>
                </a:cubicBezTo>
                <a:cubicBezTo>
                  <a:pt x="20" y="52"/>
                  <a:pt x="29" y="65"/>
                  <a:pt x="21" y="79"/>
                </a:cubicBezTo>
                <a:cubicBezTo>
                  <a:pt x="19" y="81"/>
                  <a:pt x="34" y="88"/>
                  <a:pt x="42" y="87"/>
                </a:cubicBezTo>
                <a:cubicBezTo>
                  <a:pt x="42" y="89"/>
                  <a:pt x="41" y="90"/>
                  <a:pt x="41" y="91"/>
                </a:cubicBezTo>
                <a:cubicBezTo>
                  <a:pt x="35" y="92"/>
                  <a:pt x="30" y="94"/>
                  <a:pt x="25" y="96"/>
                </a:cubicBezTo>
                <a:cubicBezTo>
                  <a:pt x="25" y="96"/>
                  <a:pt x="25" y="96"/>
                  <a:pt x="25" y="96"/>
                </a:cubicBezTo>
                <a:cubicBezTo>
                  <a:pt x="24" y="97"/>
                  <a:pt x="22" y="97"/>
                  <a:pt x="21" y="98"/>
                </a:cubicBezTo>
                <a:cubicBezTo>
                  <a:pt x="21" y="98"/>
                  <a:pt x="21" y="98"/>
                  <a:pt x="20" y="98"/>
                </a:cubicBezTo>
                <a:cubicBezTo>
                  <a:pt x="20" y="98"/>
                  <a:pt x="19" y="99"/>
                  <a:pt x="19" y="99"/>
                </a:cubicBezTo>
                <a:cubicBezTo>
                  <a:pt x="19" y="99"/>
                  <a:pt x="19" y="99"/>
                  <a:pt x="19" y="99"/>
                </a:cubicBezTo>
                <a:cubicBezTo>
                  <a:pt x="7" y="105"/>
                  <a:pt x="0" y="114"/>
                  <a:pt x="0" y="123"/>
                </a:cubicBezTo>
                <a:cubicBezTo>
                  <a:pt x="0" y="149"/>
                  <a:pt x="0" y="149"/>
                  <a:pt x="0" y="149"/>
                </a:cubicBezTo>
                <a:cubicBezTo>
                  <a:pt x="0" y="149"/>
                  <a:pt x="1" y="149"/>
                  <a:pt x="1" y="149"/>
                </a:cubicBezTo>
                <a:cubicBezTo>
                  <a:pt x="1" y="149"/>
                  <a:pt x="1" y="149"/>
                  <a:pt x="1" y="149"/>
                </a:cubicBezTo>
                <a:cubicBezTo>
                  <a:pt x="113" y="149"/>
                  <a:pt x="113" y="149"/>
                  <a:pt x="113" y="149"/>
                </a:cubicBezTo>
                <a:cubicBezTo>
                  <a:pt x="113" y="149"/>
                  <a:pt x="113" y="148"/>
                  <a:pt x="113" y="148"/>
                </a:cubicBezTo>
                <a:cubicBezTo>
                  <a:pt x="113" y="147"/>
                  <a:pt x="114" y="147"/>
                  <a:pt x="114" y="147"/>
                </a:cubicBezTo>
                <a:cubicBezTo>
                  <a:pt x="114" y="123"/>
                  <a:pt x="114" y="123"/>
                  <a:pt x="114" y="123"/>
                </a:cubicBezTo>
                <a:cubicBezTo>
                  <a:pt x="114" y="114"/>
                  <a:pt x="107" y="105"/>
                  <a:pt x="95" y="99"/>
                </a:cubicBezTo>
                <a:close/>
                <a:moveTo>
                  <a:pt x="59" y="7"/>
                </a:moveTo>
                <a:cubicBezTo>
                  <a:pt x="70" y="8"/>
                  <a:pt x="78" y="17"/>
                  <a:pt x="82" y="28"/>
                </a:cubicBezTo>
                <a:cubicBezTo>
                  <a:pt x="77" y="20"/>
                  <a:pt x="69" y="14"/>
                  <a:pt x="59" y="12"/>
                </a:cubicBezTo>
                <a:cubicBezTo>
                  <a:pt x="47" y="11"/>
                  <a:pt x="36" y="17"/>
                  <a:pt x="30" y="26"/>
                </a:cubicBezTo>
                <a:cubicBezTo>
                  <a:pt x="34" y="13"/>
                  <a:pt x="46" y="5"/>
                  <a:pt x="59" y="7"/>
                </a:cubicBezTo>
                <a:close/>
                <a:moveTo>
                  <a:pt x="40" y="74"/>
                </a:moveTo>
                <a:cubicBezTo>
                  <a:pt x="40" y="73"/>
                  <a:pt x="40" y="73"/>
                  <a:pt x="40" y="73"/>
                </a:cubicBezTo>
                <a:cubicBezTo>
                  <a:pt x="37" y="69"/>
                  <a:pt x="34" y="65"/>
                  <a:pt x="33" y="61"/>
                </a:cubicBezTo>
                <a:cubicBezTo>
                  <a:pt x="32" y="56"/>
                  <a:pt x="32" y="52"/>
                  <a:pt x="33" y="47"/>
                </a:cubicBezTo>
                <a:cubicBezTo>
                  <a:pt x="34" y="39"/>
                  <a:pt x="37" y="32"/>
                  <a:pt x="43" y="25"/>
                </a:cubicBezTo>
                <a:cubicBezTo>
                  <a:pt x="44" y="28"/>
                  <a:pt x="46" y="30"/>
                  <a:pt x="48" y="33"/>
                </a:cubicBezTo>
                <a:cubicBezTo>
                  <a:pt x="51" y="37"/>
                  <a:pt x="56" y="41"/>
                  <a:pt x="62" y="42"/>
                </a:cubicBezTo>
                <a:cubicBezTo>
                  <a:pt x="59" y="40"/>
                  <a:pt x="55" y="37"/>
                  <a:pt x="52" y="32"/>
                </a:cubicBezTo>
                <a:cubicBezTo>
                  <a:pt x="52" y="31"/>
                  <a:pt x="51" y="30"/>
                  <a:pt x="50" y="29"/>
                </a:cubicBezTo>
                <a:cubicBezTo>
                  <a:pt x="51" y="30"/>
                  <a:pt x="52" y="31"/>
                  <a:pt x="53" y="32"/>
                </a:cubicBezTo>
                <a:cubicBezTo>
                  <a:pt x="62" y="39"/>
                  <a:pt x="73" y="42"/>
                  <a:pt x="77" y="43"/>
                </a:cubicBezTo>
                <a:cubicBezTo>
                  <a:pt x="72" y="40"/>
                  <a:pt x="68" y="37"/>
                  <a:pt x="64" y="33"/>
                </a:cubicBezTo>
                <a:cubicBezTo>
                  <a:pt x="70" y="36"/>
                  <a:pt x="75" y="39"/>
                  <a:pt x="80" y="47"/>
                </a:cubicBezTo>
                <a:cubicBezTo>
                  <a:pt x="80" y="47"/>
                  <a:pt x="80" y="47"/>
                  <a:pt x="80" y="47"/>
                </a:cubicBezTo>
                <a:cubicBezTo>
                  <a:pt x="80" y="56"/>
                  <a:pt x="74" y="64"/>
                  <a:pt x="67" y="68"/>
                </a:cubicBezTo>
                <a:cubicBezTo>
                  <a:pt x="66" y="66"/>
                  <a:pt x="64" y="65"/>
                  <a:pt x="62" y="65"/>
                </a:cubicBezTo>
                <a:cubicBezTo>
                  <a:pt x="59" y="65"/>
                  <a:pt x="56" y="67"/>
                  <a:pt x="56" y="70"/>
                </a:cubicBezTo>
                <a:cubicBezTo>
                  <a:pt x="56" y="72"/>
                  <a:pt x="59" y="74"/>
                  <a:pt x="62" y="74"/>
                </a:cubicBezTo>
                <a:cubicBezTo>
                  <a:pt x="65" y="74"/>
                  <a:pt x="67" y="72"/>
                  <a:pt x="67" y="70"/>
                </a:cubicBezTo>
                <a:cubicBezTo>
                  <a:pt x="67" y="69"/>
                  <a:pt x="67" y="69"/>
                  <a:pt x="67" y="69"/>
                </a:cubicBezTo>
                <a:cubicBezTo>
                  <a:pt x="75" y="65"/>
                  <a:pt x="80" y="58"/>
                  <a:pt x="81" y="50"/>
                </a:cubicBezTo>
                <a:cubicBezTo>
                  <a:pt x="81" y="50"/>
                  <a:pt x="81" y="50"/>
                  <a:pt x="81" y="50"/>
                </a:cubicBezTo>
                <a:cubicBezTo>
                  <a:pt x="82" y="52"/>
                  <a:pt x="82" y="54"/>
                  <a:pt x="82" y="57"/>
                </a:cubicBezTo>
                <a:cubicBezTo>
                  <a:pt x="81" y="62"/>
                  <a:pt x="78" y="68"/>
                  <a:pt x="74" y="73"/>
                </a:cubicBezTo>
                <a:cubicBezTo>
                  <a:pt x="74" y="73"/>
                  <a:pt x="74" y="73"/>
                  <a:pt x="73" y="74"/>
                </a:cubicBezTo>
                <a:cubicBezTo>
                  <a:pt x="73" y="74"/>
                  <a:pt x="73" y="74"/>
                  <a:pt x="73" y="74"/>
                </a:cubicBezTo>
                <a:cubicBezTo>
                  <a:pt x="73" y="74"/>
                  <a:pt x="73" y="74"/>
                  <a:pt x="73" y="74"/>
                </a:cubicBezTo>
                <a:cubicBezTo>
                  <a:pt x="68" y="80"/>
                  <a:pt x="63" y="84"/>
                  <a:pt x="59" y="85"/>
                </a:cubicBezTo>
                <a:cubicBezTo>
                  <a:pt x="58" y="85"/>
                  <a:pt x="58" y="86"/>
                  <a:pt x="57" y="85"/>
                </a:cubicBezTo>
                <a:cubicBezTo>
                  <a:pt x="57" y="85"/>
                  <a:pt x="56" y="85"/>
                  <a:pt x="56" y="85"/>
                </a:cubicBezTo>
                <a:cubicBezTo>
                  <a:pt x="52" y="85"/>
                  <a:pt x="47" y="81"/>
                  <a:pt x="42" y="76"/>
                </a:cubicBezTo>
                <a:cubicBezTo>
                  <a:pt x="42" y="75"/>
                  <a:pt x="41" y="74"/>
                  <a:pt x="40" y="74"/>
                </a:cubicBezTo>
                <a:close/>
                <a:moveTo>
                  <a:pt x="79" y="99"/>
                </a:moveTo>
                <a:cubicBezTo>
                  <a:pt x="78" y="99"/>
                  <a:pt x="78" y="99"/>
                  <a:pt x="78" y="100"/>
                </a:cubicBezTo>
                <a:cubicBezTo>
                  <a:pt x="72" y="106"/>
                  <a:pt x="65" y="113"/>
                  <a:pt x="57" y="113"/>
                </a:cubicBezTo>
                <a:cubicBezTo>
                  <a:pt x="50" y="113"/>
                  <a:pt x="43" y="107"/>
                  <a:pt x="37" y="101"/>
                </a:cubicBezTo>
                <a:cubicBezTo>
                  <a:pt x="37" y="100"/>
                  <a:pt x="37" y="100"/>
                  <a:pt x="36" y="100"/>
                </a:cubicBezTo>
                <a:cubicBezTo>
                  <a:pt x="35" y="98"/>
                  <a:pt x="33" y="97"/>
                  <a:pt x="32" y="95"/>
                </a:cubicBezTo>
                <a:cubicBezTo>
                  <a:pt x="35" y="94"/>
                  <a:pt x="38" y="94"/>
                  <a:pt x="41" y="93"/>
                </a:cubicBezTo>
                <a:cubicBezTo>
                  <a:pt x="41" y="93"/>
                  <a:pt x="42" y="93"/>
                  <a:pt x="42" y="93"/>
                </a:cubicBezTo>
                <a:cubicBezTo>
                  <a:pt x="42" y="93"/>
                  <a:pt x="42" y="93"/>
                  <a:pt x="42" y="92"/>
                </a:cubicBezTo>
                <a:cubicBezTo>
                  <a:pt x="42" y="92"/>
                  <a:pt x="42" y="92"/>
                  <a:pt x="42" y="92"/>
                </a:cubicBezTo>
                <a:cubicBezTo>
                  <a:pt x="42" y="92"/>
                  <a:pt x="42" y="92"/>
                  <a:pt x="42" y="91"/>
                </a:cubicBezTo>
                <a:cubicBezTo>
                  <a:pt x="42" y="91"/>
                  <a:pt x="42" y="91"/>
                  <a:pt x="42" y="91"/>
                </a:cubicBezTo>
                <a:cubicBezTo>
                  <a:pt x="43" y="90"/>
                  <a:pt x="43" y="88"/>
                  <a:pt x="43" y="86"/>
                </a:cubicBezTo>
                <a:cubicBezTo>
                  <a:pt x="43" y="83"/>
                  <a:pt x="43" y="80"/>
                  <a:pt x="42" y="78"/>
                </a:cubicBezTo>
                <a:cubicBezTo>
                  <a:pt x="46" y="81"/>
                  <a:pt x="50" y="84"/>
                  <a:pt x="53" y="86"/>
                </a:cubicBezTo>
                <a:cubicBezTo>
                  <a:pt x="55" y="86"/>
                  <a:pt x="56" y="87"/>
                  <a:pt x="57" y="87"/>
                </a:cubicBezTo>
                <a:cubicBezTo>
                  <a:pt x="57" y="87"/>
                  <a:pt x="57" y="87"/>
                  <a:pt x="57" y="87"/>
                </a:cubicBezTo>
                <a:cubicBezTo>
                  <a:pt x="59" y="87"/>
                  <a:pt x="61" y="86"/>
                  <a:pt x="62" y="85"/>
                </a:cubicBezTo>
                <a:cubicBezTo>
                  <a:pt x="66" y="83"/>
                  <a:pt x="69" y="80"/>
                  <a:pt x="73" y="76"/>
                </a:cubicBezTo>
                <a:cubicBezTo>
                  <a:pt x="73" y="79"/>
                  <a:pt x="73" y="85"/>
                  <a:pt x="73" y="85"/>
                </a:cubicBezTo>
                <a:cubicBezTo>
                  <a:pt x="73" y="85"/>
                  <a:pt x="73" y="90"/>
                  <a:pt x="74" y="92"/>
                </a:cubicBezTo>
                <a:cubicBezTo>
                  <a:pt x="74" y="92"/>
                  <a:pt x="74" y="92"/>
                  <a:pt x="74" y="92"/>
                </a:cubicBezTo>
                <a:cubicBezTo>
                  <a:pt x="74" y="92"/>
                  <a:pt x="74" y="92"/>
                  <a:pt x="74" y="92"/>
                </a:cubicBezTo>
                <a:cubicBezTo>
                  <a:pt x="74" y="93"/>
                  <a:pt x="74" y="93"/>
                  <a:pt x="74" y="93"/>
                </a:cubicBezTo>
                <a:cubicBezTo>
                  <a:pt x="74" y="93"/>
                  <a:pt x="75" y="93"/>
                  <a:pt x="75" y="93"/>
                </a:cubicBezTo>
                <a:cubicBezTo>
                  <a:pt x="75" y="93"/>
                  <a:pt x="75" y="94"/>
                  <a:pt x="76" y="94"/>
                </a:cubicBezTo>
                <a:cubicBezTo>
                  <a:pt x="78" y="94"/>
                  <a:pt x="80" y="94"/>
                  <a:pt x="82" y="95"/>
                </a:cubicBezTo>
                <a:cubicBezTo>
                  <a:pt x="81" y="96"/>
                  <a:pt x="80" y="98"/>
                  <a:pt x="79" y="99"/>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
        <p:nvSpPr>
          <p:cNvPr id="26" name="Freeform 19"/>
          <p:cNvSpPr>
            <a:spLocks noEditPoints="1"/>
          </p:cNvSpPr>
          <p:nvPr/>
        </p:nvSpPr>
        <p:spPr bwMode="auto">
          <a:xfrm>
            <a:off x="6335123" y="5434237"/>
            <a:ext cx="485370" cy="419380"/>
          </a:xfrm>
          <a:custGeom>
            <a:avLst/>
            <a:gdLst>
              <a:gd name="T0" fmla="*/ 33 w 140"/>
              <a:gd name="T1" fmla="*/ 121 h 121"/>
              <a:gd name="T2" fmla="*/ 33 w 140"/>
              <a:gd name="T3" fmla="*/ 97 h 121"/>
              <a:gd name="T4" fmla="*/ 115 w 140"/>
              <a:gd name="T5" fmla="*/ 97 h 121"/>
              <a:gd name="T6" fmla="*/ 115 w 140"/>
              <a:gd name="T7" fmla="*/ 121 h 121"/>
              <a:gd name="T8" fmla="*/ 115 w 140"/>
              <a:gd name="T9" fmla="*/ 97 h 121"/>
              <a:gd name="T10" fmla="*/ 133 w 140"/>
              <a:gd name="T11" fmla="*/ 103 h 121"/>
              <a:gd name="T12" fmla="*/ 115 w 140"/>
              <a:gd name="T13" fmla="*/ 95 h 121"/>
              <a:gd name="T14" fmla="*/ 45 w 140"/>
              <a:gd name="T15" fmla="*/ 103 h 121"/>
              <a:gd name="T16" fmla="*/ 20 w 140"/>
              <a:gd name="T17" fmla="*/ 103 h 121"/>
              <a:gd name="T18" fmla="*/ 6 w 140"/>
              <a:gd name="T19" fmla="*/ 103 h 121"/>
              <a:gd name="T20" fmla="*/ 0 w 140"/>
              <a:gd name="T21" fmla="*/ 72 h 121"/>
              <a:gd name="T22" fmla="*/ 17 w 140"/>
              <a:gd name="T23" fmla="*/ 44 h 121"/>
              <a:gd name="T24" fmla="*/ 44 w 140"/>
              <a:gd name="T25" fmla="*/ 40 h 121"/>
              <a:gd name="T26" fmla="*/ 49 w 140"/>
              <a:gd name="T27" fmla="*/ 88 h 121"/>
              <a:gd name="T28" fmla="*/ 140 w 140"/>
              <a:gd name="T29" fmla="*/ 96 h 121"/>
              <a:gd name="T30" fmla="*/ 39 w 140"/>
              <a:gd name="T31" fmla="*/ 47 h 121"/>
              <a:gd name="T32" fmla="*/ 23 w 140"/>
              <a:gd name="T33" fmla="*/ 48 h 121"/>
              <a:gd name="T34" fmla="*/ 9 w 140"/>
              <a:gd name="T35" fmla="*/ 69 h 121"/>
              <a:gd name="T36" fmla="*/ 12 w 140"/>
              <a:gd name="T37" fmla="*/ 73 h 121"/>
              <a:gd name="T38" fmla="*/ 41 w 140"/>
              <a:gd name="T39" fmla="*/ 71 h 121"/>
              <a:gd name="T40" fmla="*/ 139 w 140"/>
              <a:gd name="T41" fmla="*/ 73 h 121"/>
              <a:gd name="T42" fmla="*/ 99 w 140"/>
              <a:gd name="T43" fmla="*/ 56 h 121"/>
              <a:gd name="T44" fmla="*/ 129 w 140"/>
              <a:gd name="T45" fmla="*/ 84 h 121"/>
              <a:gd name="T46" fmla="*/ 139 w 140"/>
              <a:gd name="T47" fmla="*/ 34 h 121"/>
              <a:gd name="T48" fmla="*/ 99 w 140"/>
              <a:gd name="T49" fmla="*/ 23 h 121"/>
              <a:gd name="T50" fmla="*/ 139 w 140"/>
              <a:gd name="T51" fmla="*/ 51 h 121"/>
              <a:gd name="T52" fmla="*/ 64 w 140"/>
              <a:gd name="T53" fmla="*/ 84 h 121"/>
              <a:gd name="T54" fmla="*/ 94 w 140"/>
              <a:gd name="T55" fmla="*/ 56 h 121"/>
              <a:gd name="T56" fmla="*/ 53 w 140"/>
              <a:gd name="T57" fmla="*/ 73 h 121"/>
              <a:gd name="T58" fmla="*/ 94 w 140"/>
              <a:gd name="T59" fmla="*/ 23 h 121"/>
              <a:gd name="T60" fmla="*/ 53 w 140"/>
              <a:gd name="T61" fmla="*/ 34 h 121"/>
              <a:gd name="T62" fmla="*/ 94 w 140"/>
              <a:gd name="T63" fmla="*/ 51 h 121"/>
              <a:gd name="T64" fmla="*/ 69 w 140"/>
              <a:gd name="T65" fmla="*/ 11 h 121"/>
              <a:gd name="T66" fmla="*/ 69 w 140"/>
              <a:gd name="T67" fmla="*/ 11 h 121"/>
              <a:gd name="T68" fmla="*/ 78 w 140"/>
              <a:gd name="T69" fmla="*/ 10 h 121"/>
              <a:gd name="T70" fmla="*/ 99 w 140"/>
              <a:gd name="T71" fmla="*/ 21 h 121"/>
              <a:gd name="T72" fmla="*/ 99 w 140"/>
              <a:gd name="T73" fmla="*/ 21 h 121"/>
              <a:gd name="T74" fmla="*/ 114 w 140"/>
              <a:gd name="T75" fmla="*/ 10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121">
                <a:moveTo>
                  <a:pt x="45" y="109"/>
                </a:moveTo>
                <a:cubicBezTo>
                  <a:pt x="45" y="116"/>
                  <a:pt x="39" y="121"/>
                  <a:pt x="33" y="121"/>
                </a:cubicBezTo>
                <a:cubicBezTo>
                  <a:pt x="26" y="121"/>
                  <a:pt x="21" y="116"/>
                  <a:pt x="21" y="109"/>
                </a:cubicBezTo>
                <a:cubicBezTo>
                  <a:pt x="21" y="103"/>
                  <a:pt x="26" y="97"/>
                  <a:pt x="33" y="97"/>
                </a:cubicBezTo>
                <a:cubicBezTo>
                  <a:pt x="39" y="97"/>
                  <a:pt x="45" y="103"/>
                  <a:pt x="45" y="109"/>
                </a:cubicBezTo>
                <a:close/>
                <a:moveTo>
                  <a:pt x="115" y="97"/>
                </a:moveTo>
                <a:cubicBezTo>
                  <a:pt x="108" y="97"/>
                  <a:pt x="103" y="103"/>
                  <a:pt x="103" y="109"/>
                </a:cubicBezTo>
                <a:cubicBezTo>
                  <a:pt x="103" y="116"/>
                  <a:pt x="108" y="121"/>
                  <a:pt x="115" y="121"/>
                </a:cubicBezTo>
                <a:cubicBezTo>
                  <a:pt x="121" y="121"/>
                  <a:pt x="126" y="116"/>
                  <a:pt x="126" y="109"/>
                </a:cubicBezTo>
                <a:cubicBezTo>
                  <a:pt x="126" y="103"/>
                  <a:pt x="121" y="97"/>
                  <a:pt x="115" y="97"/>
                </a:cubicBezTo>
                <a:close/>
                <a:moveTo>
                  <a:pt x="140" y="96"/>
                </a:moveTo>
                <a:cubicBezTo>
                  <a:pt x="140" y="100"/>
                  <a:pt x="137" y="103"/>
                  <a:pt x="133" y="103"/>
                </a:cubicBezTo>
                <a:cubicBezTo>
                  <a:pt x="127" y="103"/>
                  <a:pt x="127" y="103"/>
                  <a:pt x="127" y="103"/>
                </a:cubicBezTo>
                <a:cubicBezTo>
                  <a:pt x="125" y="98"/>
                  <a:pt x="120" y="95"/>
                  <a:pt x="115" y="95"/>
                </a:cubicBezTo>
                <a:cubicBezTo>
                  <a:pt x="109" y="95"/>
                  <a:pt x="104" y="98"/>
                  <a:pt x="102" y="103"/>
                </a:cubicBezTo>
                <a:cubicBezTo>
                  <a:pt x="45" y="103"/>
                  <a:pt x="45" y="103"/>
                  <a:pt x="45" y="103"/>
                </a:cubicBezTo>
                <a:cubicBezTo>
                  <a:pt x="43" y="98"/>
                  <a:pt x="38" y="95"/>
                  <a:pt x="33" y="95"/>
                </a:cubicBezTo>
                <a:cubicBezTo>
                  <a:pt x="27" y="95"/>
                  <a:pt x="22" y="98"/>
                  <a:pt x="20" y="103"/>
                </a:cubicBezTo>
                <a:cubicBezTo>
                  <a:pt x="13" y="103"/>
                  <a:pt x="13" y="103"/>
                  <a:pt x="13" y="103"/>
                </a:cubicBezTo>
                <a:cubicBezTo>
                  <a:pt x="6" y="103"/>
                  <a:pt x="6" y="103"/>
                  <a:pt x="6" y="103"/>
                </a:cubicBezTo>
                <a:cubicBezTo>
                  <a:pt x="3" y="103"/>
                  <a:pt x="0" y="101"/>
                  <a:pt x="0" y="98"/>
                </a:cubicBezTo>
                <a:cubicBezTo>
                  <a:pt x="0" y="72"/>
                  <a:pt x="0" y="72"/>
                  <a:pt x="0" y="72"/>
                </a:cubicBezTo>
                <a:cubicBezTo>
                  <a:pt x="0" y="69"/>
                  <a:pt x="2" y="65"/>
                  <a:pt x="3" y="63"/>
                </a:cubicBezTo>
                <a:cubicBezTo>
                  <a:pt x="17" y="44"/>
                  <a:pt x="17" y="44"/>
                  <a:pt x="17" y="44"/>
                </a:cubicBezTo>
                <a:cubicBezTo>
                  <a:pt x="19" y="42"/>
                  <a:pt x="23" y="40"/>
                  <a:pt x="25" y="40"/>
                </a:cubicBezTo>
                <a:cubicBezTo>
                  <a:pt x="44" y="40"/>
                  <a:pt x="44" y="40"/>
                  <a:pt x="44" y="40"/>
                </a:cubicBezTo>
                <a:cubicBezTo>
                  <a:pt x="47" y="40"/>
                  <a:pt x="49" y="42"/>
                  <a:pt x="49" y="45"/>
                </a:cubicBezTo>
                <a:cubicBezTo>
                  <a:pt x="49" y="88"/>
                  <a:pt x="49" y="88"/>
                  <a:pt x="49" y="88"/>
                </a:cubicBezTo>
                <a:cubicBezTo>
                  <a:pt x="133" y="88"/>
                  <a:pt x="133" y="88"/>
                  <a:pt x="133" y="88"/>
                </a:cubicBezTo>
                <a:cubicBezTo>
                  <a:pt x="137" y="88"/>
                  <a:pt x="140" y="91"/>
                  <a:pt x="140" y="96"/>
                </a:cubicBezTo>
                <a:close/>
                <a:moveTo>
                  <a:pt x="41" y="49"/>
                </a:moveTo>
                <a:cubicBezTo>
                  <a:pt x="41" y="48"/>
                  <a:pt x="40" y="47"/>
                  <a:pt x="39" y="47"/>
                </a:cubicBezTo>
                <a:cubicBezTo>
                  <a:pt x="26" y="47"/>
                  <a:pt x="26" y="47"/>
                  <a:pt x="26" y="47"/>
                </a:cubicBezTo>
                <a:cubicBezTo>
                  <a:pt x="25" y="47"/>
                  <a:pt x="24" y="47"/>
                  <a:pt x="23" y="48"/>
                </a:cubicBezTo>
                <a:cubicBezTo>
                  <a:pt x="11" y="65"/>
                  <a:pt x="11" y="65"/>
                  <a:pt x="11" y="65"/>
                </a:cubicBezTo>
                <a:cubicBezTo>
                  <a:pt x="10" y="66"/>
                  <a:pt x="9" y="68"/>
                  <a:pt x="9" y="69"/>
                </a:cubicBezTo>
                <a:cubicBezTo>
                  <a:pt x="9" y="71"/>
                  <a:pt x="9" y="71"/>
                  <a:pt x="9" y="71"/>
                </a:cubicBezTo>
                <a:cubicBezTo>
                  <a:pt x="9" y="72"/>
                  <a:pt x="10" y="73"/>
                  <a:pt x="12" y="73"/>
                </a:cubicBezTo>
                <a:cubicBezTo>
                  <a:pt x="39" y="73"/>
                  <a:pt x="39" y="73"/>
                  <a:pt x="39" y="73"/>
                </a:cubicBezTo>
                <a:cubicBezTo>
                  <a:pt x="40" y="73"/>
                  <a:pt x="41" y="72"/>
                  <a:pt x="41" y="71"/>
                </a:cubicBezTo>
                <a:lnTo>
                  <a:pt x="41" y="49"/>
                </a:lnTo>
                <a:close/>
                <a:moveTo>
                  <a:pt x="139" y="73"/>
                </a:moveTo>
                <a:cubicBezTo>
                  <a:pt x="139" y="56"/>
                  <a:pt x="139" y="56"/>
                  <a:pt x="139" y="56"/>
                </a:cubicBezTo>
                <a:cubicBezTo>
                  <a:pt x="99" y="56"/>
                  <a:pt x="99" y="56"/>
                  <a:pt x="99" y="56"/>
                </a:cubicBezTo>
                <a:cubicBezTo>
                  <a:pt x="99" y="84"/>
                  <a:pt x="99" y="84"/>
                  <a:pt x="99" y="84"/>
                </a:cubicBezTo>
                <a:cubicBezTo>
                  <a:pt x="129" y="84"/>
                  <a:pt x="129" y="84"/>
                  <a:pt x="129" y="84"/>
                </a:cubicBezTo>
                <a:cubicBezTo>
                  <a:pt x="135" y="84"/>
                  <a:pt x="139" y="79"/>
                  <a:pt x="139" y="73"/>
                </a:cubicBezTo>
                <a:close/>
                <a:moveTo>
                  <a:pt x="139" y="34"/>
                </a:moveTo>
                <a:cubicBezTo>
                  <a:pt x="139" y="28"/>
                  <a:pt x="135" y="23"/>
                  <a:pt x="129" y="23"/>
                </a:cubicBezTo>
                <a:cubicBezTo>
                  <a:pt x="99" y="23"/>
                  <a:pt x="99" y="23"/>
                  <a:pt x="99" y="23"/>
                </a:cubicBezTo>
                <a:cubicBezTo>
                  <a:pt x="99" y="51"/>
                  <a:pt x="99" y="51"/>
                  <a:pt x="99" y="51"/>
                </a:cubicBezTo>
                <a:cubicBezTo>
                  <a:pt x="139" y="51"/>
                  <a:pt x="139" y="51"/>
                  <a:pt x="139" y="51"/>
                </a:cubicBezTo>
                <a:lnTo>
                  <a:pt x="139" y="34"/>
                </a:lnTo>
                <a:close/>
                <a:moveTo>
                  <a:pt x="64" y="84"/>
                </a:moveTo>
                <a:cubicBezTo>
                  <a:pt x="94" y="84"/>
                  <a:pt x="94" y="84"/>
                  <a:pt x="94" y="84"/>
                </a:cubicBezTo>
                <a:cubicBezTo>
                  <a:pt x="94" y="56"/>
                  <a:pt x="94" y="56"/>
                  <a:pt x="94" y="56"/>
                </a:cubicBezTo>
                <a:cubicBezTo>
                  <a:pt x="53" y="56"/>
                  <a:pt x="53" y="56"/>
                  <a:pt x="53" y="56"/>
                </a:cubicBezTo>
                <a:cubicBezTo>
                  <a:pt x="53" y="73"/>
                  <a:pt x="53" y="73"/>
                  <a:pt x="53" y="73"/>
                </a:cubicBezTo>
                <a:cubicBezTo>
                  <a:pt x="53" y="79"/>
                  <a:pt x="58" y="84"/>
                  <a:pt x="64" y="84"/>
                </a:cubicBezTo>
                <a:close/>
                <a:moveTo>
                  <a:pt x="94" y="23"/>
                </a:moveTo>
                <a:cubicBezTo>
                  <a:pt x="64" y="23"/>
                  <a:pt x="64" y="23"/>
                  <a:pt x="64" y="23"/>
                </a:cubicBezTo>
                <a:cubicBezTo>
                  <a:pt x="58" y="23"/>
                  <a:pt x="53" y="28"/>
                  <a:pt x="53" y="34"/>
                </a:cubicBezTo>
                <a:cubicBezTo>
                  <a:pt x="53" y="51"/>
                  <a:pt x="53" y="51"/>
                  <a:pt x="53" y="51"/>
                </a:cubicBezTo>
                <a:cubicBezTo>
                  <a:pt x="94" y="51"/>
                  <a:pt x="94" y="51"/>
                  <a:pt x="94" y="51"/>
                </a:cubicBezTo>
                <a:lnTo>
                  <a:pt x="94" y="23"/>
                </a:lnTo>
                <a:close/>
                <a:moveTo>
                  <a:pt x="69" y="11"/>
                </a:moveTo>
                <a:cubicBezTo>
                  <a:pt x="72" y="0"/>
                  <a:pt x="90" y="5"/>
                  <a:pt x="94" y="21"/>
                </a:cubicBezTo>
                <a:cubicBezTo>
                  <a:pt x="94" y="21"/>
                  <a:pt x="65" y="24"/>
                  <a:pt x="69" y="11"/>
                </a:cubicBezTo>
                <a:close/>
                <a:moveTo>
                  <a:pt x="91" y="19"/>
                </a:moveTo>
                <a:cubicBezTo>
                  <a:pt x="91" y="19"/>
                  <a:pt x="84" y="10"/>
                  <a:pt x="78" y="10"/>
                </a:cubicBezTo>
                <a:cubicBezTo>
                  <a:pt x="72" y="10"/>
                  <a:pt x="75" y="18"/>
                  <a:pt x="91" y="19"/>
                </a:cubicBezTo>
                <a:close/>
                <a:moveTo>
                  <a:pt x="99" y="21"/>
                </a:moveTo>
                <a:cubicBezTo>
                  <a:pt x="102" y="5"/>
                  <a:pt x="121" y="0"/>
                  <a:pt x="124" y="11"/>
                </a:cubicBezTo>
                <a:cubicBezTo>
                  <a:pt x="127" y="24"/>
                  <a:pt x="99" y="21"/>
                  <a:pt x="99" y="21"/>
                </a:cubicBezTo>
                <a:close/>
                <a:moveTo>
                  <a:pt x="102" y="19"/>
                </a:moveTo>
                <a:cubicBezTo>
                  <a:pt x="117" y="18"/>
                  <a:pt x="120" y="10"/>
                  <a:pt x="114" y="10"/>
                </a:cubicBezTo>
                <a:cubicBezTo>
                  <a:pt x="108" y="10"/>
                  <a:pt x="102" y="19"/>
                  <a:pt x="102" y="19"/>
                </a:cubicBezTo>
                <a:close/>
              </a:path>
            </a:pathLst>
          </a:custGeom>
          <a:solidFill>
            <a:srgbClr val="404040"/>
          </a:solidFill>
          <a:ln>
            <a:noFill/>
          </a:ln>
        </p:spPr>
        <p:txBody>
          <a:bodyPr vert="horz" wrap="square" lIns="91440" tIns="45720" rIns="91440" bIns="45720" numCol="1" anchor="t" anchorCtr="0" compatLnSpc="1">
            <a:prstTxWarp prst="textNoShape">
              <a:avLst/>
            </a:prstTxWarp>
          </a:bodyPr>
          <a:lstStyle/>
          <a:p>
            <a:endParaRPr lang="zh-CN" altLang="en-US" dirty="0">
              <a:solidFill>
                <a:schemeClr val="bg1">
                  <a:lumMod val="50000"/>
                </a:schemeClr>
              </a:solidFill>
              <a:cs typeface="+mn-ea"/>
              <a:sym typeface="+mn-lt"/>
            </a:endParaRPr>
          </a:p>
        </p:txBody>
      </p:sp>
    </p:spTree>
    <p:extLst>
      <p:ext uri="{BB962C8B-B14F-4D97-AF65-F5344CB8AC3E}">
        <p14:creationId xmlns:p14="http://schemas.microsoft.com/office/powerpoint/2010/main" val="2824984838"/>
      </p:ext>
    </p:extLst>
  </p:cSld>
  <p:clrMapOvr>
    <a:masterClrMapping/>
  </p:clrMapOvr>
  <p:transition spd="slow" advTm="1000"/>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14:presetBounceEnd="22000">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14:bounceEnd="22000">
                                          <p:cBhvr additive="base">
                                            <p:cTn id="13" dur="500" fill="hold"/>
                                            <p:tgtEl>
                                              <p:spTgt spid="6"/>
                                            </p:tgtEl>
                                            <p:attrNameLst>
                                              <p:attrName>ppt_x</p:attrName>
                                            </p:attrNameLst>
                                          </p:cBhvr>
                                          <p:tavLst>
                                            <p:tav tm="0">
                                              <p:val>
                                                <p:strVal val="0-#ppt_w/2"/>
                                              </p:val>
                                            </p:tav>
                                            <p:tav tm="100000">
                                              <p:val>
                                                <p:strVal val="#ppt_x"/>
                                              </p:val>
                                            </p:tav>
                                          </p:tavLst>
                                        </p:anim>
                                        <p:anim calcmode="lin" valueType="num" p14:bounceEnd="22000">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14:presetBounceEnd="22000">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14:bounceEnd="22000">
                                          <p:cBhvr additive="base">
                                            <p:cTn id="17" dur="500" fill="hold"/>
                                            <p:tgtEl>
                                              <p:spTgt spid="7"/>
                                            </p:tgtEl>
                                            <p:attrNameLst>
                                              <p:attrName>ppt_x</p:attrName>
                                            </p:attrNameLst>
                                          </p:cBhvr>
                                          <p:tavLst>
                                            <p:tav tm="0">
                                              <p:val>
                                                <p:strVal val="1+#ppt_w/2"/>
                                              </p:val>
                                            </p:tav>
                                            <p:tav tm="100000">
                                              <p:val>
                                                <p:strVal val="#ppt_x"/>
                                              </p:val>
                                            </p:tav>
                                          </p:tavLst>
                                        </p:anim>
                                        <p:anim calcmode="lin" valueType="num" p14:bounceEnd="22000">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19"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fmla="#ppt_w*sin(2.5*pi*$)">
                                              <p:val>
                                                <p:fltVal val="0"/>
                                              </p:val>
                                            </p:tav>
                                            <p:tav tm="100000">
                                              <p:val>
                                                <p:fltVal val="1"/>
                                              </p:val>
                                            </p:tav>
                                          </p:tavLst>
                                        </p:anim>
                                        <p:anim calcmode="lin" valueType="num">
                                          <p:cBhvr>
                                            <p:cTn id="23" dur="500" fill="hold"/>
                                            <p:tgtEl>
                                              <p:spTgt spid="9"/>
                                            </p:tgtEl>
                                            <p:attrNameLst>
                                              <p:attrName>ppt_h</p:attrName>
                                            </p:attrNameLst>
                                          </p:cBhvr>
                                          <p:tavLst>
                                            <p:tav tm="0">
                                              <p:val>
                                                <p:strVal val="#ppt_h"/>
                                              </p:val>
                                            </p:tav>
                                            <p:tav tm="100000">
                                              <p:val>
                                                <p:strVal val="#ppt_h"/>
                                              </p:val>
                                            </p:tav>
                                          </p:tavLst>
                                        </p:anim>
                                      </p:childTnLst>
                                    </p:cTn>
                                  </p:par>
                                  <p:par>
                                    <p:cTn id="24" presetID="19"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fmla="#ppt_w*sin(2.5*pi*$)">
                                              <p:val>
                                                <p:fltVal val="0"/>
                                              </p:val>
                                            </p:tav>
                                            <p:tav tm="100000">
                                              <p:val>
                                                <p:fltVal val="1"/>
                                              </p:val>
                                            </p:tav>
                                          </p:tavLst>
                                        </p:anim>
                                        <p:anim calcmode="lin" valueType="num">
                                          <p:cBhvr>
                                            <p:cTn id="27" dur="500" fill="hold"/>
                                            <p:tgtEl>
                                              <p:spTgt spid="11"/>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fmla="#ppt_w*sin(2.5*pi*$)">
                                              <p:val>
                                                <p:fltVal val="0"/>
                                              </p:val>
                                            </p:tav>
                                            <p:tav tm="100000">
                                              <p:val>
                                                <p:fltVal val="1"/>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fmla="#ppt_w*sin(2.5*pi*$)">
                                              <p:val>
                                                <p:fltVal val="0"/>
                                              </p:val>
                                            </p:tav>
                                            <p:tav tm="100000">
                                              <p:val>
                                                <p:fltVal val="1"/>
                                              </p:val>
                                            </p:tav>
                                          </p:tavLst>
                                        </p:anim>
                                        <p:anim calcmode="lin" valueType="num">
                                          <p:cBhvr>
                                            <p:cTn id="35" dur="500" fill="hold"/>
                                            <p:tgtEl>
                                              <p:spTgt spid="14"/>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childTnLst>
                              </p:cTn>
                            </p:par>
                            <p:par>
                              <p:cTn id="73" fill="hold">
                                <p:stCondLst>
                                  <p:cond delay="2250"/>
                                </p:stCondLst>
                                <p:childTnLst>
                                  <p:par>
                                    <p:cTn id="74" presetID="10" presetClass="entr" presetSubtype="0"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4" grpId="0" animBg="1"/>
          <p:bldP spid="15" grpId="0"/>
          <p:bldP spid="16" grpId="0"/>
          <p:bldP spid="17" grpId="0"/>
          <p:bldP spid="18" grpId="0"/>
          <p:bldP spid="19" grpId="0"/>
          <p:bldP spid="20" grpId="0"/>
          <p:bldP spid="21" grpId="0"/>
          <p:bldP spid="22" grpId="0"/>
          <p:bldP spid="23" grpId="0" animBg="1"/>
          <p:bldP spid="24" grpId="0" animBg="1"/>
          <p:bldP spid="25" grpId="0" animBg="1"/>
          <p:bldP spid="2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 presetClass="entr" presetSubtype="8"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1+#ppt_w/2"/>
                                              </p:val>
                                            </p:tav>
                                            <p:tav tm="100000">
                                              <p:val>
                                                <p:strVal val="#ppt_x"/>
                                              </p:val>
                                            </p:tav>
                                          </p:tavLst>
                                        </p:anim>
                                        <p:anim calcmode="lin" valueType="num">
                                          <p:cBhvr additive="base">
                                            <p:cTn id="18" dur="500" fill="hold"/>
                                            <p:tgtEl>
                                              <p:spTgt spid="7"/>
                                            </p:tgtEl>
                                            <p:attrNameLst>
                                              <p:attrName>ppt_y</p:attrName>
                                            </p:attrNameLst>
                                          </p:cBhvr>
                                          <p:tavLst>
                                            <p:tav tm="0">
                                              <p:val>
                                                <p:strVal val="#ppt_y"/>
                                              </p:val>
                                            </p:tav>
                                            <p:tav tm="100000">
                                              <p:val>
                                                <p:strVal val="#ppt_y"/>
                                              </p:val>
                                            </p:tav>
                                          </p:tavLst>
                                        </p:anim>
                                      </p:childTnLst>
                                    </p:cTn>
                                  </p:par>
                                </p:childTnLst>
                              </p:cTn>
                            </p:par>
                            <p:par>
                              <p:cTn id="19" fill="hold">
                                <p:stCondLst>
                                  <p:cond delay="1250"/>
                                </p:stCondLst>
                                <p:childTnLst>
                                  <p:par>
                                    <p:cTn id="20" presetID="19" presetClass="entr" presetSubtype="10" fill="hold" grpId="0" nodeType="after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fmla="#ppt_w*sin(2.5*pi*$)">
                                              <p:val>
                                                <p:fltVal val="0"/>
                                              </p:val>
                                            </p:tav>
                                            <p:tav tm="100000">
                                              <p:val>
                                                <p:fltVal val="1"/>
                                              </p:val>
                                            </p:tav>
                                          </p:tavLst>
                                        </p:anim>
                                        <p:anim calcmode="lin" valueType="num">
                                          <p:cBhvr>
                                            <p:cTn id="23" dur="500" fill="hold"/>
                                            <p:tgtEl>
                                              <p:spTgt spid="9"/>
                                            </p:tgtEl>
                                            <p:attrNameLst>
                                              <p:attrName>ppt_h</p:attrName>
                                            </p:attrNameLst>
                                          </p:cBhvr>
                                          <p:tavLst>
                                            <p:tav tm="0">
                                              <p:val>
                                                <p:strVal val="#ppt_h"/>
                                              </p:val>
                                            </p:tav>
                                            <p:tav tm="100000">
                                              <p:val>
                                                <p:strVal val="#ppt_h"/>
                                              </p:val>
                                            </p:tav>
                                          </p:tavLst>
                                        </p:anim>
                                      </p:childTnLst>
                                    </p:cTn>
                                  </p:par>
                                  <p:par>
                                    <p:cTn id="24" presetID="19" presetClass="entr" presetSubtype="10" fill="hold" grpId="0" nodeType="with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p:cTn id="26" dur="500" fill="hold"/>
                                            <p:tgtEl>
                                              <p:spTgt spid="11"/>
                                            </p:tgtEl>
                                            <p:attrNameLst>
                                              <p:attrName>ppt_w</p:attrName>
                                            </p:attrNameLst>
                                          </p:cBhvr>
                                          <p:tavLst>
                                            <p:tav tm="0" fmla="#ppt_w*sin(2.5*pi*$)">
                                              <p:val>
                                                <p:fltVal val="0"/>
                                              </p:val>
                                            </p:tav>
                                            <p:tav tm="100000">
                                              <p:val>
                                                <p:fltVal val="1"/>
                                              </p:val>
                                            </p:tav>
                                          </p:tavLst>
                                        </p:anim>
                                        <p:anim calcmode="lin" valueType="num">
                                          <p:cBhvr>
                                            <p:cTn id="27" dur="500" fill="hold"/>
                                            <p:tgtEl>
                                              <p:spTgt spid="11"/>
                                            </p:tgtEl>
                                            <p:attrNameLst>
                                              <p:attrName>ppt_h</p:attrName>
                                            </p:attrNameLst>
                                          </p:cBhvr>
                                          <p:tavLst>
                                            <p:tav tm="0">
                                              <p:val>
                                                <p:strVal val="#ppt_h"/>
                                              </p:val>
                                            </p:tav>
                                            <p:tav tm="100000">
                                              <p:val>
                                                <p:strVal val="#ppt_h"/>
                                              </p:val>
                                            </p:tav>
                                          </p:tavLst>
                                        </p:anim>
                                      </p:childTnLst>
                                    </p:cTn>
                                  </p:par>
                                  <p:par>
                                    <p:cTn id="28" presetID="19" presetClass="entr" presetSubtype="10" fill="hold" grpId="0" nodeType="withEffect">
                                      <p:stCondLst>
                                        <p:cond delay="0"/>
                                      </p:stCondLst>
                                      <p:childTnLst>
                                        <p:set>
                                          <p:cBhvr>
                                            <p:cTn id="29" dur="1" fill="hold">
                                              <p:stCondLst>
                                                <p:cond delay="0"/>
                                              </p:stCondLst>
                                            </p:cTn>
                                            <p:tgtEl>
                                              <p:spTgt spid="12"/>
                                            </p:tgtEl>
                                            <p:attrNameLst>
                                              <p:attrName>style.visibility</p:attrName>
                                            </p:attrNameLst>
                                          </p:cBhvr>
                                          <p:to>
                                            <p:strVal val="visible"/>
                                          </p:to>
                                        </p:set>
                                        <p:anim calcmode="lin" valueType="num">
                                          <p:cBhvr>
                                            <p:cTn id="30" dur="500" fill="hold"/>
                                            <p:tgtEl>
                                              <p:spTgt spid="12"/>
                                            </p:tgtEl>
                                            <p:attrNameLst>
                                              <p:attrName>ppt_w</p:attrName>
                                            </p:attrNameLst>
                                          </p:cBhvr>
                                          <p:tavLst>
                                            <p:tav tm="0" fmla="#ppt_w*sin(2.5*pi*$)">
                                              <p:val>
                                                <p:fltVal val="0"/>
                                              </p:val>
                                            </p:tav>
                                            <p:tav tm="100000">
                                              <p:val>
                                                <p:fltVal val="1"/>
                                              </p:val>
                                            </p:tav>
                                          </p:tavLst>
                                        </p:anim>
                                        <p:anim calcmode="lin" valueType="num">
                                          <p:cBhvr>
                                            <p:cTn id="31" dur="500" fill="hold"/>
                                            <p:tgtEl>
                                              <p:spTgt spid="12"/>
                                            </p:tgtEl>
                                            <p:attrNameLst>
                                              <p:attrName>ppt_h</p:attrName>
                                            </p:attrNameLst>
                                          </p:cBhvr>
                                          <p:tavLst>
                                            <p:tav tm="0">
                                              <p:val>
                                                <p:strVal val="#ppt_h"/>
                                              </p:val>
                                            </p:tav>
                                            <p:tav tm="100000">
                                              <p:val>
                                                <p:strVal val="#ppt_h"/>
                                              </p:val>
                                            </p:tav>
                                          </p:tavLst>
                                        </p:anim>
                                      </p:childTnLst>
                                    </p:cTn>
                                  </p:par>
                                  <p:par>
                                    <p:cTn id="32" presetID="19" presetClass="entr" presetSubtype="1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 calcmode="lin" valueType="num">
                                          <p:cBhvr>
                                            <p:cTn id="34" dur="500" fill="hold"/>
                                            <p:tgtEl>
                                              <p:spTgt spid="14"/>
                                            </p:tgtEl>
                                            <p:attrNameLst>
                                              <p:attrName>ppt_w</p:attrName>
                                            </p:attrNameLst>
                                          </p:cBhvr>
                                          <p:tavLst>
                                            <p:tav tm="0" fmla="#ppt_w*sin(2.5*pi*$)">
                                              <p:val>
                                                <p:fltVal val="0"/>
                                              </p:val>
                                            </p:tav>
                                            <p:tav tm="100000">
                                              <p:val>
                                                <p:fltVal val="1"/>
                                              </p:val>
                                            </p:tav>
                                          </p:tavLst>
                                        </p:anim>
                                        <p:anim calcmode="lin" valueType="num">
                                          <p:cBhvr>
                                            <p:cTn id="35" dur="500" fill="hold"/>
                                            <p:tgtEl>
                                              <p:spTgt spid="14"/>
                                            </p:tgtEl>
                                            <p:attrNameLst>
                                              <p:attrName>ppt_h</p:attrName>
                                            </p:attrNameLst>
                                          </p:cBhvr>
                                          <p:tavLst>
                                            <p:tav tm="0">
                                              <p:val>
                                                <p:strVal val="#ppt_h"/>
                                              </p:val>
                                            </p:tav>
                                            <p:tav tm="100000">
                                              <p:val>
                                                <p:strVal val="#ppt_h"/>
                                              </p:val>
                                            </p:tav>
                                          </p:tavLst>
                                        </p:anim>
                                      </p:childTnLst>
                                    </p:cTn>
                                  </p:par>
                                  <p:par>
                                    <p:cTn id="36" presetID="10" presetClass="entr" presetSubtype="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500"/>
                                            <p:tgtEl>
                                              <p:spTgt spid="25"/>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500"/>
                                            <p:tgtEl>
                                              <p:spTgt spid="23"/>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26"/>
                                            </p:tgtEl>
                                            <p:attrNameLst>
                                              <p:attrName>style.visibility</p:attrName>
                                            </p:attrNameLst>
                                          </p:cBhvr>
                                          <p:to>
                                            <p:strVal val="visible"/>
                                          </p:to>
                                        </p:set>
                                        <p:animEffect transition="in" filter="fade">
                                          <p:cBhvr>
                                            <p:cTn id="47" dur="500"/>
                                            <p:tgtEl>
                                              <p:spTgt spid="26"/>
                                            </p:tgtEl>
                                          </p:cBhvr>
                                        </p:animEffect>
                                      </p:childTnLst>
                                    </p:cTn>
                                  </p:par>
                                </p:childTnLst>
                              </p:cTn>
                            </p:par>
                            <p:par>
                              <p:cTn id="48" fill="hold">
                                <p:stCondLst>
                                  <p:cond delay="1750"/>
                                </p:stCondLst>
                                <p:childTnLst>
                                  <p:par>
                                    <p:cTn id="49" presetID="22" presetClass="entr" presetSubtype="8"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left)">
                                          <p:cBhvr>
                                            <p:cTn id="51" dur="500"/>
                                            <p:tgtEl>
                                              <p:spTgt spid="1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wipe(left)">
                                          <p:cBhvr>
                                            <p:cTn id="60" dur="500"/>
                                            <p:tgtEl>
                                              <p:spTgt spid="1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wipe(left)">
                                          <p:cBhvr>
                                            <p:cTn id="63" dur="500"/>
                                            <p:tgtEl>
                                              <p:spTgt spid="19"/>
                                            </p:tgtEl>
                                          </p:cBhvr>
                                        </p:animEffect>
                                      </p:childTnLst>
                                    </p:cTn>
                                  </p:par>
                                  <p:par>
                                    <p:cTn id="64" presetID="22" presetClass="entr" presetSubtype="8" fill="hold" grpId="0" nodeType="withEffect">
                                      <p:stCondLst>
                                        <p:cond delay="0"/>
                                      </p:stCondLst>
                                      <p:childTnLst>
                                        <p:set>
                                          <p:cBhvr>
                                            <p:cTn id="65" dur="1" fill="hold">
                                              <p:stCondLst>
                                                <p:cond delay="0"/>
                                              </p:stCondLst>
                                            </p:cTn>
                                            <p:tgtEl>
                                              <p:spTgt spid="20"/>
                                            </p:tgtEl>
                                            <p:attrNameLst>
                                              <p:attrName>style.visibility</p:attrName>
                                            </p:attrNameLst>
                                          </p:cBhvr>
                                          <p:to>
                                            <p:strVal val="visible"/>
                                          </p:to>
                                        </p:set>
                                        <p:animEffect transition="in" filter="wipe(left)">
                                          <p:cBhvr>
                                            <p:cTn id="66" dur="500"/>
                                            <p:tgtEl>
                                              <p:spTgt spid="20"/>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wipe(left)">
                                          <p:cBhvr>
                                            <p:cTn id="69" dur="500"/>
                                            <p:tgtEl>
                                              <p:spTgt spid="21"/>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22"/>
                                            </p:tgtEl>
                                            <p:attrNameLst>
                                              <p:attrName>style.visibility</p:attrName>
                                            </p:attrNameLst>
                                          </p:cBhvr>
                                          <p:to>
                                            <p:strVal val="visible"/>
                                          </p:to>
                                        </p:set>
                                        <p:animEffect transition="in" filter="wipe(left)">
                                          <p:cBhvr>
                                            <p:cTn id="72" dur="500"/>
                                            <p:tgtEl>
                                              <p:spTgt spid="22"/>
                                            </p:tgtEl>
                                          </p:cBhvr>
                                        </p:animEffect>
                                      </p:childTnLst>
                                    </p:cTn>
                                  </p:par>
                                </p:childTnLst>
                              </p:cTn>
                            </p:par>
                            <p:par>
                              <p:cTn id="73" fill="hold">
                                <p:stCondLst>
                                  <p:cond delay="2250"/>
                                </p:stCondLst>
                                <p:childTnLst>
                                  <p:par>
                                    <p:cTn id="74" presetID="10" presetClass="entr" presetSubtype="0" fill="hold" grpId="0" nodeType="afterEffect">
                                      <p:stCondLst>
                                        <p:cond delay="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1" grpId="0" animBg="1"/>
          <p:bldP spid="12" grpId="0" animBg="1"/>
          <p:bldP spid="14" grpId="0" animBg="1"/>
          <p:bldP spid="15" grpId="0"/>
          <p:bldP spid="16" grpId="0"/>
          <p:bldP spid="17" grpId="0"/>
          <p:bldP spid="18" grpId="0"/>
          <p:bldP spid="19" grpId="0"/>
          <p:bldP spid="20" grpId="0"/>
          <p:bldP spid="21" grpId="0"/>
          <p:bldP spid="22" grpId="0"/>
          <p:bldP spid="23" grpId="0" animBg="1"/>
          <p:bldP spid="24" grpId="0" animBg="1"/>
          <p:bldP spid="25" grpId="0" animBg="1"/>
          <p:bldP spid="26"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1240"/>
            <a:ext cx="12190413" cy="6857107"/>
          </a:xfrm>
          <a:prstGeom prst="rect">
            <a:avLst/>
          </a:prstGeom>
        </p:spPr>
      </p:pic>
      <p:pic>
        <p:nvPicPr>
          <p:cNvPr id="23" name="图片 22"/>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0" y="3150430"/>
            <a:ext cx="12190413" cy="3707917"/>
          </a:xfrm>
          <a:prstGeom prst="rect">
            <a:avLst/>
          </a:prstGeom>
        </p:spPr>
      </p:pic>
      <p:pic>
        <p:nvPicPr>
          <p:cNvPr id="24" name="图片 23"/>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6879771" y="1240"/>
            <a:ext cx="5310642" cy="2778073"/>
          </a:xfrm>
          <a:prstGeom prst="rect">
            <a:avLst/>
          </a:prstGeom>
        </p:spPr>
      </p:pic>
      <p:pic>
        <p:nvPicPr>
          <p:cNvPr id="26" name="图片 25"/>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898313" y="415148"/>
            <a:ext cx="3268734" cy="2891570"/>
          </a:xfrm>
          <a:prstGeom prst="rect">
            <a:avLst/>
          </a:prstGeom>
        </p:spPr>
      </p:pic>
      <p:pic>
        <p:nvPicPr>
          <p:cNvPr id="27" name="图片 3074" descr="题字"/>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8134821" y="2225516"/>
            <a:ext cx="3083208" cy="240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_14"/>
          <p:cNvSpPr txBox="1">
            <a:spLocks noChangeArrowheads="1"/>
          </p:cNvSpPr>
          <p:nvPr/>
        </p:nvSpPr>
        <p:spPr bwMode="auto">
          <a:xfrm>
            <a:off x="5065360" y="1626871"/>
            <a:ext cx="3067948" cy="180292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9600" spc="600" dirty="0" smtClean="0">
                <a:solidFill>
                  <a:schemeClr val="bg2">
                    <a:lumMod val="10000"/>
                  </a:schemeClr>
                </a:solidFill>
                <a:latin typeface="汉仪行楷简" panose="02010609000101010101" pitchFamily="49" charset="-122"/>
                <a:ea typeface="汉仪行楷简" panose="02010609000101010101" pitchFamily="49" charset="-122"/>
                <a:cs typeface="+mn-ea"/>
                <a:sym typeface="+mn-lt"/>
              </a:rPr>
              <a:t>谢谢</a:t>
            </a:r>
            <a:endParaRPr lang="zh-CN" sz="9600" spc="600" dirty="0">
              <a:solidFill>
                <a:schemeClr val="bg2">
                  <a:lumMod val="10000"/>
                </a:schemeClr>
              </a:solidFill>
              <a:latin typeface="汉仪行楷简" panose="02010609000101010101" pitchFamily="49" charset="-122"/>
              <a:ea typeface="汉仪行楷简" panose="02010609000101010101" pitchFamily="49" charset="-122"/>
              <a:cs typeface="+mn-ea"/>
              <a:sym typeface="+mn-lt"/>
            </a:endParaRPr>
          </a:p>
        </p:txBody>
      </p:sp>
      <p:sp>
        <p:nvSpPr>
          <p:cNvPr id="29" name="_14"/>
          <p:cNvSpPr txBox="1">
            <a:spLocks noChangeArrowheads="1"/>
          </p:cNvSpPr>
          <p:nvPr/>
        </p:nvSpPr>
        <p:spPr bwMode="auto">
          <a:xfrm>
            <a:off x="5145433" y="2986451"/>
            <a:ext cx="3391602" cy="186578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itchFamily="34" charset="0"/>
                <a:ea typeface="微软雅黑" pitchFamily="34" charset="-122"/>
              </a:defRPr>
            </a:lvl2pPr>
            <a:lvl3pPr algn="l" rtl="0" fontAlgn="base">
              <a:spcBef>
                <a:spcPct val="0"/>
              </a:spcBef>
              <a:spcAft>
                <a:spcPct val="0"/>
              </a:spcAft>
              <a:defRPr sz="2400">
                <a:solidFill>
                  <a:schemeClr val="tx2"/>
                </a:solidFill>
                <a:latin typeface="Arial" pitchFamily="34" charset="0"/>
                <a:ea typeface="微软雅黑" pitchFamily="34" charset="-122"/>
              </a:defRPr>
            </a:lvl3pPr>
            <a:lvl4pPr algn="l" rtl="0" fontAlgn="base">
              <a:spcBef>
                <a:spcPct val="0"/>
              </a:spcBef>
              <a:spcAft>
                <a:spcPct val="0"/>
              </a:spcAft>
              <a:defRPr sz="2400">
                <a:solidFill>
                  <a:schemeClr val="tx2"/>
                </a:solidFill>
                <a:latin typeface="Arial" pitchFamily="34" charset="0"/>
                <a:ea typeface="微软雅黑" pitchFamily="34" charset="-122"/>
              </a:defRPr>
            </a:lvl4pPr>
            <a:lvl5pPr algn="l" rtl="0" fontAlgn="base">
              <a:spcBef>
                <a:spcPct val="0"/>
              </a:spcBef>
              <a:spcAft>
                <a:spcPct val="0"/>
              </a:spcAft>
              <a:defRPr sz="2400">
                <a:solidFill>
                  <a:schemeClr val="tx2"/>
                </a:solidFill>
                <a:latin typeface="Arial" pitchFamily="34" charset="0"/>
                <a:ea typeface="微软雅黑" pitchFamily="34" charset="-122"/>
              </a:defRPr>
            </a:lvl5pPr>
            <a:lvl6pPr marL="457200" algn="l" rtl="0" fontAlgn="base">
              <a:spcBef>
                <a:spcPct val="0"/>
              </a:spcBef>
              <a:spcAft>
                <a:spcPct val="0"/>
              </a:spcAft>
              <a:defRPr sz="2400">
                <a:solidFill>
                  <a:schemeClr val="tx2"/>
                </a:solidFill>
                <a:latin typeface="Arial" pitchFamily="34" charset="0"/>
                <a:ea typeface="微软雅黑" pitchFamily="34" charset="-122"/>
              </a:defRPr>
            </a:lvl6pPr>
            <a:lvl7pPr marL="914400" algn="l" rtl="0" fontAlgn="base">
              <a:spcBef>
                <a:spcPct val="0"/>
              </a:spcBef>
              <a:spcAft>
                <a:spcPct val="0"/>
              </a:spcAft>
              <a:defRPr sz="2400">
                <a:solidFill>
                  <a:schemeClr val="tx2"/>
                </a:solidFill>
                <a:latin typeface="Arial" pitchFamily="34" charset="0"/>
                <a:ea typeface="微软雅黑" pitchFamily="34" charset="-122"/>
              </a:defRPr>
            </a:lvl7pPr>
            <a:lvl8pPr marL="1371600" algn="l" rtl="0" fontAlgn="base">
              <a:spcBef>
                <a:spcPct val="0"/>
              </a:spcBef>
              <a:spcAft>
                <a:spcPct val="0"/>
              </a:spcAft>
              <a:defRPr sz="2400">
                <a:solidFill>
                  <a:schemeClr val="tx2"/>
                </a:solidFill>
                <a:latin typeface="Arial" pitchFamily="34" charset="0"/>
                <a:ea typeface="微软雅黑" pitchFamily="34" charset="-122"/>
              </a:defRPr>
            </a:lvl8pPr>
            <a:lvl9pPr marL="1828800" algn="l" rtl="0" fontAlgn="base">
              <a:spcBef>
                <a:spcPct val="0"/>
              </a:spcBef>
              <a:spcAft>
                <a:spcPct val="0"/>
              </a:spcAft>
              <a:defRPr sz="2400">
                <a:solidFill>
                  <a:schemeClr val="tx2"/>
                </a:solidFill>
                <a:latin typeface="Arial" pitchFamily="34" charset="0"/>
                <a:ea typeface="微软雅黑" pitchFamily="34" charset="-122"/>
              </a:defRPr>
            </a:lvl9pPr>
          </a:lstStyle>
          <a:p>
            <a:pPr algn="ctr"/>
            <a:r>
              <a:rPr lang="zh-CN" altLang="en-US" sz="8800" spc="600" dirty="0" smtClean="0">
                <a:solidFill>
                  <a:srgbClr val="C00000"/>
                </a:solidFill>
                <a:latin typeface="汉仪行楷简" panose="02010609000101010101" pitchFamily="49" charset="-122"/>
                <a:ea typeface="汉仪行楷简" panose="02010609000101010101" pitchFamily="49" charset="-122"/>
                <a:cs typeface="+mn-ea"/>
                <a:sym typeface="+mn-lt"/>
              </a:rPr>
              <a:t>观看</a:t>
            </a:r>
            <a:r>
              <a:rPr lang="en-US" altLang="zh-CN" sz="8800" spc="600" dirty="0" smtClean="0">
                <a:solidFill>
                  <a:srgbClr val="C00000"/>
                </a:solidFill>
                <a:latin typeface="汉仪行楷简" panose="02010609000101010101" pitchFamily="49" charset="-122"/>
                <a:ea typeface="汉仪行楷简" panose="02010609000101010101" pitchFamily="49" charset="-122"/>
                <a:cs typeface="+mn-ea"/>
                <a:sym typeface="+mn-lt"/>
              </a:rPr>
              <a:t>!</a:t>
            </a:r>
            <a:endParaRPr lang="zh-CN" altLang="zh-CN" sz="8800" spc="600" dirty="0">
              <a:solidFill>
                <a:srgbClr val="C00000"/>
              </a:solidFill>
              <a:latin typeface="汉仪行楷简" panose="02010609000101010101" pitchFamily="49" charset="-122"/>
              <a:ea typeface="汉仪行楷简" panose="02010609000101010101" pitchFamily="49" charset="-122"/>
              <a:cs typeface="+mn-ea"/>
              <a:sym typeface="+mn-lt"/>
            </a:endParaRPr>
          </a:p>
        </p:txBody>
      </p:sp>
      <p:pic>
        <p:nvPicPr>
          <p:cNvPr id="35" name="图片 34"/>
          <p:cNvPicPr>
            <a:picLocks noChangeAspect="1" noChangeArrowheads="1"/>
          </p:cNvPicPr>
          <p:nvPr/>
        </p:nvPicPr>
        <p:blipFill>
          <a:blip r:embed="rId8" cstate="screen">
            <a:extLst>
              <a:ext uri="{28A0092B-C50C-407E-A947-70E740481C1C}">
                <a14:useLocalDpi xmlns:a14="http://schemas.microsoft.com/office/drawing/2010/main"/>
              </a:ext>
            </a:extLst>
          </a:blip>
          <a:srcRect/>
          <a:stretch>
            <a:fillRect/>
          </a:stretch>
        </p:blipFill>
        <p:spPr bwMode="auto">
          <a:xfrm>
            <a:off x="6784921" y="5131593"/>
            <a:ext cx="1188054" cy="1475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92404250"/>
      </p:ext>
    </p:extLst>
  </p:cSld>
  <p:clrMapOvr>
    <a:masterClrMapping/>
  </p:clrMapOvr>
  <p:transition spd="slow" advClick="0" advTm="1000">
    <p:blinds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randombar(horizontal)">
                                      <p:cBhvr>
                                        <p:cTn id="7" dur="1000"/>
                                        <p:tgtEl>
                                          <p:spTgt spid="21"/>
                                        </p:tgtEl>
                                      </p:cBhvr>
                                    </p:animEffect>
                                  </p:childTnLst>
                                </p:cTn>
                              </p:par>
                              <p:par>
                                <p:cTn id="8" presetID="42" presetClass="entr" presetSubtype="0" fill="hold" nodeType="withEffect">
                                  <p:stCondLst>
                                    <p:cond delay="500"/>
                                  </p:stCondLst>
                                  <p:childTnLst>
                                    <p:set>
                                      <p:cBhvr>
                                        <p:cTn id="9" dur="1" fill="hold">
                                          <p:stCondLst>
                                            <p:cond delay="0"/>
                                          </p:stCondLst>
                                        </p:cTn>
                                        <p:tgtEl>
                                          <p:spTgt spid="26"/>
                                        </p:tgtEl>
                                        <p:attrNameLst>
                                          <p:attrName>style.visibility</p:attrName>
                                        </p:attrNameLst>
                                      </p:cBhvr>
                                      <p:to>
                                        <p:strVal val="visible"/>
                                      </p:to>
                                    </p:set>
                                    <p:animEffect transition="in" filter="fade">
                                      <p:cBhvr>
                                        <p:cTn id="10" dur="1000"/>
                                        <p:tgtEl>
                                          <p:spTgt spid="26"/>
                                        </p:tgtEl>
                                      </p:cBhvr>
                                    </p:animEffect>
                                    <p:anim calcmode="lin" valueType="num">
                                      <p:cBhvr>
                                        <p:cTn id="11" dur="1000" fill="hold"/>
                                        <p:tgtEl>
                                          <p:spTgt spid="26"/>
                                        </p:tgtEl>
                                        <p:attrNameLst>
                                          <p:attrName>ppt_x</p:attrName>
                                        </p:attrNameLst>
                                      </p:cBhvr>
                                      <p:tavLst>
                                        <p:tav tm="0">
                                          <p:val>
                                            <p:strVal val="#ppt_x"/>
                                          </p:val>
                                        </p:tav>
                                        <p:tav tm="100000">
                                          <p:val>
                                            <p:strVal val="#ppt_x"/>
                                          </p:val>
                                        </p:tav>
                                      </p:tavLst>
                                    </p:anim>
                                    <p:anim calcmode="lin" valueType="num">
                                      <p:cBhvr>
                                        <p:cTn id="12" dur="1000" fill="hold"/>
                                        <p:tgtEl>
                                          <p:spTgt spid="26"/>
                                        </p:tgtEl>
                                        <p:attrNameLst>
                                          <p:attrName>ppt_y</p:attrName>
                                        </p:attrNameLst>
                                      </p:cBhvr>
                                      <p:tavLst>
                                        <p:tav tm="0">
                                          <p:val>
                                            <p:strVal val="#ppt_y+.1"/>
                                          </p:val>
                                        </p:tav>
                                        <p:tav tm="100000">
                                          <p:val>
                                            <p:strVal val="#ppt_y"/>
                                          </p:val>
                                        </p:tav>
                                      </p:tavLst>
                                    </p:anim>
                                  </p:childTnLst>
                                </p:cTn>
                              </p:par>
                              <p:par>
                                <p:cTn id="13" presetID="2" presetClass="entr" presetSubtype="2" fill="hold" nodeType="withEffect">
                                  <p:stCondLst>
                                    <p:cond delay="1000"/>
                                  </p:stCondLst>
                                  <p:childTnLst>
                                    <p:set>
                                      <p:cBhvr>
                                        <p:cTn id="14" dur="1" fill="hold">
                                          <p:stCondLst>
                                            <p:cond delay="0"/>
                                          </p:stCondLst>
                                        </p:cTn>
                                        <p:tgtEl>
                                          <p:spTgt spid="24"/>
                                        </p:tgtEl>
                                        <p:attrNameLst>
                                          <p:attrName>style.visibility</p:attrName>
                                        </p:attrNameLst>
                                      </p:cBhvr>
                                      <p:to>
                                        <p:strVal val="visible"/>
                                      </p:to>
                                    </p:set>
                                    <p:anim calcmode="lin" valueType="num">
                                      <p:cBhvr additive="base">
                                        <p:cTn id="15" dur="750" fill="hold"/>
                                        <p:tgtEl>
                                          <p:spTgt spid="24"/>
                                        </p:tgtEl>
                                        <p:attrNameLst>
                                          <p:attrName>ppt_x</p:attrName>
                                        </p:attrNameLst>
                                      </p:cBhvr>
                                      <p:tavLst>
                                        <p:tav tm="0">
                                          <p:val>
                                            <p:strVal val="1+#ppt_w/2"/>
                                          </p:val>
                                        </p:tav>
                                        <p:tav tm="100000">
                                          <p:val>
                                            <p:strVal val="#ppt_x"/>
                                          </p:val>
                                        </p:tav>
                                      </p:tavLst>
                                    </p:anim>
                                    <p:anim calcmode="lin" valueType="num">
                                      <p:cBhvr additive="base">
                                        <p:cTn id="16" dur="750" fill="hold"/>
                                        <p:tgtEl>
                                          <p:spTgt spid="24"/>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100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1000"/>
                                        <p:tgtEl>
                                          <p:spTgt spid="23"/>
                                        </p:tgtEl>
                                      </p:cBhvr>
                                    </p:animEffect>
                                    <p:anim calcmode="lin" valueType="num">
                                      <p:cBhvr>
                                        <p:cTn id="20" dur="1000" fill="hold"/>
                                        <p:tgtEl>
                                          <p:spTgt spid="23"/>
                                        </p:tgtEl>
                                        <p:attrNameLst>
                                          <p:attrName>ppt_x</p:attrName>
                                        </p:attrNameLst>
                                      </p:cBhvr>
                                      <p:tavLst>
                                        <p:tav tm="0">
                                          <p:val>
                                            <p:strVal val="#ppt_x"/>
                                          </p:val>
                                        </p:tav>
                                        <p:tav tm="100000">
                                          <p:val>
                                            <p:strVal val="#ppt_x"/>
                                          </p:val>
                                        </p:tav>
                                      </p:tavLst>
                                    </p:anim>
                                    <p:anim calcmode="lin" valueType="num">
                                      <p:cBhvr>
                                        <p:cTn id="21" dur="1000" fill="hold"/>
                                        <p:tgtEl>
                                          <p:spTgt spid="23"/>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1000"/>
                                  </p:stCondLst>
                                  <p:childTnLst>
                                    <p:set>
                                      <p:cBhvr>
                                        <p:cTn id="23" dur="1" fill="hold">
                                          <p:stCondLst>
                                            <p:cond delay="0"/>
                                          </p:stCondLst>
                                        </p:cTn>
                                        <p:tgtEl>
                                          <p:spTgt spid="35"/>
                                        </p:tgtEl>
                                        <p:attrNameLst>
                                          <p:attrName>style.visibility</p:attrName>
                                        </p:attrNameLst>
                                      </p:cBhvr>
                                      <p:to>
                                        <p:strVal val="visible"/>
                                      </p:to>
                                    </p:set>
                                    <p:animEffect transition="in" filter="fade">
                                      <p:cBhvr>
                                        <p:cTn id="24" dur="1000"/>
                                        <p:tgtEl>
                                          <p:spTgt spid="35"/>
                                        </p:tgtEl>
                                      </p:cBhvr>
                                    </p:animEffect>
                                    <p:anim calcmode="lin" valueType="num">
                                      <p:cBhvr>
                                        <p:cTn id="25" dur="1000" fill="hold"/>
                                        <p:tgtEl>
                                          <p:spTgt spid="35"/>
                                        </p:tgtEl>
                                        <p:attrNameLst>
                                          <p:attrName>ppt_x</p:attrName>
                                        </p:attrNameLst>
                                      </p:cBhvr>
                                      <p:tavLst>
                                        <p:tav tm="0">
                                          <p:val>
                                            <p:strVal val="#ppt_x"/>
                                          </p:val>
                                        </p:tav>
                                        <p:tav tm="100000">
                                          <p:val>
                                            <p:strVal val="#ppt_x"/>
                                          </p:val>
                                        </p:tav>
                                      </p:tavLst>
                                    </p:anim>
                                    <p:anim calcmode="lin" valueType="num">
                                      <p:cBhvr>
                                        <p:cTn id="26" dur="1000" fill="hold"/>
                                        <p:tgtEl>
                                          <p:spTgt spid="35"/>
                                        </p:tgtEl>
                                        <p:attrNameLst>
                                          <p:attrName>ppt_y</p:attrName>
                                        </p:attrNameLst>
                                      </p:cBhvr>
                                      <p:tavLst>
                                        <p:tav tm="0">
                                          <p:val>
                                            <p:strVal val="#ppt_y+.1"/>
                                          </p:val>
                                        </p:tav>
                                        <p:tav tm="100000">
                                          <p:val>
                                            <p:strVal val="#ppt_y"/>
                                          </p:val>
                                        </p:tav>
                                      </p:tavLst>
                                    </p:anim>
                                  </p:childTnLst>
                                </p:cTn>
                              </p:par>
                            </p:childTnLst>
                          </p:cTn>
                        </p:par>
                        <p:par>
                          <p:cTn id="27" fill="hold">
                            <p:stCondLst>
                              <p:cond delay="20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28"/>
                                        </p:tgtEl>
                                        <p:attrNameLst>
                                          <p:attrName>style.visibility</p:attrName>
                                        </p:attrNameLst>
                                      </p:cBhvr>
                                      <p:to>
                                        <p:strVal val="visible"/>
                                      </p:to>
                                    </p:set>
                                    <p:anim by="(-#ppt_w*2)" calcmode="lin" valueType="num">
                                      <p:cBhvr rctx="PPT">
                                        <p:cTn id="30" dur="625" autoRev="1" fill="hold">
                                          <p:stCondLst>
                                            <p:cond delay="0"/>
                                          </p:stCondLst>
                                        </p:cTn>
                                        <p:tgtEl>
                                          <p:spTgt spid="28"/>
                                        </p:tgtEl>
                                        <p:attrNameLst>
                                          <p:attrName>ppt_w</p:attrName>
                                        </p:attrNameLst>
                                      </p:cBhvr>
                                    </p:anim>
                                    <p:anim by="(#ppt_w*0.50)" calcmode="lin" valueType="num">
                                      <p:cBhvr>
                                        <p:cTn id="31" dur="625" decel="50000" autoRev="1" fill="hold">
                                          <p:stCondLst>
                                            <p:cond delay="0"/>
                                          </p:stCondLst>
                                        </p:cTn>
                                        <p:tgtEl>
                                          <p:spTgt spid="28"/>
                                        </p:tgtEl>
                                        <p:attrNameLst>
                                          <p:attrName>ppt_x</p:attrName>
                                        </p:attrNameLst>
                                      </p:cBhvr>
                                    </p:anim>
                                    <p:anim from="(-#ppt_h/2)" to="(#ppt_y)" calcmode="lin" valueType="num">
                                      <p:cBhvr>
                                        <p:cTn id="32" dur="1250" fill="hold">
                                          <p:stCondLst>
                                            <p:cond delay="0"/>
                                          </p:stCondLst>
                                        </p:cTn>
                                        <p:tgtEl>
                                          <p:spTgt spid="28"/>
                                        </p:tgtEl>
                                        <p:attrNameLst>
                                          <p:attrName>ppt_y</p:attrName>
                                        </p:attrNameLst>
                                      </p:cBhvr>
                                    </p:anim>
                                    <p:animRot by="21600000">
                                      <p:cBhvr>
                                        <p:cTn id="33" dur="1250" fill="hold">
                                          <p:stCondLst>
                                            <p:cond delay="0"/>
                                          </p:stCondLst>
                                        </p:cTn>
                                        <p:tgtEl>
                                          <p:spTgt spid="28"/>
                                        </p:tgtEl>
                                        <p:attrNameLst>
                                          <p:attrName>r</p:attrName>
                                        </p:attrNameLst>
                                      </p:cBhvr>
                                    </p:animRot>
                                  </p:childTnLst>
                                </p:cTn>
                              </p:par>
                            </p:childTnLst>
                          </p:cTn>
                        </p:par>
                        <p:par>
                          <p:cTn id="34" fill="hold">
                            <p:stCondLst>
                              <p:cond delay="3375"/>
                            </p:stCondLst>
                            <p:childTnLst>
                              <p:par>
                                <p:cTn id="35" presetID="56" presetClass="entr" presetSubtype="0" fill="hold" grpId="0" nodeType="afterEffect">
                                  <p:stCondLst>
                                    <p:cond delay="0"/>
                                  </p:stCondLst>
                                  <p:iterate type="lt">
                                    <p:tmPct val="10000"/>
                                  </p:iterate>
                                  <p:childTnLst>
                                    <p:set>
                                      <p:cBhvr>
                                        <p:cTn id="36" dur="1" fill="hold">
                                          <p:stCondLst>
                                            <p:cond delay="0"/>
                                          </p:stCondLst>
                                        </p:cTn>
                                        <p:tgtEl>
                                          <p:spTgt spid="29"/>
                                        </p:tgtEl>
                                        <p:attrNameLst>
                                          <p:attrName>style.visibility</p:attrName>
                                        </p:attrNameLst>
                                      </p:cBhvr>
                                      <p:to>
                                        <p:strVal val="visible"/>
                                      </p:to>
                                    </p:set>
                                    <p:anim by="(-#ppt_w*2)" calcmode="lin" valueType="num">
                                      <p:cBhvr rctx="PPT">
                                        <p:cTn id="37" dur="625" autoRev="1" fill="hold">
                                          <p:stCondLst>
                                            <p:cond delay="0"/>
                                          </p:stCondLst>
                                        </p:cTn>
                                        <p:tgtEl>
                                          <p:spTgt spid="29"/>
                                        </p:tgtEl>
                                        <p:attrNameLst>
                                          <p:attrName>ppt_w</p:attrName>
                                        </p:attrNameLst>
                                      </p:cBhvr>
                                    </p:anim>
                                    <p:anim by="(#ppt_w*0.50)" calcmode="lin" valueType="num">
                                      <p:cBhvr>
                                        <p:cTn id="38" dur="625" decel="50000" autoRev="1" fill="hold">
                                          <p:stCondLst>
                                            <p:cond delay="0"/>
                                          </p:stCondLst>
                                        </p:cTn>
                                        <p:tgtEl>
                                          <p:spTgt spid="29"/>
                                        </p:tgtEl>
                                        <p:attrNameLst>
                                          <p:attrName>ppt_x</p:attrName>
                                        </p:attrNameLst>
                                      </p:cBhvr>
                                    </p:anim>
                                    <p:anim from="(-#ppt_h/2)" to="(#ppt_y)" calcmode="lin" valueType="num">
                                      <p:cBhvr>
                                        <p:cTn id="39" dur="1250" fill="hold">
                                          <p:stCondLst>
                                            <p:cond delay="0"/>
                                          </p:stCondLst>
                                        </p:cTn>
                                        <p:tgtEl>
                                          <p:spTgt spid="29"/>
                                        </p:tgtEl>
                                        <p:attrNameLst>
                                          <p:attrName>ppt_y</p:attrName>
                                        </p:attrNameLst>
                                      </p:cBhvr>
                                    </p:anim>
                                    <p:animRot by="21600000">
                                      <p:cBhvr>
                                        <p:cTn id="40" dur="1250" fill="hold">
                                          <p:stCondLst>
                                            <p:cond delay="0"/>
                                          </p:stCondLst>
                                        </p:cTn>
                                        <p:tgtEl>
                                          <p:spTgt spid="29"/>
                                        </p:tgtEl>
                                        <p:attrNameLst>
                                          <p:attrName>r</p:attrName>
                                        </p:attrNameLst>
                                      </p:cBhvr>
                                    </p:animRot>
                                  </p:childTnLst>
                                </p:cTn>
                              </p:par>
                              <p:par>
                                <p:cTn id="41" presetID="22" presetClass="entr" presetSubtype="1" fill="hold" nodeType="withEffect">
                                  <p:stCondLst>
                                    <p:cond delay="2000"/>
                                  </p:stCondLst>
                                  <p:childTnLst>
                                    <p:set>
                                      <p:cBhvr>
                                        <p:cTn id="42" dur="1" fill="hold">
                                          <p:stCondLst>
                                            <p:cond delay="0"/>
                                          </p:stCondLst>
                                        </p:cTn>
                                        <p:tgtEl>
                                          <p:spTgt spid="27"/>
                                        </p:tgtEl>
                                        <p:attrNameLst>
                                          <p:attrName>style.visibility</p:attrName>
                                        </p:attrNameLst>
                                      </p:cBhvr>
                                      <p:to>
                                        <p:strVal val="visible"/>
                                      </p:to>
                                    </p:set>
                                    <p:animEffect transition="in" filter="wipe(up)">
                                      <p:cBhvr>
                                        <p:cTn id="43"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035808" y="2798064"/>
            <a:ext cx="5224572"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20619913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a:solidFill>
                  <a:schemeClr val="bg2">
                    <a:lumMod val="10000"/>
                  </a:schemeClr>
                </a:solidFill>
                <a:latin typeface="+mn-lt"/>
                <a:ea typeface="+mn-ea"/>
                <a:cs typeface="+mn-ea"/>
                <a:sym typeface="+mn-lt"/>
              </a:rPr>
              <a:t>第一章</a:t>
            </a:r>
            <a:r>
              <a:rPr lang="en-US" altLang="zh-CN" sz="6000" dirty="0">
                <a:solidFill>
                  <a:schemeClr val="bg2">
                    <a:lumMod val="10000"/>
                  </a:schemeClr>
                </a:solidFill>
                <a:latin typeface="+mn-lt"/>
                <a:ea typeface="+mn-ea"/>
                <a:cs typeface="+mn-ea"/>
                <a:sym typeface="+mn-lt"/>
              </a:rPr>
              <a:t> </a:t>
            </a:r>
            <a:r>
              <a:rPr lang="zh-CN" altLang="en-US" sz="6000" dirty="0">
                <a:solidFill>
                  <a:schemeClr val="bg2">
                    <a:lumMod val="10000"/>
                  </a:schemeClr>
                </a:solidFill>
                <a:latin typeface="+mn-lt"/>
                <a:ea typeface="+mn-ea"/>
                <a:cs typeface="+mn-ea"/>
                <a:sym typeface="+mn-lt"/>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6702027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6053570" y="1931738"/>
            <a:ext cx="5533972" cy="4057017"/>
            <a:chOff x="4283968" y="1172870"/>
            <a:chExt cx="3744416" cy="2745071"/>
          </a:xfrm>
        </p:grpSpPr>
        <p:cxnSp>
          <p:nvCxnSpPr>
            <p:cNvPr id="7" name="直接连接符 6"/>
            <p:cNvCxnSpPr/>
            <p:nvPr/>
          </p:nvCxnSpPr>
          <p:spPr>
            <a:xfrm>
              <a:off x="4283968" y="3435846"/>
              <a:ext cx="3744416" cy="0"/>
            </a:xfrm>
            <a:prstGeom prst="line">
              <a:avLst/>
            </a:prstGeom>
            <a:ln w="28575">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8" name="TextBox 8"/>
            <p:cNvSpPr txBox="1"/>
            <p:nvPr/>
          </p:nvSpPr>
          <p:spPr>
            <a:xfrm>
              <a:off x="4657466" y="3445173"/>
              <a:ext cx="3051252" cy="472768"/>
            </a:xfrm>
            <a:prstGeom prst="rect">
              <a:avLst/>
            </a:prstGeom>
            <a:noFill/>
          </p:spPr>
          <p:txBody>
            <a:bodyPr wrap="square" rtlCol="0">
              <a:spAutoFit/>
            </a:bodyPr>
            <a:lstStyle/>
            <a:p>
              <a:pPr algn="ctr">
                <a:lnSpc>
                  <a:spcPct val="150000"/>
                </a:lnSpc>
              </a:pPr>
              <a:r>
                <a:rPr lang="en-US" altLang="zh-CN" sz="1400" b="1" dirty="0" smtClean="0">
                  <a:solidFill>
                    <a:schemeClr val="bg1">
                      <a:lumMod val="50000"/>
                    </a:schemeClr>
                  </a:solidFill>
                  <a:cs typeface="+mn-ea"/>
                  <a:sym typeface="+mn-lt"/>
                </a:rPr>
                <a:t>You can click here to enter you text.</a:t>
              </a:r>
              <a:r>
                <a:rPr lang="en-US" altLang="zh-CN" sz="1400" b="1" dirty="0">
                  <a:solidFill>
                    <a:schemeClr val="bg1">
                      <a:lumMod val="50000"/>
                    </a:schemeClr>
                  </a:solidFill>
                  <a:cs typeface="+mn-ea"/>
                  <a:sym typeface="+mn-lt"/>
                </a:rPr>
                <a:t> You can </a:t>
              </a:r>
              <a:r>
                <a:rPr lang="en-US" altLang="zh-CN" sz="1400" b="1" dirty="0" smtClean="0">
                  <a:solidFill>
                    <a:schemeClr val="bg1">
                      <a:lumMod val="50000"/>
                    </a:schemeClr>
                  </a:solidFill>
                  <a:cs typeface="+mn-ea"/>
                  <a:sym typeface="+mn-lt"/>
                </a:rPr>
                <a:t>click </a:t>
              </a:r>
              <a:r>
                <a:rPr lang="en-US" altLang="zh-CN" sz="1400" b="1" dirty="0">
                  <a:solidFill>
                    <a:schemeClr val="bg1">
                      <a:lumMod val="50000"/>
                    </a:schemeClr>
                  </a:solidFill>
                  <a:cs typeface="+mn-ea"/>
                  <a:sym typeface="+mn-lt"/>
                </a:rPr>
                <a:t>here to enter you </a:t>
              </a:r>
              <a:r>
                <a:rPr lang="en-US" altLang="zh-CN" sz="1400" b="1" dirty="0" smtClean="0">
                  <a:solidFill>
                    <a:schemeClr val="bg1">
                      <a:lumMod val="50000"/>
                    </a:schemeClr>
                  </a:solidFill>
                  <a:cs typeface="+mn-ea"/>
                  <a:sym typeface="+mn-lt"/>
                </a:rPr>
                <a:t>text</a:t>
              </a:r>
              <a:r>
                <a:rPr lang="en-US" altLang="zh-CN" sz="1400" b="1" dirty="0">
                  <a:solidFill>
                    <a:schemeClr val="bg1">
                      <a:lumMod val="50000"/>
                    </a:schemeClr>
                  </a:solidFill>
                  <a:cs typeface="+mn-ea"/>
                  <a:sym typeface="+mn-lt"/>
                </a:rPr>
                <a:t>. </a:t>
              </a:r>
              <a:endParaRPr lang="zh-CN" altLang="en-US" sz="1400" b="1" dirty="0">
                <a:solidFill>
                  <a:schemeClr val="bg1">
                    <a:lumMod val="50000"/>
                  </a:schemeClr>
                </a:solidFill>
                <a:cs typeface="+mn-ea"/>
                <a:sym typeface="+mn-lt"/>
              </a:endParaRPr>
            </a:p>
          </p:txBody>
        </p:sp>
        <p:grpSp>
          <p:nvGrpSpPr>
            <p:cNvPr id="9" name="组合 8"/>
            <p:cNvGrpSpPr/>
            <p:nvPr/>
          </p:nvGrpSpPr>
          <p:grpSpPr>
            <a:xfrm>
              <a:off x="4499992" y="1172870"/>
              <a:ext cx="1030446" cy="1030446"/>
              <a:chOff x="4499992" y="1172870"/>
              <a:chExt cx="1030446" cy="1030446"/>
            </a:xfrm>
          </p:grpSpPr>
          <p:sp>
            <p:nvSpPr>
              <p:cNvPr id="32" name="矩形 31"/>
              <p:cNvSpPr/>
              <p:nvPr/>
            </p:nvSpPr>
            <p:spPr>
              <a:xfrm>
                <a:off x="4499992" y="1172870"/>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cs typeface="+mn-ea"/>
                  <a:sym typeface="+mn-lt"/>
                </a:endParaRPr>
              </a:p>
            </p:txBody>
          </p:sp>
          <p:sp>
            <p:nvSpPr>
              <p:cNvPr id="33" name="矩形 32"/>
              <p:cNvSpPr/>
              <p:nvPr/>
            </p:nvSpPr>
            <p:spPr>
              <a:xfrm>
                <a:off x="4663143" y="1334150"/>
                <a:ext cx="704142" cy="562272"/>
              </a:xfrm>
              <a:prstGeom prst="rect">
                <a:avLst/>
              </a:prstGeom>
            </p:spPr>
            <p:txBody>
              <a:bodyPr wrap="none">
                <a:spAutoFit/>
              </a:bodyPr>
              <a:lstStyle/>
              <a:p>
                <a:pPr algn="ctr"/>
                <a:r>
                  <a:rPr lang="en-US" altLang="zh-CN" sz="2400" b="1" dirty="0" smtClean="0">
                    <a:solidFill>
                      <a:schemeClr val="bg1">
                        <a:lumMod val="50000"/>
                      </a:schemeClr>
                    </a:solidFill>
                    <a:cs typeface="+mn-ea"/>
                    <a:sym typeface="+mn-lt"/>
                  </a:rPr>
                  <a:t>TEXT</a:t>
                </a:r>
              </a:p>
              <a:p>
                <a:pPr algn="ctr"/>
                <a:r>
                  <a:rPr lang="en-US" altLang="zh-CN" sz="2400" b="1" dirty="0" smtClean="0">
                    <a:solidFill>
                      <a:schemeClr val="bg1">
                        <a:lumMod val="50000"/>
                      </a:schemeClr>
                    </a:solidFill>
                    <a:cs typeface="+mn-ea"/>
                    <a:sym typeface="+mn-lt"/>
                  </a:rPr>
                  <a:t>HERE</a:t>
                </a:r>
                <a:endParaRPr lang="zh-CN" altLang="en-US" sz="2400" b="1" dirty="0">
                  <a:solidFill>
                    <a:schemeClr val="bg1">
                      <a:lumMod val="50000"/>
                    </a:schemeClr>
                  </a:solidFill>
                  <a:cs typeface="+mn-ea"/>
                  <a:sym typeface="+mn-lt"/>
                </a:endParaRPr>
              </a:p>
            </p:txBody>
          </p:sp>
        </p:grpSp>
        <p:grpSp>
          <p:nvGrpSpPr>
            <p:cNvPr id="11" name="组合 10"/>
            <p:cNvGrpSpPr/>
            <p:nvPr/>
          </p:nvGrpSpPr>
          <p:grpSpPr>
            <a:xfrm>
              <a:off x="6819997" y="1172870"/>
              <a:ext cx="1030446" cy="1030446"/>
              <a:chOff x="6819997" y="1172870"/>
              <a:chExt cx="1030446" cy="1030446"/>
            </a:xfrm>
          </p:grpSpPr>
          <p:sp>
            <p:nvSpPr>
              <p:cNvPr id="30" name="矩形 29"/>
              <p:cNvSpPr/>
              <p:nvPr/>
            </p:nvSpPr>
            <p:spPr>
              <a:xfrm>
                <a:off x="6819997" y="1172870"/>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31" name="矩形 30"/>
              <p:cNvSpPr/>
              <p:nvPr/>
            </p:nvSpPr>
            <p:spPr>
              <a:xfrm>
                <a:off x="6983148" y="1334150"/>
                <a:ext cx="704142" cy="562272"/>
              </a:xfrm>
              <a:prstGeom prst="rect">
                <a:avLst/>
              </a:prstGeom>
            </p:spPr>
            <p:txBody>
              <a:bodyPr wrap="none">
                <a:spAutoFit/>
              </a:bodyPr>
              <a:lstStyle/>
              <a:p>
                <a:pPr algn="ctr"/>
                <a:r>
                  <a:rPr lang="en-US" altLang="zh-CN" sz="2400" b="1" dirty="0" smtClean="0">
                    <a:solidFill>
                      <a:schemeClr val="bg1">
                        <a:lumMod val="50000"/>
                      </a:schemeClr>
                    </a:solidFill>
                    <a:cs typeface="+mn-ea"/>
                    <a:sym typeface="+mn-lt"/>
                  </a:rPr>
                  <a:t>TEXT</a:t>
                </a:r>
              </a:p>
              <a:p>
                <a:pPr algn="ctr"/>
                <a:r>
                  <a:rPr lang="en-US" altLang="zh-CN" sz="2400" b="1" dirty="0" smtClean="0">
                    <a:solidFill>
                      <a:schemeClr val="bg1">
                        <a:lumMod val="50000"/>
                      </a:schemeClr>
                    </a:solidFill>
                    <a:cs typeface="+mn-ea"/>
                    <a:sym typeface="+mn-lt"/>
                  </a:rPr>
                  <a:t>HERE</a:t>
                </a:r>
                <a:endParaRPr lang="zh-CN" altLang="en-US" sz="2400" b="1" dirty="0">
                  <a:solidFill>
                    <a:schemeClr val="bg1">
                      <a:lumMod val="50000"/>
                    </a:schemeClr>
                  </a:solidFill>
                  <a:cs typeface="+mn-ea"/>
                  <a:sym typeface="+mn-lt"/>
                </a:endParaRPr>
              </a:p>
            </p:txBody>
          </p:sp>
        </p:grpSp>
        <p:grpSp>
          <p:nvGrpSpPr>
            <p:cNvPr id="12" name="组合 11"/>
            <p:cNvGrpSpPr/>
            <p:nvPr/>
          </p:nvGrpSpPr>
          <p:grpSpPr>
            <a:xfrm>
              <a:off x="5667869" y="2279568"/>
              <a:ext cx="1030446" cy="1030446"/>
              <a:chOff x="5667869" y="2279568"/>
              <a:chExt cx="1030446" cy="1030446"/>
            </a:xfrm>
          </p:grpSpPr>
          <p:sp>
            <p:nvSpPr>
              <p:cNvPr id="28" name="矩形 27"/>
              <p:cNvSpPr/>
              <p:nvPr/>
            </p:nvSpPr>
            <p:spPr>
              <a:xfrm>
                <a:off x="5667869" y="2279568"/>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9" name="矩形 28"/>
              <p:cNvSpPr/>
              <p:nvPr/>
            </p:nvSpPr>
            <p:spPr>
              <a:xfrm>
                <a:off x="5831020" y="2440848"/>
                <a:ext cx="704142" cy="562272"/>
              </a:xfrm>
              <a:prstGeom prst="rect">
                <a:avLst/>
              </a:prstGeom>
            </p:spPr>
            <p:txBody>
              <a:bodyPr wrap="none">
                <a:spAutoFit/>
              </a:bodyPr>
              <a:lstStyle/>
              <a:p>
                <a:pPr algn="ctr"/>
                <a:r>
                  <a:rPr lang="en-US" altLang="zh-CN" sz="2400" b="1" dirty="0" smtClean="0">
                    <a:solidFill>
                      <a:schemeClr val="bg1">
                        <a:lumMod val="50000"/>
                      </a:schemeClr>
                    </a:solidFill>
                    <a:cs typeface="+mn-ea"/>
                    <a:sym typeface="+mn-lt"/>
                  </a:rPr>
                  <a:t>TEXT</a:t>
                </a:r>
              </a:p>
              <a:p>
                <a:pPr algn="ctr"/>
                <a:r>
                  <a:rPr lang="en-US" altLang="zh-CN" sz="2400" b="1" dirty="0" smtClean="0">
                    <a:solidFill>
                      <a:schemeClr val="bg1">
                        <a:lumMod val="50000"/>
                      </a:schemeClr>
                    </a:solidFill>
                    <a:cs typeface="+mn-ea"/>
                    <a:sym typeface="+mn-lt"/>
                  </a:rPr>
                  <a:t>HERE</a:t>
                </a:r>
                <a:endParaRPr lang="zh-CN" altLang="en-US" sz="2400" b="1" dirty="0">
                  <a:solidFill>
                    <a:schemeClr val="bg1">
                      <a:lumMod val="50000"/>
                    </a:schemeClr>
                  </a:solidFill>
                  <a:cs typeface="+mn-ea"/>
                  <a:sym typeface="+mn-lt"/>
                </a:endParaRPr>
              </a:p>
            </p:txBody>
          </p:sp>
        </p:grpSp>
        <p:grpSp>
          <p:nvGrpSpPr>
            <p:cNvPr id="14" name="组合 13"/>
            <p:cNvGrpSpPr/>
            <p:nvPr/>
          </p:nvGrpSpPr>
          <p:grpSpPr>
            <a:xfrm>
              <a:off x="4499992" y="2279568"/>
              <a:ext cx="1030446" cy="1030446"/>
              <a:chOff x="4499992" y="2279568"/>
              <a:chExt cx="1030446" cy="1030446"/>
            </a:xfrm>
          </p:grpSpPr>
          <p:sp>
            <p:nvSpPr>
              <p:cNvPr id="23" name="矩形 22"/>
              <p:cNvSpPr/>
              <p:nvPr/>
            </p:nvSpPr>
            <p:spPr>
              <a:xfrm>
                <a:off x="4499992" y="2279568"/>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nvGrpSpPr>
              <p:cNvPr id="24" name="组合 23"/>
              <p:cNvGrpSpPr/>
              <p:nvPr/>
            </p:nvGrpSpPr>
            <p:grpSpPr>
              <a:xfrm>
                <a:off x="4745340" y="2608983"/>
                <a:ext cx="539750" cy="539751"/>
                <a:chOff x="568325" y="5842000"/>
                <a:chExt cx="539750" cy="539751"/>
              </a:xfrm>
            </p:grpSpPr>
            <p:sp>
              <p:nvSpPr>
                <p:cNvPr id="25" name="Freeform 7"/>
                <p:cNvSpPr>
                  <a:spLocks/>
                </p:cNvSpPr>
                <p:nvPr/>
              </p:nvSpPr>
              <p:spPr bwMode="auto">
                <a:xfrm>
                  <a:off x="568325" y="6180138"/>
                  <a:ext cx="539750" cy="66675"/>
                </a:xfrm>
                <a:custGeom>
                  <a:avLst/>
                  <a:gdLst>
                    <a:gd name="T0" fmla="*/ 0 w 192"/>
                    <a:gd name="T1" fmla="*/ 12 h 24"/>
                    <a:gd name="T2" fmla="*/ 13 w 192"/>
                    <a:gd name="T3" fmla="*/ 24 h 24"/>
                    <a:gd name="T4" fmla="*/ 80 w 192"/>
                    <a:gd name="T5" fmla="*/ 24 h 24"/>
                    <a:gd name="T6" fmla="*/ 88 w 192"/>
                    <a:gd name="T7" fmla="*/ 24 h 24"/>
                    <a:gd name="T8" fmla="*/ 104 w 192"/>
                    <a:gd name="T9" fmla="*/ 24 h 24"/>
                    <a:gd name="T10" fmla="*/ 112 w 192"/>
                    <a:gd name="T11" fmla="*/ 24 h 24"/>
                    <a:gd name="T12" fmla="*/ 181 w 192"/>
                    <a:gd name="T13" fmla="*/ 24 h 24"/>
                    <a:gd name="T14" fmla="*/ 192 w 192"/>
                    <a:gd name="T15" fmla="*/ 12 h 24"/>
                    <a:gd name="T16" fmla="*/ 192 w 192"/>
                    <a:gd name="T17" fmla="*/ 0 h 24"/>
                    <a:gd name="T18" fmla="*/ 0 w 192"/>
                    <a:gd name="T19" fmla="*/ 0 h 24"/>
                    <a:gd name="T20" fmla="*/ 0 w 192"/>
                    <a:gd name="T21" fmla="*/ 1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2" h="24">
                      <a:moveTo>
                        <a:pt x="0" y="12"/>
                      </a:moveTo>
                      <a:cubicBezTo>
                        <a:pt x="0" y="19"/>
                        <a:pt x="6" y="24"/>
                        <a:pt x="13" y="24"/>
                      </a:cubicBezTo>
                      <a:cubicBezTo>
                        <a:pt x="80" y="24"/>
                        <a:pt x="80" y="24"/>
                        <a:pt x="80" y="24"/>
                      </a:cubicBezTo>
                      <a:cubicBezTo>
                        <a:pt x="88" y="24"/>
                        <a:pt x="88" y="24"/>
                        <a:pt x="88" y="24"/>
                      </a:cubicBezTo>
                      <a:cubicBezTo>
                        <a:pt x="104" y="24"/>
                        <a:pt x="104" y="24"/>
                        <a:pt x="104" y="24"/>
                      </a:cubicBezTo>
                      <a:cubicBezTo>
                        <a:pt x="112" y="24"/>
                        <a:pt x="112" y="24"/>
                        <a:pt x="112" y="24"/>
                      </a:cubicBezTo>
                      <a:cubicBezTo>
                        <a:pt x="181" y="24"/>
                        <a:pt x="181" y="24"/>
                        <a:pt x="181" y="24"/>
                      </a:cubicBezTo>
                      <a:cubicBezTo>
                        <a:pt x="187" y="24"/>
                        <a:pt x="192" y="18"/>
                        <a:pt x="192" y="12"/>
                      </a:cubicBezTo>
                      <a:cubicBezTo>
                        <a:pt x="192" y="0"/>
                        <a:pt x="192" y="0"/>
                        <a:pt x="192" y="0"/>
                      </a:cubicBezTo>
                      <a:cubicBezTo>
                        <a:pt x="0" y="0"/>
                        <a:pt x="0" y="0"/>
                        <a:pt x="0" y="0"/>
                      </a:cubicBezTo>
                      <a:lnTo>
                        <a:pt x="0" y="12"/>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cs typeface="+mn-ea"/>
                    <a:sym typeface="+mn-lt"/>
                  </a:endParaRPr>
                </a:p>
              </p:txBody>
            </p:sp>
            <p:sp>
              <p:nvSpPr>
                <p:cNvPr id="26" name="Freeform 8"/>
                <p:cNvSpPr>
                  <a:spLocks/>
                </p:cNvSpPr>
                <p:nvPr/>
              </p:nvSpPr>
              <p:spPr bwMode="auto">
                <a:xfrm>
                  <a:off x="568325" y="5842000"/>
                  <a:ext cx="539750" cy="315913"/>
                </a:xfrm>
                <a:custGeom>
                  <a:avLst/>
                  <a:gdLst>
                    <a:gd name="T0" fmla="*/ 180 w 192"/>
                    <a:gd name="T1" fmla="*/ 0 h 112"/>
                    <a:gd name="T2" fmla="*/ 12 w 192"/>
                    <a:gd name="T3" fmla="*/ 0 h 112"/>
                    <a:gd name="T4" fmla="*/ 0 w 192"/>
                    <a:gd name="T5" fmla="*/ 12 h 112"/>
                    <a:gd name="T6" fmla="*/ 0 w 192"/>
                    <a:gd name="T7" fmla="*/ 112 h 112"/>
                    <a:gd name="T8" fmla="*/ 192 w 192"/>
                    <a:gd name="T9" fmla="*/ 112 h 112"/>
                    <a:gd name="T10" fmla="*/ 192 w 192"/>
                    <a:gd name="T11" fmla="*/ 12 h 112"/>
                    <a:gd name="T12" fmla="*/ 180 w 192"/>
                    <a:gd name="T13" fmla="*/ 0 h 112"/>
                  </a:gdLst>
                  <a:ahLst/>
                  <a:cxnLst>
                    <a:cxn ang="0">
                      <a:pos x="T0" y="T1"/>
                    </a:cxn>
                    <a:cxn ang="0">
                      <a:pos x="T2" y="T3"/>
                    </a:cxn>
                    <a:cxn ang="0">
                      <a:pos x="T4" y="T5"/>
                    </a:cxn>
                    <a:cxn ang="0">
                      <a:pos x="T6" y="T7"/>
                    </a:cxn>
                    <a:cxn ang="0">
                      <a:pos x="T8" y="T9"/>
                    </a:cxn>
                    <a:cxn ang="0">
                      <a:pos x="T10" y="T11"/>
                    </a:cxn>
                    <a:cxn ang="0">
                      <a:pos x="T12" y="T13"/>
                    </a:cxn>
                  </a:cxnLst>
                  <a:rect l="0" t="0" r="r" b="b"/>
                  <a:pathLst>
                    <a:path w="192" h="112">
                      <a:moveTo>
                        <a:pt x="180" y="0"/>
                      </a:moveTo>
                      <a:cubicBezTo>
                        <a:pt x="12" y="0"/>
                        <a:pt x="12" y="0"/>
                        <a:pt x="12" y="0"/>
                      </a:cubicBezTo>
                      <a:cubicBezTo>
                        <a:pt x="6" y="0"/>
                        <a:pt x="0" y="5"/>
                        <a:pt x="0" y="12"/>
                      </a:cubicBezTo>
                      <a:cubicBezTo>
                        <a:pt x="0" y="112"/>
                        <a:pt x="0" y="112"/>
                        <a:pt x="0" y="112"/>
                      </a:cubicBezTo>
                      <a:cubicBezTo>
                        <a:pt x="192" y="112"/>
                        <a:pt x="192" y="112"/>
                        <a:pt x="192" y="112"/>
                      </a:cubicBezTo>
                      <a:cubicBezTo>
                        <a:pt x="192" y="12"/>
                        <a:pt x="192" y="12"/>
                        <a:pt x="192" y="12"/>
                      </a:cubicBezTo>
                      <a:cubicBezTo>
                        <a:pt x="192" y="5"/>
                        <a:pt x="187" y="0"/>
                        <a:pt x="180" y="0"/>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cs typeface="+mn-ea"/>
                    <a:sym typeface="+mn-lt"/>
                  </a:endParaRPr>
                </a:p>
              </p:txBody>
            </p:sp>
            <p:sp>
              <p:nvSpPr>
                <p:cNvPr id="27" name="Freeform 9"/>
                <p:cNvSpPr>
                  <a:spLocks/>
                </p:cNvSpPr>
                <p:nvPr/>
              </p:nvSpPr>
              <p:spPr bwMode="auto">
                <a:xfrm>
                  <a:off x="725488" y="6269038"/>
                  <a:ext cx="225425" cy="112713"/>
                </a:xfrm>
                <a:custGeom>
                  <a:avLst/>
                  <a:gdLst>
                    <a:gd name="T0" fmla="*/ 56 w 80"/>
                    <a:gd name="T1" fmla="*/ 2 h 40"/>
                    <a:gd name="T2" fmla="*/ 56 w 80"/>
                    <a:gd name="T3" fmla="*/ 2 h 40"/>
                    <a:gd name="T4" fmla="*/ 56 w 80"/>
                    <a:gd name="T5" fmla="*/ 0 h 40"/>
                    <a:gd name="T6" fmla="*/ 48 w 80"/>
                    <a:gd name="T7" fmla="*/ 0 h 40"/>
                    <a:gd name="T8" fmla="*/ 32 w 80"/>
                    <a:gd name="T9" fmla="*/ 0 h 40"/>
                    <a:gd name="T10" fmla="*/ 24 w 80"/>
                    <a:gd name="T11" fmla="*/ 0 h 40"/>
                    <a:gd name="T12" fmla="*/ 24 w 80"/>
                    <a:gd name="T13" fmla="*/ 1 h 40"/>
                    <a:gd name="T14" fmla="*/ 24 w 80"/>
                    <a:gd name="T15" fmla="*/ 1 h 40"/>
                    <a:gd name="T16" fmla="*/ 0 w 80"/>
                    <a:gd name="T17" fmla="*/ 20 h 40"/>
                    <a:gd name="T18" fmla="*/ 13 w 80"/>
                    <a:gd name="T19" fmla="*/ 35 h 40"/>
                    <a:gd name="T20" fmla="*/ 40 w 80"/>
                    <a:gd name="T21" fmla="*/ 40 h 40"/>
                    <a:gd name="T22" fmla="*/ 80 w 80"/>
                    <a:gd name="T23" fmla="*/ 20 h 40"/>
                    <a:gd name="T24" fmla="*/ 80 w 80"/>
                    <a:gd name="T25" fmla="*/ 20 h 40"/>
                    <a:gd name="T26" fmla="*/ 80 w 80"/>
                    <a:gd name="T27" fmla="*/ 20 h 40"/>
                    <a:gd name="T28" fmla="*/ 80 w 80"/>
                    <a:gd name="T29" fmla="*/ 20 h 40"/>
                    <a:gd name="T30" fmla="*/ 80 w 80"/>
                    <a:gd name="T31" fmla="*/ 20 h 40"/>
                    <a:gd name="T32" fmla="*/ 56 w 80"/>
                    <a:gd name="T33" fmla="*/ 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40">
                      <a:moveTo>
                        <a:pt x="56" y="2"/>
                      </a:moveTo>
                      <a:cubicBezTo>
                        <a:pt x="56" y="2"/>
                        <a:pt x="56" y="2"/>
                        <a:pt x="56" y="2"/>
                      </a:cubicBezTo>
                      <a:cubicBezTo>
                        <a:pt x="56" y="0"/>
                        <a:pt x="56" y="0"/>
                        <a:pt x="56" y="0"/>
                      </a:cubicBezTo>
                      <a:cubicBezTo>
                        <a:pt x="48" y="0"/>
                        <a:pt x="48" y="0"/>
                        <a:pt x="48" y="0"/>
                      </a:cubicBezTo>
                      <a:cubicBezTo>
                        <a:pt x="32" y="0"/>
                        <a:pt x="32" y="0"/>
                        <a:pt x="32" y="0"/>
                      </a:cubicBezTo>
                      <a:cubicBezTo>
                        <a:pt x="24" y="0"/>
                        <a:pt x="24" y="0"/>
                        <a:pt x="24" y="0"/>
                      </a:cubicBezTo>
                      <a:cubicBezTo>
                        <a:pt x="24" y="1"/>
                        <a:pt x="24" y="1"/>
                        <a:pt x="24" y="1"/>
                      </a:cubicBezTo>
                      <a:cubicBezTo>
                        <a:pt x="24" y="1"/>
                        <a:pt x="24" y="1"/>
                        <a:pt x="24" y="1"/>
                      </a:cubicBezTo>
                      <a:cubicBezTo>
                        <a:pt x="9" y="5"/>
                        <a:pt x="0" y="11"/>
                        <a:pt x="0" y="20"/>
                      </a:cubicBezTo>
                      <a:cubicBezTo>
                        <a:pt x="0" y="26"/>
                        <a:pt x="5" y="31"/>
                        <a:pt x="13" y="35"/>
                      </a:cubicBezTo>
                      <a:cubicBezTo>
                        <a:pt x="20" y="38"/>
                        <a:pt x="30" y="40"/>
                        <a:pt x="40" y="40"/>
                      </a:cubicBezTo>
                      <a:cubicBezTo>
                        <a:pt x="63" y="40"/>
                        <a:pt x="80" y="31"/>
                        <a:pt x="80" y="20"/>
                      </a:cubicBezTo>
                      <a:cubicBezTo>
                        <a:pt x="80" y="20"/>
                        <a:pt x="80" y="20"/>
                        <a:pt x="80" y="20"/>
                      </a:cubicBezTo>
                      <a:cubicBezTo>
                        <a:pt x="80" y="20"/>
                        <a:pt x="80" y="20"/>
                        <a:pt x="80" y="20"/>
                      </a:cubicBezTo>
                      <a:cubicBezTo>
                        <a:pt x="80" y="20"/>
                        <a:pt x="80" y="20"/>
                        <a:pt x="80" y="20"/>
                      </a:cubicBezTo>
                      <a:cubicBezTo>
                        <a:pt x="80" y="20"/>
                        <a:pt x="80" y="20"/>
                        <a:pt x="80" y="20"/>
                      </a:cubicBezTo>
                      <a:cubicBezTo>
                        <a:pt x="80" y="11"/>
                        <a:pt x="71" y="5"/>
                        <a:pt x="56" y="2"/>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cs typeface="+mn-ea"/>
                    <a:sym typeface="+mn-lt"/>
                  </a:endParaRPr>
                </a:p>
              </p:txBody>
            </p:sp>
          </p:grpSp>
        </p:grpSp>
        <p:grpSp>
          <p:nvGrpSpPr>
            <p:cNvPr id="15" name="组合 14"/>
            <p:cNvGrpSpPr/>
            <p:nvPr/>
          </p:nvGrpSpPr>
          <p:grpSpPr>
            <a:xfrm>
              <a:off x="6819997" y="2279568"/>
              <a:ext cx="1030446" cy="1030446"/>
              <a:chOff x="6819997" y="2279568"/>
              <a:chExt cx="1030446" cy="1030446"/>
            </a:xfrm>
          </p:grpSpPr>
          <p:sp>
            <p:nvSpPr>
              <p:cNvPr id="21" name="矩形 20"/>
              <p:cNvSpPr/>
              <p:nvPr/>
            </p:nvSpPr>
            <p:spPr>
              <a:xfrm>
                <a:off x="6819997" y="2279568"/>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sp>
            <p:nvSpPr>
              <p:cNvPr id="22" name="Freeform 11"/>
              <p:cNvSpPr>
                <a:spLocks noEditPoints="1"/>
              </p:cNvSpPr>
              <p:nvPr/>
            </p:nvSpPr>
            <p:spPr bwMode="auto">
              <a:xfrm>
                <a:off x="7065345" y="2664659"/>
                <a:ext cx="539750" cy="404813"/>
              </a:xfrm>
              <a:custGeom>
                <a:avLst/>
                <a:gdLst>
                  <a:gd name="T0" fmla="*/ 180 w 192"/>
                  <a:gd name="T1" fmla="*/ 0 h 144"/>
                  <a:gd name="T2" fmla="*/ 12 w 192"/>
                  <a:gd name="T3" fmla="*/ 0 h 144"/>
                  <a:gd name="T4" fmla="*/ 0 w 192"/>
                  <a:gd name="T5" fmla="*/ 12 h 144"/>
                  <a:gd name="T6" fmla="*/ 0 w 192"/>
                  <a:gd name="T7" fmla="*/ 116 h 144"/>
                  <a:gd name="T8" fmla="*/ 13 w 192"/>
                  <a:gd name="T9" fmla="*/ 128 h 144"/>
                  <a:gd name="T10" fmla="*/ 78 w 192"/>
                  <a:gd name="T11" fmla="*/ 128 h 144"/>
                  <a:gd name="T12" fmla="*/ 73 w 192"/>
                  <a:gd name="T13" fmla="*/ 138 h 144"/>
                  <a:gd name="T14" fmla="*/ 74 w 192"/>
                  <a:gd name="T15" fmla="*/ 143 h 144"/>
                  <a:gd name="T16" fmla="*/ 76 w 192"/>
                  <a:gd name="T17" fmla="*/ 144 h 144"/>
                  <a:gd name="T18" fmla="*/ 80 w 192"/>
                  <a:gd name="T19" fmla="*/ 142 h 144"/>
                  <a:gd name="T20" fmla="*/ 87 w 192"/>
                  <a:gd name="T21" fmla="*/ 128 h 144"/>
                  <a:gd name="T22" fmla="*/ 106 w 192"/>
                  <a:gd name="T23" fmla="*/ 128 h 144"/>
                  <a:gd name="T24" fmla="*/ 113 w 192"/>
                  <a:gd name="T25" fmla="*/ 142 h 144"/>
                  <a:gd name="T26" fmla="*/ 116 w 192"/>
                  <a:gd name="T27" fmla="*/ 144 h 144"/>
                  <a:gd name="T28" fmla="*/ 118 w 192"/>
                  <a:gd name="T29" fmla="*/ 143 h 144"/>
                  <a:gd name="T30" fmla="*/ 120 w 192"/>
                  <a:gd name="T31" fmla="*/ 138 h 144"/>
                  <a:gd name="T32" fmla="*/ 115 w 192"/>
                  <a:gd name="T33" fmla="*/ 128 h 144"/>
                  <a:gd name="T34" fmla="*/ 181 w 192"/>
                  <a:gd name="T35" fmla="*/ 128 h 144"/>
                  <a:gd name="T36" fmla="*/ 192 w 192"/>
                  <a:gd name="T37" fmla="*/ 116 h 144"/>
                  <a:gd name="T38" fmla="*/ 192 w 192"/>
                  <a:gd name="T39" fmla="*/ 12 h 144"/>
                  <a:gd name="T40" fmla="*/ 180 w 192"/>
                  <a:gd name="T41" fmla="*/ 0 h 144"/>
                  <a:gd name="T42" fmla="*/ 176 w 192"/>
                  <a:gd name="T43" fmla="*/ 108 h 144"/>
                  <a:gd name="T44" fmla="*/ 172 w 192"/>
                  <a:gd name="T45" fmla="*/ 112 h 144"/>
                  <a:gd name="T46" fmla="*/ 20 w 192"/>
                  <a:gd name="T47" fmla="*/ 112 h 144"/>
                  <a:gd name="T48" fmla="*/ 16 w 192"/>
                  <a:gd name="T49" fmla="*/ 108 h 144"/>
                  <a:gd name="T50" fmla="*/ 16 w 192"/>
                  <a:gd name="T51" fmla="*/ 20 h 144"/>
                  <a:gd name="T52" fmla="*/ 20 w 192"/>
                  <a:gd name="T53" fmla="*/ 16 h 144"/>
                  <a:gd name="T54" fmla="*/ 172 w 192"/>
                  <a:gd name="T55" fmla="*/ 16 h 144"/>
                  <a:gd name="T56" fmla="*/ 176 w 192"/>
                  <a:gd name="T57" fmla="*/ 20 h 144"/>
                  <a:gd name="T58" fmla="*/ 176 w 192"/>
                  <a:gd name="T59"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92" h="144">
                    <a:moveTo>
                      <a:pt x="180" y="0"/>
                    </a:moveTo>
                    <a:cubicBezTo>
                      <a:pt x="12" y="0"/>
                      <a:pt x="12" y="0"/>
                      <a:pt x="12" y="0"/>
                    </a:cubicBezTo>
                    <a:cubicBezTo>
                      <a:pt x="6" y="0"/>
                      <a:pt x="0" y="5"/>
                      <a:pt x="0" y="12"/>
                    </a:cubicBezTo>
                    <a:cubicBezTo>
                      <a:pt x="0" y="116"/>
                      <a:pt x="0" y="116"/>
                      <a:pt x="0" y="116"/>
                    </a:cubicBezTo>
                    <a:cubicBezTo>
                      <a:pt x="0" y="123"/>
                      <a:pt x="6" y="128"/>
                      <a:pt x="13" y="128"/>
                    </a:cubicBezTo>
                    <a:cubicBezTo>
                      <a:pt x="78" y="128"/>
                      <a:pt x="78" y="128"/>
                      <a:pt x="78" y="128"/>
                    </a:cubicBezTo>
                    <a:cubicBezTo>
                      <a:pt x="73" y="138"/>
                      <a:pt x="73" y="138"/>
                      <a:pt x="73" y="138"/>
                    </a:cubicBezTo>
                    <a:cubicBezTo>
                      <a:pt x="72" y="140"/>
                      <a:pt x="72" y="142"/>
                      <a:pt x="74" y="143"/>
                    </a:cubicBezTo>
                    <a:cubicBezTo>
                      <a:pt x="75" y="144"/>
                      <a:pt x="76" y="144"/>
                      <a:pt x="76" y="144"/>
                    </a:cubicBezTo>
                    <a:cubicBezTo>
                      <a:pt x="78" y="144"/>
                      <a:pt x="79" y="143"/>
                      <a:pt x="80" y="142"/>
                    </a:cubicBezTo>
                    <a:cubicBezTo>
                      <a:pt x="87" y="128"/>
                      <a:pt x="87" y="128"/>
                      <a:pt x="87" y="128"/>
                    </a:cubicBezTo>
                    <a:cubicBezTo>
                      <a:pt x="106" y="128"/>
                      <a:pt x="106" y="128"/>
                      <a:pt x="106" y="128"/>
                    </a:cubicBezTo>
                    <a:cubicBezTo>
                      <a:pt x="113" y="142"/>
                      <a:pt x="113" y="142"/>
                      <a:pt x="113" y="142"/>
                    </a:cubicBezTo>
                    <a:cubicBezTo>
                      <a:pt x="113" y="143"/>
                      <a:pt x="115" y="144"/>
                      <a:pt x="116" y="144"/>
                    </a:cubicBezTo>
                    <a:cubicBezTo>
                      <a:pt x="117" y="144"/>
                      <a:pt x="117" y="144"/>
                      <a:pt x="118" y="143"/>
                    </a:cubicBezTo>
                    <a:cubicBezTo>
                      <a:pt x="120" y="142"/>
                      <a:pt x="121" y="140"/>
                      <a:pt x="120" y="138"/>
                    </a:cubicBezTo>
                    <a:cubicBezTo>
                      <a:pt x="115" y="128"/>
                      <a:pt x="115" y="128"/>
                      <a:pt x="115" y="128"/>
                    </a:cubicBezTo>
                    <a:cubicBezTo>
                      <a:pt x="181" y="128"/>
                      <a:pt x="181" y="128"/>
                      <a:pt x="181" y="128"/>
                    </a:cubicBezTo>
                    <a:cubicBezTo>
                      <a:pt x="187" y="128"/>
                      <a:pt x="192" y="122"/>
                      <a:pt x="192" y="116"/>
                    </a:cubicBezTo>
                    <a:cubicBezTo>
                      <a:pt x="192" y="12"/>
                      <a:pt x="192" y="12"/>
                      <a:pt x="192" y="12"/>
                    </a:cubicBezTo>
                    <a:cubicBezTo>
                      <a:pt x="192" y="5"/>
                      <a:pt x="187" y="0"/>
                      <a:pt x="180" y="0"/>
                    </a:cubicBezTo>
                    <a:close/>
                    <a:moveTo>
                      <a:pt x="176" y="108"/>
                    </a:moveTo>
                    <a:cubicBezTo>
                      <a:pt x="176" y="110"/>
                      <a:pt x="174" y="112"/>
                      <a:pt x="172" y="112"/>
                    </a:cubicBezTo>
                    <a:cubicBezTo>
                      <a:pt x="20" y="112"/>
                      <a:pt x="20" y="112"/>
                      <a:pt x="20" y="112"/>
                    </a:cubicBezTo>
                    <a:cubicBezTo>
                      <a:pt x="18" y="112"/>
                      <a:pt x="16" y="110"/>
                      <a:pt x="16" y="108"/>
                    </a:cubicBezTo>
                    <a:cubicBezTo>
                      <a:pt x="16" y="20"/>
                      <a:pt x="16" y="20"/>
                      <a:pt x="16" y="20"/>
                    </a:cubicBezTo>
                    <a:cubicBezTo>
                      <a:pt x="16" y="18"/>
                      <a:pt x="18" y="16"/>
                      <a:pt x="20" y="16"/>
                    </a:cubicBezTo>
                    <a:cubicBezTo>
                      <a:pt x="172" y="16"/>
                      <a:pt x="172" y="16"/>
                      <a:pt x="172" y="16"/>
                    </a:cubicBezTo>
                    <a:cubicBezTo>
                      <a:pt x="174" y="16"/>
                      <a:pt x="176" y="18"/>
                      <a:pt x="176" y="20"/>
                    </a:cubicBezTo>
                    <a:lnTo>
                      <a:pt x="176" y="10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cs typeface="+mn-ea"/>
                  <a:sym typeface="+mn-lt"/>
                </a:endParaRPr>
              </a:p>
            </p:txBody>
          </p:sp>
        </p:grpSp>
        <p:grpSp>
          <p:nvGrpSpPr>
            <p:cNvPr id="16" name="组合 15"/>
            <p:cNvGrpSpPr/>
            <p:nvPr/>
          </p:nvGrpSpPr>
          <p:grpSpPr>
            <a:xfrm>
              <a:off x="5667869" y="1172870"/>
              <a:ext cx="1030446" cy="1030446"/>
              <a:chOff x="5667869" y="1172870"/>
              <a:chExt cx="1030446" cy="1030446"/>
            </a:xfrm>
          </p:grpSpPr>
          <p:sp>
            <p:nvSpPr>
              <p:cNvPr id="17" name="矩形 16"/>
              <p:cNvSpPr/>
              <p:nvPr/>
            </p:nvSpPr>
            <p:spPr>
              <a:xfrm>
                <a:off x="5667869" y="1172870"/>
                <a:ext cx="1030446" cy="1030446"/>
              </a:xfrm>
              <a:prstGeom prst="rect">
                <a:avLst/>
              </a:prstGeom>
              <a:noFill/>
              <a:ln w="38100">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cs typeface="+mn-ea"/>
                  <a:sym typeface="+mn-lt"/>
                </a:endParaRPr>
              </a:p>
            </p:txBody>
          </p:sp>
          <p:grpSp>
            <p:nvGrpSpPr>
              <p:cNvPr id="18" name="组合 17"/>
              <p:cNvGrpSpPr/>
              <p:nvPr/>
            </p:nvGrpSpPr>
            <p:grpSpPr>
              <a:xfrm>
                <a:off x="5907732" y="1400960"/>
                <a:ext cx="496888" cy="539751"/>
                <a:chOff x="5843588" y="533400"/>
                <a:chExt cx="496888" cy="539751"/>
              </a:xfrm>
            </p:grpSpPr>
            <p:sp>
              <p:nvSpPr>
                <p:cNvPr id="19" name="Freeform 70"/>
                <p:cNvSpPr>
                  <a:spLocks noEditPoints="1"/>
                </p:cNvSpPr>
                <p:nvPr/>
              </p:nvSpPr>
              <p:spPr bwMode="auto">
                <a:xfrm>
                  <a:off x="5843588" y="533400"/>
                  <a:ext cx="384175" cy="517525"/>
                </a:xfrm>
                <a:custGeom>
                  <a:avLst/>
                  <a:gdLst>
                    <a:gd name="T0" fmla="*/ 80 w 136"/>
                    <a:gd name="T1" fmla="*/ 156 h 184"/>
                    <a:gd name="T2" fmla="*/ 68 w 136"/>
                    <a:gd name="T3" fmla="*/ 168 h 184"/>
                    <a:gd name="T4" fmla="*/ 56 w 136"/>
                    <a:gd name="T5" fmla="*/ 156 h 184"/>
                    <a:gd name="T6" fmla="*/ 68 w 136"/>
                    <a:gd name="T7" fmla="*/ 144 h 184"/>
                    <a:gd name="T8" fmla="*/ 80 w 136"/>
                    <a:gd name="T9" fmla="*/ 156 h 184"/>
                    <a:gd name="T10" fmla="*/ 80 w 136"/>
                    <a:gd name="T11" fmla="*/ 136 h 184"/>
                    <a:gd name="T12" fmla="*/ 20 w 136"/>
                    <a:gd name="T13" fmla="*/ 136 h 184"/>
                    <a:gd name="T14" fmla="*/ 16 w 136"/>
                    <a:gd name="T15" fmla="*/ 132 h 184"/>
                    <a:gd name="T16" fmla="*/ 16 w 136"/>
                    <a:gd name="T17" fmla="*/ 36 h 184"/>
                    <a:gd name="T18" fmla="*/ 20 w 136"/>
                    <a:gd name="T19" fmla="*/ 32 h 184"/>
                    <a:gd name="T20" fmla="*/ 116 w 136"/>
                    <a:gd name="T21" fmla="*/ 32 h 184"/>
                    <a:gd name="T22" fmla="*/ 120 w 136"/>
                    <a:gd name="T23" fmla="*/ 36 h 184"/>
                    <a:gd name="T24" fmla="*/ 120 w 136"/>
                    <a:gd name="T25" fmla="*/ 40 h 184"/>
                    <a:gd name="T26" fmla="*/ 136 w 136"/>
                    <a:gd name="T27" fmla="*/ 40 h 184"/>
                    <a:gd name="T28" fmla="*/ 136 w 136"/>
                    <a:gd name="T29" fmla="*/ 12 h 184"/>
                    <a:gd name="T30" fmla="*/ 124 w 136"/>
                    <a:gd name="T31" fmla="*/ 0 h 184"/>
                    <a:gd name="T32" fmla="*/ 12 w 136"/>
                    <a:gd name="T33" fmla="*/ 0 h 184"/>
                    <a:gd name="T34" fmla="*/ 0 w 136"/>
                    <a:gd name="T35" fmla="*/ 12 h 184"/>
                    <a:gd name="T36" fmla="*/ 0 w 136"/>
                    <a:gd name="T37" fmla="*/ 172 h 184"/>
                    <a:gd name="T38" fmla="*/ 12 w 136"/>
                    <a:gd name="T39" fmla="*/ 184 h 184"/>
                    <a:gd name="T40" fmla="*/ 81 w 136"/>
                    <a:gd name="T41" fmla="*/ 184 h 184"/>
                    <a:gd name="T42" fmla="*/ 80 w 136"/>
                    <a:gd name="T43" fmla="*/ 180 h 184"/>
                    <a:gd name="T44" fmla="*/ 80 w 136"/>
                    <a:gd name="T45" fmla="*/ 156 h 184"/>
                    <a:gd name="T46" fmla="*/ 65 w 136"/>
                    <a:gd name="T47" fmla="*/ 17 h 184"/>
                    <a:gd name="T48" fmla="*/ 71 w 136"/>
                    <a:gd name="T49" fmla="*/ 17 h 184"/>
                    <a:gd name="T50" fmla="*/ 72 w 136"/>
                    <a:gd name="T51" fmla="*/ 20 h 184"/>
                    <a:gd name="T52" fmla="*/ 71 w 136"/>
                    <a:gd name="T53" fmla="*/ 23 h 184"/>
                    <a:gd name="T54" fmla="*/ 68 w 136"/>
                    <a:gd name="T55" fmla="*/ 24 h 184"/>
                    <a:gd name="T56" fmla="*/ 65 w 136"/>
                    <a:gd name="T57" fmla="*/ 23 h 184"/>
                    <a:gd name="T58" fmla="*/ 64 w 136"/>
                    <a:gd name="T59" fmla="*/ 20 h 184"/>
                    <a:gd name="T60" fmla="*/ 65 w 136"/>
                    <a:gd name="T61" fmla="*/ 17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136" h="184">
                      <a:moveTo>
                        <a:pt x="80" y="156"/>
                      </a:moveTo>
                      <a:cubicBezTo>
                        <a:pt x="80" y="162"/>
                        <a:pt x="75" y="168"/>
                        <a:pt x="68" y="168"/>
                      </a:cubicBezTo>
                      <a:cubicBezTo>
                        <a:pt x="62" y="168"/>
                        <a:pt x="56" y="162"/>
                        <a:pt x="56" y="156"/>
                      </a:cubicBezTo>
                      <a:cubicBezTo>
                        <a:pt x="56" y="149"/>
                        <a:pt x="62" y="144"/>
                        <a:pt x="68" y="144"/>
                      </a:cubicBezTo>
                      <a:cubicBezTo>
                        <a:pt x="75" y="144"/>
                        <a:pt x="80" y="149"/>
                        <a:pt x="80" y="156"/>
                      </a:cubicBezTo>
                      <a:cubicBezTo>
                        <a:pt x="80" y="136"/>
                        <a:pt x="80" y="136"/>
                        <a:pt x="80" y="136"/>
                      </a:cubicBezTo>
                      <a:cubicBezTo>
                        <a:pt x="20" y="136"/>
                        <a:pt x="20" y="136"/>
                        <a:pt x="20" y="136"/>
                      </a:cubicBezTo>
                      <a:cubicBezTo>
                        <a:pt x="18" y="136"/>
                        <a:pt x="16" y="134"/>
                        <a:pt x="16" y="132"/>
                      </a:cubicBezTo>
                      <a:cubicBezTo>
                        <a:pt x="16" y="36"/>
                        <a:pt x="16" y="36"/>
                        <a:pt x="16" y="36"/>
                      </a:cubicBezTo>
                      <a:cubicBezTo>
                        <a:pt x="16" y="34"/>
                        <a:pt x="18" y="32"/>
                        <a:pt x="20" y="32"/>
                      </a:cubicBezTo>
                      <a:cubicBezTo>
                        <a:pt x="116" y="32"/>
                        <a:pt x="116" y="32"/>
                        <a:pt x="116" y="32"/>
                      </a:cubicBezTo>
                      <a:cubicBezTo>
                        <a:pt x="118" y="32"/>
                        <a:pt x="120" y="34"/>
                        <a:pt x="120" y="36"/>
                      </a:cubicBezTo>
                      <a:cubicBezTo>
                        <a:pt x="120" y="40"/>
                        <a:pt x="120" y="40"/>
                        <a:pt x="120" y="40"/>
                      </a:cubicBezTo>
                      <a:cubicBezTo>
                        <a:pt x="136" y="40"/>
                        <a:pt x="136" y="40"/>
                        <a:pt x="136" y="40"/>
                      </a:cubicBezTo>
                      <a:cubicBezTo>
                        <a:pt x="136" y="12"/>
                        <a:pt x="136" y="12"/>
                        <a:pt x="136" y="12"/>
                      </a:cubicBezTo>
                      <a:cubicBezTo>
                        <a:pt x="136" y="5"/>
                        <a:pt x="131" y="0"/>
                        <a:pt x="124" y="0"/>
                      </a:cubicBezTo>
                      <a:cubicBezTo>
                        <a:pt x="12" y="0"/>
                        <a:pt x="12" y="0"/>
                        <a:pt x="12" y="0"/>
                      </a:cubicBezTo>
                      <a:cubicBezTo>
                        <a:pt x="6" y="0"/>
                        <a:pt x="0" y="5"/>
                        <a:pt x="0" y="12"/>
                      </a:cubicBezTo>
                      <a:cubicBezTo>
                        <a:pt x="0" y="172"/>
                        <a:pt x="0" y="172"/>
                        <a:pt x="0" y="172"/>
                      </a:cubicBezTo>
                      <a:cubicBezTo>
                        <a:pt x="0" y="178"/>
                        <a:pt x="6" y="184"/>
                        <a:pt x="12" y="184"/>
                      </a:cubicBezTo>
                      <a:cubicBezTo>
                        <a:pt x="81" y="184"/>
                        <a:pt x="81" y="184"/>
                        <a:pt x="81" y="184"/>
                      </a:cubicBezTo>
                      <a:cubicBezTo>
                        <a:pt x="80" y="183"/>
                        <a:pt x="80" y="181"/>
                        <a:pt x="80" y="180"/>
                      </a:cubicBezTo>
                      <a:lnTo>
                        <a:pt x="80" y="156"/>
                      </a:lnTo>
                      <a:close/>
                      <a:moveTo>
                        <a:pt x="65" y="17"/>
                      </a:moveTo>
                      <a:cubicBezTo>
                        <a:pt x="67" y="16"/>
                        <a:pt x="70" y="16"/>
                        <a:pt x="71" y="17"/>
                      </a:cubicBezTo>
                      <a:cubicBezTo>
                        <a:pt x="72" y="18"/>
                        <a:pt x="72" y="19"/>
                        <a:pt x="72" y="20"/>
                      </a:cubicBezTo>
                      <a:cubicBezTo>
                        <a:pt x="72" y="21"/>
                        <a:pt x="72" y="22"/>
                        <a:pt x="71" y="23"/>
                      </a:cubicBezTo>
                      <a:cubicBezTo>
                        <a:pt x="70" y="23"/>
                        <a:pt x="69" y="24"/>
                        <a:pt x="68" y="24"/>
                      </a:cubicBezTo>
                      <a:cubicBezTo>
                        <a:pt x="67" y="24"/>
                        <a:pt x="66" y="23"/>
                        <a:pt x="65" y="23"/>
                      </a:cubicBezTo>
                      <a:cubicBezTo>
                        <a:pt x="65" y="22"/>
                        <a:pt x="64" y="21"/>
                        <a:pt x="64" y="20"/>
                      </a:cubicBezTo>
                      <a:cubicBezTo>
                        <a:pt x="64" y="19"/>
                        <a:pt x="65" y="18"/>
                        <a:pt x="65" y="17"/>
                      </a:cubicBez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cs typeface="+mn-ea"/>
                    <a:sym typeface="+mn-lt"/>
                  </a:endParaRPr>
                </a:p>
              </p:txBody>
            </p:sp>
            <p:sp>
              <p:nvSpPr>
                <p:cNvPr id="20" name="Freeform 71"/>
                <p:cNvSpPr>
                  <a:spLocks noEditPoints="1"/>
                </p:cNvSpPr>
                <p:nvPr/>
              </p:nvSpPr>
              <p:spPr bwMode="auto">
                <a:xfrm>
                  <a:off x="6091238" y="668338"/>
                  <a:ext cx="249238" cy="404813"/>
                </a:xfrm>
                <a:custGeom>
                  <a:avLst/>
                  <a:gdLst>
                    <a:gd name="T0" fmla="*/ 76 w 88"/>
                    <a:gd name="T1" fmla="*/ 0 h 144"/>
                    <a:gd name="T2" fmla="*/ 12 w 88"/>
                    <a:gd name="T3" fmla="*/ 0 h 144"/>
                    <a:gd name="T4" fmla="*/ 0 w 88"/>
                    <a:gd name="T5" fmla="*/ 12 h 144"/>
                    <a:gd name="T6" fmla="*/ 0 w 88"/>
                    <a:gd name="T7" fmla="*/ 132 h 144"/>
                    <a:gd name="T8" fmla="*/ 12 w 88"/>
                    <a:gd name="T9" fmla="*/ 144 h 144"/>
                    <a:gd name="T10" fmla="*/ 76 w 88"/>
                    <a:gd name="T11" fmla="*/ 144 h 144"/>
                    <a:gd name="T12" fmla="*/ 88 w 88"/>
                    <a:gd name="T13" fmla="*/ 132 h 144"/>
                    <a:gd name="T14" fmla="*/ 88 w 88"/>
                    <a:gd name="T15" fmla="*/ 12 h 144"/>
                    <a:gd name="T16" fmla="*/ 76 w 88"/>
                    <a:gd name="T17" fmla="*/ 0 h 144"/>
                    <a:gd name="T18" fmla="*/ 41 w 88"/>
                    <a:gd name="T19" fmla="*/ 17 h 144"/>
                    <a:gd name="T20" fmla="*/ 47 w 88"/>
                    <a:gd name="T21" fmla="*/ 17 h 144"/>
                    <a:gd name="T22" fmla="*/ 48 w 88"/>
                    <a:gd name="T23" fmla="*/ 20 h 144"/>
                    <a:gd name="T24" fmla="*/ 47 w 88"/>
                    <a:gd name="T25" fmla="*/ 23 h 144"/>
                    <a:gd name="T26" fmla="*/ 44 w 88"/>
                    <a:gd name="T27" fmla="*/ 24 h 144"/>
                    <a:gd name="T28" fmla="*/ 41 w 88"/>
                    <a:gd name="T29" fmla="*/ 23 h 144"/>
                    <a:gd name="T30" fmla="*/ 40 w 88"/>
                    <a:gd name="T31" fmla="*/ 20 h 144"/>
                    <a:gd name="T32" fmla="*/ 41 w 88"/>
                    <a:gd name="T33" fmla="*/ 17 h 144"/>
                    <a:gd name="T34" fmla="*/ 25 w 88"/>
                    <a:gd name="T35" fmla="*/ 17 h 144"/>
                    <a:gd name="T36" fmla="*/ 31 w 88"/>
                    <a:gd name="T37" fmla="*/ 17 h 144"/>
                    <a:gd name="T38" fmla="*/ 32 w 88"/>
                    <a:gd name="T39" fmla="*/ 20 h 144"/>
                    <a:gd name="T40" fmla="*/ 31 w 88"/>
                    <a:gd name="T41" fmla="*/ 23 h 144"/>
                    <a:gd name="T42" fmla="*/ 28 w 88"/>
                    <a:gd name="T43" fmla="*/ 24 h 144"/>
                    <a:gd name="T44" fmla="*/ 25 w 88"/>
                    <a:gd name="T45" fmla="*/ 23 h 144"/>
                    <a:gd name="T46" fmla="*/ 24 w 88"/>
                    <a:gd name="T47" fmla="*/ 20 h 144"/>
                    <a:gd name="T48" fmla="*/ 25 w 88"/>
                    <a:gd name="T49" fmla="*/ 17 h 144"/>
                    <a:gd name="T50" fmla="*/ 47 w 88"/>
                    <a:gd name="T51" fmla="*/ 127 h 144"/>
                    <a:gd name="T52" fmla="*/ 44 w 88"/>
                    <a:gd name="T53" fmla="*/ 128 h 144"/>
                    <a:gd name="T54" fmla="*/ 41 w 88"/>
                    <a:gd name="T55" fmla="*/ 127 h 144"/>
                    <a:gd name="T56" fmla="*/ 40 w 88"/>
                    <a:gd name="T57" fmla="*/ 124 h 144"/>
                    <a:gd name="T58" fmla="*/ 41 w 88"/>
                    <a:gd name="T59" fmla="*/ 121 h 144"/>
                    <a:gd name="T60" fmla="*/ 47 w 88"/>
                    <a:gd name="T61" fmla="*/ 121 h 144"/>
                    <a:gd name="T62" fmla="*/ 48 w 88"/>
                    <a:gd name="T63" fmla="*/ 124 h 144"/>
                    <a:gd name="T64" fmla="*/ 47 w 88"/>
                    <a:gd name="T65" fmla="*/ 127 h 144"/>
                    <a:gd name="T66" fmla="*/ 72 w 88"/>
                    <a:gd name="T67" fmla="*/ 108 h 144"/>
                    <a:gd name="T68" fmla="*/ 68 w 88"/>
                    <a:gd name="T69" fmla="*/ 112 h 144"/>
                    <a:gd name="T70" fmla="*/ 20 w 88"/>
                    <a:gd name="T71" fmla="*/ 112 h 144"/>
                    <a:gd name="T72" fmla="*/ 16 w 88"/>
                    <a:gd name="T73" fmla="*/ 108 h 144"/>
                    <a:gd name="T74" fmla="*/ 16 w 88"/>
                    <a:gd name="T75" fmla="*/ 36 h 144"/>
                    <a:gd name="T76" fmla="*/ 20 w 88"/>
                    <a:gd name="T77" fmla="*/ 32 h 144"/>
                    <a:gd name="T78" fmla="*/ 68 w 88"/>
                    <a:gd name="T79" fmla="*/ 32 h 144"/>
                    <a:gd name="T80" fmla="*/ 72 w 88"/>
                    <a:gd name="T81" fmla="*/ 36 h 144"/>
                    <a:gd name="T82" fmla="*/ 72 w 88"/>
                    <a:gd name="T83" fmla="*/ 108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 h="144">
                      <a:moveTo>
                        <a:pt x="76" y="0"/>
                      </a:moveTo>
                      <a:cubicBezTo>
                        <a:pt x="12" y="0"/>
                        <a:pt x="12" y="0"/>
                        <a:pt x="12" y="0"/>
                      </a:cubicBezTo>
                      <a:cubicBezTo>
                        <a:pt x="6" y="0"/>
                        <a:pt x="0" y="5"/>
                        <a:pt x="0" y="12"/>
                      </a:cubicBezTo>
                      <a:cubicBezTo>
                        <a:pt x="0" y="132"/>
                        <a:pt x="0" y="132"/>
                        <a:pt x="0" y="132"/>
                      </a:cubicBezTo>
                      <a:cubicBezTo>
                        <a:pt x="0" y="138"/>
                        <a:pt x="6" y="144"/>
                        <a:pt x="12" y="144"/>
                      </a:cubicBezTo>
                      <a:cubicBezTo>
                        <a:pt x="76" y="144"/>
                        <a:pt x="76" y="144"/>
                        <a:pt x="76" y="144"/>
                      </a:cubicBezTo>
                      <a:cubicBezTo>
                        <a:pt x="83" y="144"/>
                        <a:pt x="88" y="138"/>
                        <a:pt x="88" y="132"/>
                      </a:cubicBezTo>
                      <a:cubicBezTo>
                        <a:pt x="88" y="12"/>
                        <a:pt x="88" y="12"/>
                        <a:pt x="88" y="12"/>
                      </a:cubicBezTo>
                      <a:cubicBezTo>
                        <a:pt x="88" y="5"/>
                        <a:pt x="83" y="0"/>
                        <a:pt x="76" y="0"/>
                      </a:cubicBezTo>
                      <a:close/>
                      <a:moveTo>
                        <a:pt x="41" y="17"/>
                      </a:moveTo>
                      <a:cubicBezTo>
                        <a:pt x="43" y="16"/>
                        <a:pt x="45" y="16"/>
                        <a:pt x="47" y="17"/>
                      </a:cubicBezTo>
                      <a:cubicBezTo>
                        <a:pt x="48" y="18"/>
                        <a:pt x="48" y="19"/>
                        <a:pt x="48" y="20"/>
                      </a:cubicBezTo>
                      <a:cubicBezTo>
                        <a:pt x="48" y="21"/>
                        <a:pt x="48" y="22"/>
                        <a:pt x="47" y="23"/>
                      </a:cubicBezTo>
                      <a:cubicBezTo>
                        <a:pt x="46" y="23"/>
                        <a:pt x="45" y="24"/>
                        <a:pt x="44" y="24"/>
                      </a:cubicBezTo>
                      <a:cubicBezTo>
                        <a:pt x="43" y="24"/>
                        <a:pt x="42" y="23"/>
                        <a:pt x="41" y="23"/>
                      </a:cubicBezTo>
                      <a:cubicBezTo>
                        <a:pt x="41" y="22"/>
                        <a:pt x="40" y="21"/>
                        <a:pt x="40" y="20"/>
                      </a:cubicBezTo>
                      <a:cubicBezTo>
                        <a:pt x="40" y="19"/>
                        <a:pt x="41" y="18"/>
                        <a:pt x="41" y="17"/>
                      </a:cubicBezTo>
                      <a:close/>
                      <a:moveTo>
                        <a:pt x="25" y="17"/>
                      </a:moveTo>
                      <a:cubicBezTo>
                        <a:pt x="27" y="16"/>
                        <a:pt x="30" y="16"/>
                        <a:pt x="31" y="17"/>
                      </a:cubicBezTo>
                      <a:cubicBezTo>
                        <a:pt x="32" y="18"/>
                        <a:pt x="32" y="19"/>
                        <a:pt x="32" y="20"/>
                      </a:cubicBezTo>
                      <a:cubicBezTo>
                        <a:pt x="32" y="21"/>
                        <a:pt x="32" y="22"/>
                        <a:pt x="31" y="23"/>
                      </a:cubicBezTo>
                      <a:cubicBezTo>
                        <a:pt x="30" y="23"/>
                        <a:pt x="29" y="24"/>
                        <a:pt x="28" y="24"/>
                      </a:cubicBezTo>
                      <a:cubicBezTo>
                        <a:pt x="27" y="24"/>
                        <a:pt x="26" y="23"/>
                        <a:pt x="25" y="23"/>
                      </a:cubicBezTo>
                      <a:cubicBezTo>
                        <a:pt x="25" y="22"/>
                        <a:pt x="24" y="21"/>
                        <a:pt x="24" y="20"/>
                      </a:cubicBezTo>
                      <a:cubicBezTo>
                        <a:pt x="24" y="19"/>
                        <a:pt x="25" y="18"/>
                        <a:pt x="25" y="17"/>
                      </a:cubicBezTo>
                      <a:close/>
                      <a:moveTo>
                        <a:pt x="47" y="127"/>
                      </a:moveTo>
                      <a:cubicBezTo>
                        <a:pt x="46" y="127"/>
                        <a:pt x="45" y="128"/>
                        <a:pt x="44" y="128"/>
                      </a:cubicBezTo>
                      <a:cubicBezTo>
                        <a:pt x="43" y="128"/>
                        <a:pt x="42" y="127"/>
                        <a:pt x="41" y="127"/>
                      </a:cubicBezTo>
                      <a:cubicBezTo>
                        <a:pt x="41" y="126"/>
                        <a:pt x="40" y="125"/>
                        <a:pt x="40" y="124"/>
                      </a:cubicBezTo>
                      <a:cubicBezTo>
                        <a:pt x="40" y="123"/>
                        <a:pt x="41" y="122"/>
                        <a:pt x="41" y="121"/>
                      </a:cubicBezTo>
                      <a:cubicBezTo>
                        <a:pt x="43" y="120"/>
                        <a:pt x="46" y="120"/>
                        <a:pt x="47" y="121"/>
                      </a:cubicBezTo>
                      <a:cubicBezTo>
                        <a:pt x="48" y="122"/>
                        <a:pt x="48" y="123"/>
                        <a:pt x="48" y="124"/>
                      </a:cubicBezTo>
                      <a:cubicBezTo>
                        <a:pt x="48" y="125"/>
                        <a:pt x="48" y="126"/>
                        <a:pt x="47" y="127"/>
                      </a:cubicBezTo>
                      <a:close/>
                      <a:moveTo>
                        <a:pt x="72" y="108"/>
                      </a:moveTo>
                      <a:cubicBezTo>
                        <a:pt x="72" y="110"/>
                        <a:pt x="70" y="112"/>
                        <a:pt x="68" y="112"/>
                      </a:cubicBezTo>
                      <a:cubicBezTo>
                        <a:pt x="20" y="112"/>
                        <a:pt x="20" y="112"/>
                        <a:pt x="20" y="112"/>
                      </a:cubicBezTo>
                      <a:cubicBezTo>
                        <a:pt x="18" y="112"/>
                        <a:pt x="16" y="110"/>
                        <a:pt x="16" y="108"/>
                      </a:cubicBezTo>
                      <a:cubicBezTo>
                        <a:pt x="16" y="36"/>
                        <a:pt x="16" y="36"/>
                        <a:pt x="16" y="36"/>
                      </a:cubicBezTo>
                      <a:cubicBezTo>
                        <a:pt x="16" y="34"/>
                        <a:pt x="18" y="32"/>
                        <a:pt x="20" y="32"/>
                      </a:cubicBezTo>
                      <a:cubicBezTo>
                        <a:pt x="68" y="32"/>
                        <a:pt x="68" y="32"/>
                        <a:pt x="68" y="32"/>
                      </a:cubicBezTo>
                      <a:cubicBezTo>
                        <a:pt x="70" y="32"/>
                        <a:pt x="72" y="34"/>
                        <a:pt x="72" y="36"/>
                      </a:cubicBezTo>
                      <a:lnTo>
                        <a:pt x="72" y="108"/>
                      </a:lnTo>
                      <a:close/>
                    </a:path>
                  </a:pathLst>
                </a:custGeom>
                <a:solidFill>
                  <a:srgbClr val="40404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2000">
                    <a:cs typeface="+mn-ea"/>
                    <a:sym typeface="+mn-lt"/>
                  </a:endParaRPr>
                </a:p>
              </p:txBody>
            </p:sp>
          </p:grpSp>
        </p:grpSp>
      </p:grpSp>
      <p:sp>
        <p:nvSpPr>
          <p:cNvPr id="34" name="Rectangle 23"/>
          <p:cNvSpPr>
            <a:spLocks noChangeArrowheads="1"/>
          </p:cNvSpPr>
          <p:nvPr/>
        </p:nvSpPr>
        <p:spPr bwMode="auto">
          <a:xfrm>
            <a:off x="674537" y="1783776"/>
            <a:ext cx="5175921" cy="4211520"/>
          </a:xfrm>
          <a:prstGeom prst="rect">
            <a:avLst/>
          </a:prstGeom>
          <a:blipFill dpi="0" rotWithShape="1">
            <a:blip r:embed="rId4" cstate="screen">
              <a:extLst>
                <a:ext uri="{BEBA8EAE-BF5A-486C-A8C5-ECC9F3942E4B}">
                  <a14:imgProps xmlns:a14="http://schemas.microsoft.com/office/drawing/2010/main">
                    <a14:imgLayer r:embed="rId5">
                      <a14:imgEffect>
                        <a14:saturation sat="33000"/>
                      </a14:imgEffect>
                    </a14:imgLayer>
                  </a14:imgProps>
                </a:ext>
                <a:ext uri="{28A0092B-C50C-407E-A947-70E740481C1C}">
                  <a14:useLocalDpi xmlns:a14="http://schemas.microsoft.com/office/drawing/2010/main"/>
                </a:ext>
              </a:extLst>
            </a:blip>
            <a:srcRect/>
            <a:stretch>
              <a:fillRect/>
            </a:stretch>
          </a:blipFill>
          <a:ln w="19050" cap="flat">
            <a:noFill/>
            <a:prstDash val="solid"/>
            <a:miter lim="800000"/>
            <a:headEnd/>
            <a:tailEnd/>
          </a:ln>
          <a:effec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Tree>
    <p:extLst>
      <p:ext uri="{BB962C8B-B14F-4D97-AF65-F5344CB8AC3E}">
        <p14:creationId xmlns:p14="http://schemas.microsoft.com/office/powerpoint/2010/main" val="2013290940"/>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2" presetClass="entr" presetSubtype="8" decel="80000" fill="hold" grpId="0" nodeType="with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additive="base">
                                        <p:cTn id="18" dur="500" fill="hold"/>
                                        <p:tgtEl>
                                          <p:spTgt spid="34"/>
                                        </p:tgtEl>
                                        <p:attrNameLst>
                                          <p:attrName>ppt_x</p:attrName>
                                        </p:attrNameLst>
                                      </p:cBhvr>
                                      <p:tavLst>
                                        <p:tav tm="0">
                                          <p:val>
                                            <p:strVal val="0-#ppt_w/2"/>
                                          </p:val>
                                        </p:tav>
                                        <p:tav tm="100000">
                                          <p:val>
                                            <p:strVal val="#ppt_x"/>
                                          </p:val>
                                        </p:tav>
                                      </p:tavLst>
                                    </p:anim>
                                    <p:anim calcmode="lin" valueType="num">
                                      <p:cBhvr additive="base">
                                        <p:cTn id="19" dur="500" fill="hold"/>
                                        <p:tgtEl>
                                          <p:spTgt spid="3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六边形 5"/>
          <p:cNvSpPr/>
          <p:nvPr/>
        </p:nvSpPr>
        <p:spPr>
          <a:xfrm rot="16200000">
            <a:off x="6233865" y="3188011"/>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7" name="六边形 6"/>
          <p:cNvSpPr/>
          <p:nvPr/>
        </p:nvSpPr>
        <p:spPr>
          <a:xfrm rot="16200000">
            <a:off x="7906702" y="4426152"/>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 name="六边形 7"/>
          <p:cNvSpPr/>
          <p:nvPr/>
        </p:nvSpPr>
        <p:spPr>
          <a:xfrm rot="16200000">
            <a:off x="7704988" y="1883148"/>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cs typeface="+mn-ea"/>
              <a:sym typeface="+mn-lt"/>
            </a:endParaRPr>
          </a:p>
        </p:txBody>
      </p:sp>
      <p:sp>
        <p:nvSpPr>
          <p:cNvPr id="9" name="六边形 8"/>
          <p:cNvSpPr/>
          <p:nvPr/>
        </p:nvSpPr>
        <p:spPr>
          <a:xfrm rot="16200000">
            <a:off x="9238193" y="3176599"/>
            <a:ext cx="1635646" cy="1539430"/>
          </a:xfrm>
          <a:prstGeom prst="hexagon">
            <a:avLst/>
          </a:prstGeom>
          <a:noFill/>
          <a:ln w="15875" cap="rnd">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cs typeface="+mn-ea"/>
              <a:sym typeface="+mn-lt"/>
            </a:endParaRPr>
          </a:p>
        </p:txBody>
      </p:sp>
      <p:pic>
        <p:nvPicPr>
          <p:cNvPr id="11" name="图片 10"/>
          <p:cNvPicPr>
            <a:picLocks noChangeAspect="1"/>
          </p:cNvPicPr>
          <p:nvPr/>
        </p:nvPicPr>
        <p:blipFill>
          <a:blip r:embed="rId4" cstate="screen">
            <a:biLevel thresh="25000"/>
            <a:extLst>
              <a:ext uri="{28A0092B-C50C-407E-A947-70E740481C1C}">
                <a14:useLocalDpi xmlns:a14="http://schemas.microsoft.com/office/drawing/2010/main"/>
              </a:ext>
            </a:extLst>
          </a:blip>
          <a:stretch>
            <a:fillRect/>
          </a:stretch>
        </p:blipFill>
        <p:spPr>
          <a:xfrm>
            <a:off x="6734450" y="3645031"/>
            <a:ext cx="647756" cy="602564"/>
          </a:xfrm>
          <a:prstGeom prst="rect">
            <a:avLst/>
          </a:prstGeom>
          <a:solidFill>
            <a:srgbClr val="404040"/>
          </a:solidFill>
        </p:spPr>
      </p:pic>
      <p:pic>
        <p:nvPicPr>
          <p:cNvPr id="12" name="图片 11"/>
          <p:cNvPicPr>
            <a:picLocks noChangeAspect="1"/>
          </p:cNvPicPr>
          <p:nvPr/>
        </p:nvPicPr>
        <p:blipFill>
          <a:blip r:embed="rId5" cstate="screen">
            <a:biLevel thresh="25000"/>
            <a:extLst>
              <a:ext uri="{28A0092B-C50C-407E-A947-70E740481C1C}">
                <a14:useLocalDpi xmlns:a14="http://schemas.microsoft.com/office/drawing/2010/main"/>
              </a:ext>
            </a:extLst>
          </a:blip>
          <a:stretch>
            <a:fillRect/>
          </a:stretch>
        </p:blipFill>
        <p:spPr>
          <a:xfrm>
            <a:off x="8281784" y="4777426"/>
            <a:ext cx="859290" cy="896524"/>
          </a:xfrm>
          <a:prstGeom prst="rect">
            <a:avLst/>
          </a:prstGeom>
          <a:solidFill>
            <a:srgbClr val="404040"/>
          </a:solidFill>
        </p:spPr>
      </p:pic>
      <p:pic>
        <p:nvPicPr>
          <p:cNvPr id="14" name="图片 13"/>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8103887" y="2267351"/>
            <a:ext cx="837846" cy="820686"/>
          </a:xfrm>
          <a:prstGeom prst="rect">
            <a:avLst/>
          </a:prstGeom>
          <a:solidFill>
            <a:srgbClr val="404040"/>
          </a:solidFill>
        </p:spPr>
      </p:pic>
      <p:pic>
        <p:nvPicPr>
          <p:cNvPr id="15" name="图片 14"/>
          <p:cNvPicPr>
            <a:picLocks noChangeAspect="1"/>
          </p:cNvPicPr>
          <p:nvPr/>
        </p:nvPicPr>
        <p:blipFill>
          <a:blip r:embed="rId7" cstate="screen">
            <a:biLevel thresh="25000"/>
            <a:extLst>
              <a:ext uri="{28A0092B-C50C-407E-A947-70E740481C1C}">
                <a14:useLocalDpi xmlns:a14="http://schemas.microsoft.com/office/drawing/2010/main"/>
              </a:ext>
            </a:extLst>
          </a:blip>
          <a:stretch>
            <a:fillRect/>
          </a:stretch>
        </p:blipFill>
        <p:spPr>
          <a:xfrm>
            <a:off x="9651864" y="3547910"/>
            <a:ext cx="808304" cy="837842"/>
          </a:xfrm>
          <a:prstGeom prst="rect">
            <a:avLst/>
          </a:prstGeom>
          <a:solidFill>
            <a:srgbClr val="404040"/>
          </a:solidFill>
        </p:spPr>
      </p:pic>
      <p:sp>
        <p:nvSpPr>
          <p:cNvPr id="16" name="圆角右箭头 15"/>
          <p:cNvSpPr/>
          <p:nvPr/>
        </p:nvSpPr>
        <p:spPr>
          <a:xfrm>
            <a:off x="6895010" y="2326339"/>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17" name="圆角右箭头 16"/>
          <p:cNvSpPr/>
          <p:nvPr/>
        </p:nvSpPr>
        <p:spPr>
          <a:xfrm rot="5400000">
            <a:off x="9271448" y="2338315"/>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cs typeface="+mn-ea"/>
              <a:sym typeface="+mn-lt"/>
            </a:endParaRPr>
          </a:p>
        </p:txBody>
      </p:sp>
      <p:sp>
        <p:nvSpPr>
          <p:cNvPr id="18" name="圆角右箭头 17"/>
          <p:cNvSpPr/>
          <p:nvPr/>
        </p:nvSpPr>
        <p:spPr>
          <a:xfrm rot="10800000">
            <a:off x="9283424" y="4523924"/>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10FAB4"/>
              </a:solidFill>
              <a:cs typeface="+mn-ea"/>
              <a:sym typeface="+mn-lt"/>
            </a:endParaRPr>
          </a:p>
        </p:txBody>
      </p:sp>
      <p:sp>
        <p:nvSpPr>
          <p:cNvPr id="19" name="圆角右箭头 18"/>
          <p:cNvSpPr/>
          <p:nvPr/>
        </p:nvSpPr>
        <p:spPr>
          <a:xfrm rot="16200000">
            <a:off x="6906986" y="4478276"/>
            <a:ext cx="1084088" cy="1049808"/>
          </a:xfrm>
          <a:prstGeom prst="bentArrow">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0" name="TextBox 16"/>
          <p:cNvSpPr txBox="1"/>
          <p:nvPr/>
        </p:nvSpPr>
        <p:spPr>
          <a:xfrm>
            <a:off x="8078286" y="3670894"/>
            <a:ext cx="1585798" cy="461665"/>
          </a:xfrm>
          <a:prstGeom prst="rect">
            <a:avLst/>
          </a:prstGeom>
          <a:noFill/>
        </p:spPr>
        <p:txBody>
          <a:bodyPr wrap="square" rtlCol="0">
            <a:spAutoFit/>
          </a:bodyPr>
          <a:lstStyle/>
          <a:p>
            <a:r>
              <a:rPr lang="zh-CN" altLang="en-US" sz="2400" b="1" dirty="0" smtClean="0">
                <a:solidFill>
                  <a:schemeClr val="bg1">
                    <a:lumMod val="50000"/>
                  </a:schemeClr>
                </a:solidFill>
                <a:cs typeface="+mn-ea"/>
                <a:sym typeface="+mn-lt"/>
              </a:rPr>
              <a:t>关键词</a:t>
            </a:r>
            <a:endParaRPr lang="zh-CN" altLang="en-US" sz="2400" b="1" dirty="0">
              <a:solidFill>
                <a:schemeClr val="bg1">
                  <a:lumMod val="50000"/>
                </a:schemeClr>
              </a:solidFill>
              <a:cs typeface="+mn-ea"/>
              <a:sym typeface="+mn-lt"/>
            </a:endParaRPr>
          </a:p>
        </p:txBody>
      </p:sp>
      <p:sp>
        <p:nvSpPr>
          <p:cNvPr id="21" name="矩形 20"/>
          <p:cNvSpPr/>
          <p:nvPr/>
        </p:nvSpPr>
        <p:spPr>
          <a:xfrm flipH="1">
            <a:off x="1302316" y="2729715"/>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cs typeface="+mn-ea"/>
                <a:sym typeface="+mn-lt"/>
              </a:rPr>
              <a:t>这里输入简单的文字概述这里输入简单</a:t>
            </a:r>
            <a:r>
              <a:rPr lang="zh-CN" altLang="en-US" sz="1600" dirty="0" smtClean="0">
                <a:solidFill>
                  <a:schemeClr val="bg1">
                    <a:lumMod val="50000"/>
                  </a:schemeClr>
                </a:solidFill>
                <a:cs typeface="+mn-ea"/>
                <a:sym typeface="+mn-lt"/>
              </a:rPr>
              <a:t>文字概述简单</a:t>
            </a:r>
            <a:r>
              <a:rPr lang="zh-CN" altLang="en-US" sz="1600" dirty="0">
                <a:solidFill>
                  <a:schemeClr val="bg1">
                    <a:lumMod val="50000"/>
                  </a:schemeClr>
                </a:solidFill>
                <a:cs typeface="+mn-ea"/>
                <a:sym typeface="+mn-lt"/>
              </a:rPr>
              <a:t>的文字</a:t>
            </a:r>
            <a:r>
              <a:rPr lang="zh-CN" altLang="en-US" sz="1600" dirty="0" smtClean="0">
                <a:solidFill>
                  <a:schemeClr val="bg1">
                    <a:lumMod val="50000"/>
                  </a:schemeClr>
                </a:solidFill>
                <a:cs typeface="+mn-ea"/>
                <a:sym typeface="+mn-lt"/>
              </a:rPr>
              <a:t>概述。这里</a:t>
            </a:r>
            <a:r>
              <a:rPr lang="zh-CN" altLang="en-US" sz="1600" dirty="0">
                <a:solidFill>
                  <a:schemeClr val="bg1">
                    <a:lumMod val="50000"/>
                  </a:schemeClr>
                </a:solidFill>
                <a:cs typeface="+mn-ea"/>
                <a:sym typeface="+mn-lt"/>
              </a:rPr>
              <a:t>输入简单的文字概述这里输入简单文字概述简单的文字概述</a:t>
            </a:r>
            <a:r>
              <a:rPr lang="zh-CN" altLang="en-US" sz="1600" dirty="0" smtClean="0">
                <a:solidFill>
                  <a:schemeClr val="bg1">
                    <a:lumMod val="50000"/>
                  </a:schemeClr>
                </a:solidFill>
                <a:cs typeface="+mn-ea"/>
                <a:sym typeface="+mn-lt"/>
              </a:rPr>
              <a:t>。</a:t>
            </a:r>
            <a:endParaRPr lang="en-US" altLang="zh-CN" sz="1600" dirty="0">
              <a:solidFill>
                <a:schemeClr val="bg1">
                  <a:lumMod val="50000"/>
                </a:schemeClr>
              </a:solidFill>
              <a:cs typeface="+mn-ea"/>
              <a:sym typeface="+mn-lt"/>
            </a:endParaRPr>
          </a:p>
        </p:txBody>
      </p:sp>
      <p:sp>
        <p:nvSpPr>
          <p:cNvPr id="22" name="矩形 21"/>
          <p:cNvSpPr/>
          <p:nvPr/>
        </p:nvSpPr>
        <p:spPr>
          <a:xfrm>
            <a:off x="1330072" y="2399179"/>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cs typeface="+mn-ea"/>
                <a:sym typeface="+mn-lt"/>
              </a:rPr>
              <a:t>这里填写小标题</a:t>
            </a:r>
            <a:endParaRPr lang="en-US" altLang="zh-CN" sz="2000" b="1" dirty="0">
              <a:solidFill>
                <a:schemeClr val="bg1">
                  <a:lumMod val="50000"/>
                </a:schemeClr>
              </a:solidFill>
              <a:cs typeface="+mn-ea"/>
              <a:sym typeface="+mn-lt"/>
            </a:endParaRPr>
          </a:p>
        </p:txBody>
      </p:sp>
      <p:sp>
        <p:nvSpPr>
          <p:cNvPr id="23" name="矩形 22"/>
          <p:cNvSpPr/>
          <p:nvPr/>
        </p:nvSpPr>
        <p:spPr>
          <a:xfrm flipH="1">
            <a:off x="1288550" y="4610903"/>
            <a:ext cx="4618002" cy="1231078"/>
          </a:xfrm>
          <a:prstGeom prst="rect">
            <a:avLst/>
          </a:prstGeom>
          <a:effectLst/>
        </p:spPr>
        <p:txBody>
          <a:bodyPr wrap="square" lIns="121893" tIns="60946" rIns="121893" bIns="60946">
            <a:spAutoFit/>
          </a:bodyPr>
          <a:lstStyle/>
          <a:p>
            <a:pPr>
              <a:lnSpc>
                <a:spcPct val="150000"/>
              </a:lnSpc>
            </a:pPr>
            <a:r>
              <a:rPr lang="zh-CN" altLang="en-US" sz="1600" dirty="0">
                <a:solidFill>
                  <a:schemeClr val="bg1">
                    <a:lumMod val="50000"/>
                  </a:schemeClr>
                </a:solidFill>
                <a:cs typeface="+mn-ea"/>
                <a:sym typeface="+mn-lt"/>
              </a:rPr>
              <a:t>这里输入简单的文字概述这里输入简单</a:t>
            </a:r>
            <a:r>
              <a:rPr lang="zh-CN" altLang="en-US" sz="1600" dirty="0" smtClean="0">
                <a:solidFill>
                  <a:schemeClr val="bg1">
                    <a:lumMod val="50000"/>
                  </a:schemeClr>
                </a:solidFill>
                <a:cs typeface="+mn-ea"/>
                <a:sym typeface="+mn-lt"/>
              </a:rPr>
              <a:t>文字概述简单</a:t>
            </a:r>
            <a:r>
              <a:rPr lang="zh-CN" altLang="en-US" sz="1600" dirty="0">
                <a:solidFill>
                  <a:schemeClr val="bg1">
                    <a:lumMod val="50000"/>
                  </a:schemeClr>
                </a:solidFill>
                <a:cs typeface="+mn-ea"/>
                <a:sym typeface="+mn-lt"/>
              </a:rPr>
              <a:t>的文字</a:t>
            </a:r>
            <a:r>
              <a:rPr lang="zh-CN" altLang="en-US" sz="1600" dirty="0" smtClean="0">
                <a:solidFill>
                  <a:schemeClr val="bg1">
                    <a:lumMod val="50000"/>
                  </a:schemeClr>
                </a:solidFill>
                <a:cs typeface="+mn-ea"/>
                <a:sym typeface="+mn-lt"/>
              </a:rPr>
              <a:t>概述。这里</a:t>
            </a:r>
            <a:r>
              <a:rPr lang="zh-CN" altLang="en-US" sz="1600" dirty="0">
                <a:solidFill>
                  <a:schemeClr val="bg1">
                    <a:lumMod val="50000"/>
                  </a:schemeClr>
                </a:solidFill>
                <a:cs typeface="+mn-ea"/>
                <a:sym typeface="+mn-lt"/>
              </a:rPr>
              <a:t>输入简单的文字概述这里输入简单文字概述简单的文字概述</a:t>
            </a:r>
            <a:r>
              <a:rPr lang="zh-CN" altLang="en-US" sz="1600" dirty="0" smtClean="0">
                <a:solidFill>
                  <a:schemeClr val="bg1">
                    <a:lumMod val="50000"/>
                  </a:schemeClr>
                </a:solidFill>
                <a:cs typeface="+mn-ea"/>
                <a:sym typeface="+mn-lt"/>
              </a:rPr>
              <a:t>。</a:t>
            </a:r>
            <a:endParaRPr lang="en-US" altLang="zh-CN" sz="1600" dirty="0">
              <a:solidFill>
                <a:schemeClr val="bg1">
                  <a:lumMod val="50000"/>
                </a:schemeClr>
              </a:solidFill>
              <a:cs typeface="+mn-ea"/>
              <a:sym typeface="+mn-lt"/>
            </a:endParaRPr>
          </a:p>
        </p:txBody>
      </p:sp>
      <p:sp>
        <p:nvSpPr>
          <p:cNvPr id="24" name="矩形 23"/>
          <p:cNvSpPr/>
          <p:nvPr/>
        </p:nvSpPr>
        <p:spPr>
          <a:xfrm>
            <a:off x="1301792" y="4280367"/>
            <a:ext cx="3346458" cy="338013"/>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2000" b="1" dirty="0">
                <a:solidFill>
                  <a:schemeClr val="bg1">
                    <a:lumMod val="50000"/>
                  </a:schemeClr>
                </a:solidFill>
                <a:cs typeface="+mn-ea"/>
                <a:sym typeface="+mn-lt"/>
              </a:rPr>
              <a:t>这里填写小标题</a:t>
            </a:r>
            <a:endParaRPr lang="en-US" altLang="zh-CN" sz="2000" b="1" dirty="0">
              <a:solidFill>
                <a:schemeClr val="bg1">
                  <a:lumMod val="50000"/>
                </a:schemeClr>
              </a:solidFill>
              <a:cs typeface="+mn-ea"/>
              <a:sym typeface="+mn-lt"/>
            </a:endParaRPr>
          </a:p>
        </p:txBody>
      </p:sp>
    </p:spTree>
    <p:extLst>
      <p:ext uri="{BB962C8B-B14F-4D97-AF65-F5344CB8AC3E}">
        <p14:creationId xmlns:p14="http://schemas.microsoft.com/office/powerpoint/2010/main" val="1079362302"/>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21" presetClass="entr" presetSubtype="1"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wheel(1)">
                                      <p:cBhvr>
                                        <p:cTn id="13" dur="2000"/>
                                        <p:tgtEl>
                                          <p:spTgt spid="8"/>
                                        </p:tgtEl>
                                      </p:cBhvr>
                                    </p:animEffect>
                                  </p:childTnLst>
                                </p:cTn>
                              </p:par>
                              <p:par>
                                <p:cTn id="14" presetID="21" presetClass="entr" presetSubtype="1" fill="hold"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heel(1)">
                                      <p:cBhvr>
                                        <p:cTn id="16" dur="2000"/>
                                        <p:tgtEl>
                                          <p:spTgt spid="11"/>
                                        </p:tgtEl>
                                      </p:cBhvr>
                                    </p:animEffect>
                                  </p:childTnLst>
                                </p:cTn>
                              </p:par>
                              <p:par>
                                <p:cTn id="17" presetID="21" presetClass="entr" presetSubtype="1"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heel(1)">
                                      <p:cBhvr>
                                        <p:cTn id="19" dur="2000"/>
                                        <p:tgtEl>
                                          <p:spTgt spid="6"/>
                                        </p:tgtEl>
                                      </p:cBhvr>
                                    </p:animEffect>
                                  </p:childTnLst>
                                </p:cTn>
                              </p:par>
                              <p:par>
                                <p:cTn id="20" presetID="21" presetClass="entr" presetSubtype="1"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heel(1)">
                                      <p:cBhvr>
                                        <p:cTn id="22" dur="2000"/>
                                        <p:tgtEl>
                                          <p:spTgt spid="14"/>
                                        </p:tgtEl>
                                      </p:cBhvr>
                                    </p:animEffect>
                                  </p:childTnLst>
                                </p:cTn>
                              </p:par>
                              <p:par>
                                <p:cTn id="23" presetID="21" presetClass="entr" presetSubtype="1"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wheel(1)">
                                      <p:cBhvr>
                                        <p:cTn id="25" dur="2000"/>
                                        <p:tgtEl>
                                          <p:spTgt spid="15"/>
                                        </p:tgtEl>
                                      </p:cBhvr>
                                    </p:animEffect>
                                  </p:childTnLst>
                                </p:cTn>
                              </p:par>
                              <p:par>
                                <p:cTn id="26" presetID="21" presetClass="entr" presetSubtype="1"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heel(1)">
                                      <p:cBhvr>
                                        <p:cTn id="28" dur="2000"/>
                                        <p:tgtEl>
                                          <p:spTgt spid="9"/>
                                        </p:tgtEl>
                                      </p:cBhvr>
                                    </p:animEffect>
                                  </p:childTnLst>
                                </p:cTn>
                              </p:par>
                              <p:par>
                                <p:cTn id="29" presetID="21" presetClass="entr" presetSubtype="1"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wheel(1)">
                                      <p:cBhvr>
                                        <p:cTn id="31" dur="2000"/>
                                        <p:tgtEl>
                                          <p:spTgt spid="12"/>
                                        </p:tgtEl>
                                      </p:cBhvr>
                                    </p:animEffect>
                                  </p:childTnLst>
                                </p:cTn>
                              </p:par>
                              <p:par>
                                <p:cTn id="32" presetID="21" presetClass="entr" presetSubtype="1" fill="hold" grpId="0"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heel(1)">
                                      <p:cBhvr>
                                        <p:cTn id="34" dur="2000"/>
                                        <p:tgtEl>
                                          <p:spTgt spid="7"/>
                                        </p:tgtEl>
                                      </p:cBhvr>
                                    </p:animEffect>
                                  </p:childTnLst>
                                </p:cTn>
                              </p:par>
                            </p:childTnLst>
                          </p:cTn>
                        </p:par>
                        <p:par>
                          <p:cTn id="35" fill="hold">
                            <p:stCondLst>
                              <p:cond delay="2750"/>
                            </p:stCondLst>
                            <p:childTnLst>
                              <p:par>
                                <p:cTn id="36" presetID="22" presetClass="entr" presetSubtype="4"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down)">
                                      <p:cBhvr>
                                        <p:cTn id="38" dur="500"/>
                                        <p:tgtEl>
                                          <p:spTgt spid="16"/>
                                        </p:tgtEl>
                                      </p:cBhvr>
                                    </p:animEffect>
                                  </p:childTnLst>
                                </p:cTn>
                              </p:par>
                            </p:childTnLst>
                          </p:cTn>
                        </p:par>
                        <p:par>
                          <p:cTn id="39" fill="hold">
                            <p:stCondLst>
                              <p:cond delay="3250"/>
                            </p:stCondLst>
                            <p:childTnLst>
                              <p:par>
                                <p:cTn id="40" presetID="22" presetClass="entr" presetSubtype="1" fill="hold" grpId="0"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up)">
                                      <p:cBhvr>
                                        <p:cTn id="42" dur="500"/>
                                        <p:tgtEl>
                                          <p:spTgt spid="17"/>
                                        </p:tgtEl>
                                      </p:cBhvr>
                                    </p:animEffect>
                                  </p:childTnLst>
                                </p:cTn>
                              </p:par>
                            </p:childTnLst>
                          </p:cTn>
                        </p:par>
                        <p:par>
                          <p:cTn id="43" fill="hold">
                            <p:stCondLst>
                              <p:cond delay="3750"/>
                            </p:stCondLst>
                            <p:childTnLst>
                              <p:par>
                                <p:cTn id="44" presetID="22" presetClass="entr" presetSubtype="1" fill="hold" grpId="0" nodeType="afterEffect">
                                  <p:stCondLst>
                                    <p:cond delay="0"/>
                                  </p:stCondLst>
                                  <p:childTnLst>
                                    <p:set>
                                      <p:cBhvr>
                                        <p:cTn id="45" dur="1" fill="hold">
                                          <p:stCondLst>
                                            <p:cond delay="0"/>
                                          </p:stCondLst>
                                        </p:cTn>
                                        <p:tgtEl>
                                          <p:spTgt spid="18"/>
                                        </p:tgtEl>
                                        <p:attrNameLst>
                                          <p:attrName>style.visibility</p:attrName>
                                        </p:attrNameLst>
                                      </p:cBhvr>
                                      <p:to>
                                        <p:strVal val="visible"/>
                                      </p:to>
                                    </p:set>
                                    <p:animEffect transition="in" filter="wipe(up)">
                                      <p:cBhvr>
                                        <p:cTn id="46" dur="500"/>
                                        <p:tgtEl>
                                          <p:spTgt spid="18"/>
                                        </p:tgtEl>
                                      </p:cBhvr>
                                    </p:animEffect>
                                  </p:childTnLst>
                                </p:cTn>
                              </p:par>
                            </p:childTnLst>
                          </p:cTn>
                        </p:par>
                        <p:par>
                          <p:cTn id="47" fill="hold">
                            <p:stCondLst>
                              <p:cond delay="4250"/>
                            </p:stCondLst>
                            <p:childTnLst>
                              <p:par>
                                <p:cTn id="48" presetID="22" presetClass="entr" presetSubtype="4" fill="hold" grpId="0" nodeType="after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ipe(down)">
                                      <p:cBhvr>
                                        <p:cTn id="50" dur="500"/>
                                        <p:tgtEl>
                                          <p:spTgt spid="19"/>
                                        </p:tgtEl>
                                      </p:cBhvr>
                                    </p:animEffect>
                                  </p:childTnLst>
                                </p:cTn>
                              </p:par>
                            </p:childTnLst>
                          </p:cTn>
                        </p:par>
                        <p:par>
                          <p:cTn id="51" fill="hold">
                            <p:stCondLst>
                              <p:cond delay="4750"/>
                            </p:stCondLst>
                            <p:childTnLst>
                              <p:par>
                                <p:cTn id="52" presetID="53" presetClass="entr" presetSubtype="16" fill="hold" grpId="0" nodeType="afterEffect">
                                  <p:stCondLst>
                                    <p:cond delay="0"/>
                                  </p:stCondLst>
                                  <p:childTnLst>
                                    <p:set>
                                      <p:cBhvr>
                                        <p:cTn id="53" dur="1" fill="hold">
                                          <p:stCondLst>
                                            <p:cond delay="0"/>
                                          </p:stCondLst>
                                        </p:cTn>
                                        <p:tgtEl>
                                          <p:spTgt spid="20"/>
                                        </p:tgtEl>
                                        <p:attrNameLst>
                                          <p:attrName>style.visibility</p:attrName>
                                        </p:attrNameLst>
                                      </p:cBhvr>
                                      <p:to>
                                        <p:strVal val="visible"/>
                                      </p:to>
                                    </p:set>
                                    <p:anim calcmode="lin" valueType="num">
                                      <p:cBhvr>
                                        <p:cTn id="54" dur="500" fill="hold"/>
                                        <p:tgtEl>
                                          <p:spTgt spid="20"/>
                                        </p:tgtEl>
                                        <p:attrNameLst>
                                          <p:attrName>ppt_w</p:attrName>
                                        </p:attrNameLst>
                                      </p:cBhvr>
                                      <p:tavLst>
                                        <p:tav tm="0">
                                          <p:val>
                                            <p:fltVal val="0"/>
                                          </p:val>
                                        </p:tav>
                                        <p:tav tm="100000">
                                          <p:val>
                                            <p:strVal val="#ppt_w"/>
                                          </p:val>
                                        </p:tav>
                                      </p:tavLst>
                                    </p:anim>
                                    <p:anim calcmode="lin" valueType="num">
                                      <p:cBhvr>
                                        <p:cTn id="55" dur="500" fill="hold"/>
                                        <p:tgtEl>
                                          <p:spTgt spid="20"/>
                                        </p:tgtEl>
                                        <p:attrNameLst>
                                          <p:attrName>ppt_h</p:attrName>
                                        </p:attrNameLst>
                                      </p:cBhvr>
                                      <p:tavLst>
                                        <p:tav tm="0">
                                          <p:val>
                                            <p:fltVal val="0"/>
                                          </p:val>
                                        </p:tav>
                                        <p:tav tm="100000">
                                          <p:val>
                                            <p:strVal val="#ppt_h"/>
                                          </p:val>
                                        </p:tav>
                                      </p:tavLst>
                                    </p:anim>
                                    <p:animEffect transition="in" filter="fade">
                                      <p:cBhvr>
                                        <p:cTn id="56" dur="500"/>
                                        <p:tgtEl>
                                          <p:spTgt spid="20"/>
                                        </p:tgtEl>
                                      </p:cBhvr>
                                    </p:animEffect>
                                  </p:childTnLst>
                                </p:cTn>
                              </p:par>
                            </p:childTnLst>
                          </p:cTn>
                        </p:par>
                        <p:par>
                          <p:cTn id="57" fill="hold">
                            <p:stCondLst>
                              <p:cond delay="5250"/>
                            </p:stCondLst>
                            <p:childTnLst>
                              <p:par>
                                <p:cTn id="58" presetID="10"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350"/>
                                        <p:tgtEl>
                                          <p:spTgt spid="22"/>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2"/>
                                        </p:tgtEl>
                                      </p:cBhvr>
                                    </p:animEffect>
                                    <p:animScale>
                                      <p:cBhvr>
                                        <p:cTn id="63" dur="200" autoRev="1" fill="hold"/>
                                        <p:tgtEl>
                                          <p:spTgt spid="22"/>
                                        </p:tgtEl>
                                      </p:cBhvr>
                                      <p:by x="105000" y="105000"/>
                                    </p:animScale>
                                  </p:childTnLst>
                                </p:cTn>
                              </p:par>
                            </p:childTnLst>
                          </p:cTn>
                        </p:par>
                        <p:par>
                          <p:cTn id="64" fill="hold">
                            <p:stCondLst>
                              <p:cond delay="565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childTnLst>
                          </p:cTn>
                        </p:par>
                        <p:par>
                          <p:cTn id="68" fill="hold">
                            <p:stCondLst>
                              <p:cond delay="6150"/>
                            </p:stCondLst>
                            <p:childTnLst>
                              <p:par>
                                <p:cTn id="69" presetID="10" presetClass="entr" presetSubtype="0"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350"/>
                                        <p:tgtEl>
                                          <p:spTgt spid="24"/>
                                        </p:tgtEl>
                                      </p:cBhvr>
                                    </p:animEffect>
                                  </p:childTnLst>
                                </p:cTn>
                              </p:par>
                              <p:par>
                                <p:cTn id="72" presetID="26" presetClass="emph" presetSubtype="0" fill="hold" grpId="1" nodeType="withEffect">
                                  <p:stCondLst>
                                    <p:cond delay="0"/>
                                  </p:stCondLst>
                                  <p:childTnLst>
                                    <p:animEffect transition="out" filter="fade">
                                      <p:cBhvr>
                                        <p:cTn id="73" dur="400" tmFilter="0, 0; .2, .5; .8, .5; 1, 0"/>
                                        <p:tgtEl>
                                          <p:spTgt spid="24"/>
                                        </p:tgtEl>
                                      </p:cBhvr>
                                    </p:animEffect>
                                    <p:animScale>
                                      <p:cBhvr>
                                        <p:cTn id="74" dur="200" autoRev="1" fill="hold"/>
                                        <p:tgtEl>
                                          <p:spTgt spid="24"/>
                                        </p:tgtEl>
                                      </p:cBhvr>
                                      <p:by x="105000" y="105000"/>
                                    </p:animScale>
                                  </p:childTnLst>
                                </p:cTn>
                              </p:par>
                            </p:childTnLst>
                          </p:cTn>
                        </p:par>
                        <p:par>
                          <p:cTn id="75" fill="hold">
                            <p:stCondLst>
                              <p:cond delay="6550"/>
                            </p:stCondLst>
                            <p:childTnLst>
                              <p:par>
                                <p:cTn id="76" presetID="10" presetClass="entr" presetSubtype="0"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Effect transition="in" filter="fade">
                                      <p:cBhvr>
                                        <p:cTn id="7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6" grpId="0" animBg="1"/>
      <p:bldP spid="17" grpId="0" animBg="1"/>
      <p:bldP spid="18" grpId="0" animBg="1"/>
      <p:bldP spid="19" grpId="0" animBg="1"/>
      <p:bldP spid="20" grpId="0"/>
      <p:bldP spid="21" grpId="0"/>
      <p:bldP spid="22" grpId="0"/>
      <p:bldP spid="22" grpId="1"/>
      <p:bldP spid="23" grpId="0"/>
      <p:bldP spid="24" grpId="0"/>
      <p:bldP spid="2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任意多边形 5"/>
          <p:cNvSpPr/>
          <p:nvPr/>
        </p:nvSpPr>
        <p:spPr>
          <a:xfrm>
            <a:off x="3877462" y="435580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7" name="任意多边形 6"/>
          <p:cNvSpPr/>
          <p:nvPr/>
        </p:nvSpPr>
        <p:spPr>
          <a:xfrm>
            <a:off x="8211031" y="4355806"/>
            <a:ext cx="2056135" cy="1772530"/>
          </a:xfrm>
          <a:custGeom>
            <a:avLst/>
            <a:gdLst>
              <a:gd name="connsiteX0" fmla="*/ 1028067 w 2056135"/>
              <a:gd name="connsiteY0" fmla="*/ 684476 h 1772530"/>
              <a:gd name="connsiteX1" fmla="*/ 520306 w 2056135"/>
              <a:gd name="connsiteY1" fmla="*/ 1192237 h 1772530"/>
              <a:gd name="connsiteX2" fmla="*/ 1028067 w 2056135"/>
              <a:gd name="connsiteY2" fmla="*/ 1699998 h 1772530"/>
              <a:gd name="connsiteX3" fmla="*/ 1535828 w 2056135"/>
              <a:gd name="connsiteY3" fmla="*/ 1192237 h 1772530"/>
              <a:gd name="connsiteX4" fmla="*/ 1028067 w 2056135"/>
              <a:gd name="connsiteY4" fmla="*/ 684476 h 1772530"/>
              <a:gd name="connsiteX5" fmla="*/ 1028068 w 2056135"/>
              <a:gd name="connsiteY5" fmla="*/ 0 h 1772530"/>
              <a:gd name="connsiteX6" fmla="*/ 2056135 w 2056135"/>
              <a:gd name="connsiteY6" fmla="*/ 1772530 h 1772530"/>
              <a:gd name="connsiteX7" fmla="*/ 0 w 2056135"/>
              <a:gd name="connsiteY7" fmla="*/ 177253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684476"/>
                </a:moveTo>
                <a:cubicBezTo>
                  <a:pt x="747638" y="684476"/>
                  <a:pt x="520306" y="911808"/>
                  <a:pt x="520306" y="1192237"/>
                </a:cubicBezTo>
                <a:cubicBezTo>
                  <a:pt x="520306" y="1472666"/>
                  <a:pt x="747638" y="1699998"/>
                  <a:pt x="1028067" y="1699998"/>
                </a:cubicBezTo>
                <a:cubicBezTo>
                  <a:pt x="1308496" y="1699998"/>
                  <a:pt x="1535828" y="1472666"/>
                  <a:pt x="1535828" y="1192237"/>
                </a:cubicBezTo>
                <a:cubicBezTo>
                  <a:pt x="1535828" y="911808"/>
                  <a:pt x="1308496" y="684476"/>
                  <a:pt x="1028067" y="684476"/>
                </a:cubicBezTo>
                <a:close/>
                <a:moveTo>
                  <a:pt x="1028068" y="0"/>
                </a:moveTo>
                <a:lnTo>
                  <a:pt x="2056135" y="1772530"/>
                </a:lnTo>
                <a:lnTo>
                  <a:pt x="0" y="177253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8" name="任意多边形 7"/>
          <p:cNvSpPr/>
          <p:nvPr/>
        </p:nvSpPr>
        <p:spPr>
          <a:xfrm flipV="1">
            <a:off x="1729191" y="1817453"/>
            <a:ext cx="2056135" cy="1772530"/>
          </a:xfrm>
          <a:custGeom>
            <a:avLst/>
            <a:gdLst>
              <a:gd name="connsiteX0" fmla="*/ 1028067 w 2056135"/>
              <a:gd name="connsiteY0" fmla="*/ 1688122 h 1772530"/>
              <a:gd name="connsiteX1" fmla="*/ 520306 w 2056135"/>
              <a:gd name="connsiteY1" fmla="*/ 1180361 h 1772530"/>
              <a:gd name="connsiteX2" fmla="*/ 1028067 w 2056135"/>
              <a:gd name="connsiteY2" fmla="*/ 672600 h 1772530"/>
              <a:gd name="connsiteX3" fmla="*/ 1535828 w 2056135"/>
              <a:gd name="connsiteY3" fmla="*/ 1180361 h 1772530"/>
              <a:gd name="connsiteX4" fmla="*/ 1028067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8067" y="1688122"/>
                </a:moveTo>
                <a:cubicBezTo>
                  <a:pt x="747638" y="1688122"/>
                  <a:pt x="520306" y="1460790"/>
                  <a:pt x="520306" y="1180361"/>
                </a:cubicBezTo>
                <a:cubicBezTo>
                  <a:pt x="520306" y="899932"/>
                  <a:pt x="747638" y="672600"/>
                  <a:pt x="1028067" y="672600"/>
                </a:cubicBezTo>
                <a:cubicBezTo>
                  <a:pt x="1308496" y="672600"/>
                  <a:pt x="1535828" y="899932"/>
                  <a:pt x="1535828" y="1180361"/>
                </a:cubicBezTo>
                <a:cubicBezTo>
                  <a:pt x="1535828" y="1460790"/>
                  <a:pt x="1308496" y="1688122"/>
                  <a:pt x="1028067" y="1688122"/>
                </a:cubicBezTo>
                <a:close/>
                <a:moveTo>
                  <a:pt x="0" y="1772530"/>
                </a:moveTo>
                <a:lnTo>
                  <a:pt x="2056135" y="1772530"/>
                </a:lnTo>
                <a:lnTo>
                  <a:pt x="1028068" y="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sp>
        <p:nvSpPr>
          <p:cNvPr id="9" name="任意多边形 8"/>
          <p:cNvSpPr/>
          <p:nvPr/>
        </p:nvSpPr>
        <p:spPr>
          <a:xfrm flipV="1">
            <a:off x="6062760" y="1817453"/>
            <a:ext cx="2056135" cy="1772530"/>
          </a:xfrm>
          <a:custGeom>
            <a:avLst/>
            <a:gdLst>
              <a:gd name="connsiteX0" fmla="*/ 1021614 w 2056135"/>
              <a:gd name="connsiteY0" fmla="*/ 1688122 h 1772530"/>
              <a:gd name="connsiteX1" fmla="*/ 513853 w 2056135"/>
              <a:gd name="connsiteY1" fmla="*/ 1180361 h 1772530"/>
              <a:gd name="connsiteX2" fmla="*/ 1021614 w 2056135"/>
              <a:gd name="connsiteY2" fmla="*/ 672600 h 1772530"/>
              <a:gd name="connsiteX3" fmla="*/ 1529375 w 2056135"/>
              <a:gd name="connsiteY3" fmla="*/ 1180361 h 1772530"/>
              <a:gd name="connsiteX4" fmla="*/ 1021614 w 2056135"/>
              <a:gd name="connsiteY4" fmla="*/ 1688122 h 1772530"/>
              <a:gd name="connsiteX5" fmla="*/ 0 w 2056135"/>
              <a:gd name="connsiteY5" fmla="*/ 1772530 h 1772530"/>
              <a:gd name="connsiteX6" fmla="*/ 2056135 w 2056135"/>
              <a:gd name="connsiteY6" fmla="*/ 1772530 h 1772530"/>
              <a:gd name="connsiteX7" fmla="*/ 1028068 w 2056135"/>
              <a:gd name="connsiteY7" fmla="*/ 0 h 1772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6135" h="1772530">
                <a:moveTo>
                  <a:pt x="1021614" y="1688122"/>
                </a:moveTo>
                <a:cubicBezTo>
                  <a:pt x="741185" y="1688122"/>
                  <a:pt x="513853" y="1460790"/>
                  <a:pt x="513853" y="1180361"/>
                </a:cubicBezTo>
                <a:cubicBezTo>
                  <a:pt x="513853" y="899932"/>
                  <a:pt x="741185" y="672600"/>
                  <a:pt x="1021614" y="672600"/>
                </a:cubicBezTo>
                <a:cubicBezTo>
                  <a:pt x="1302043" y="672600"/>
                  <a:pt x="1529375" y="899932"/>
                  <a:pt x="1529375" y="1180361"/>
                </a:cubicBezTo>
                <a:cubicBezTo>
                  <a:pt x="1529375" y="1460790"/>
                  <a:pt x="1302043" y="1688122"/>
                  <a:pt x="1021614" y="1688122"/>
                </a:cubicBezTo>
                <a:close/>
                <a:moveTo>
                  <a:pt x="0" y="1772530"/>
                </a:moveTo>
                <a:lnTo>
                  <a:pt x="2056135" y="1772530"/>
                </a:lnTo>
                <a:lnTo>
                  <a:pt x="1028068" y="0"/>
                </a:lnTo>
                <a:close/>
              </a:path>
            </a:pathLst>
          </a:custGeom>
          <a:noFill/>
          <a:ln w="1905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cs typeface="+mn-ea"/>
              <a:sym typeface="+mn-lt"/>
            </a:endParaRPr>
          </a:p>
        </p:txBody>
      </p:sp>
      <p:grpSp>
        <p:nvGrpSpPr>
          <p:cNvPr id="11" name="组合 10"/>
          <p:cNvGrpSpPr/>
          <p:nvPr/>
        </p:nvGrpSpPr>
        <p:grpSpPr>
          <a:xfrm>
            <a:off x="9077368" y="5267629"/>
            <a:ext cx="427622" cy="448285"/>
            <a:chOff x="7002627" y="828237"/>
            <a:chExt cx="444697" cy="466185"/>
          </a:xfrm>
          <a:solidFill>
            <a:srgbClr val="404040"/>
          </a:solidFill>
          <a:effectLst/>
        </p:grpSpPr>
        <p:sp>
          <p:nvSpPr>
            <p:cNvPr id="12" name="Freeform 11"/>
            <p:cNvSpPr/>
            <p:nvPr/>
          </p:nvSpPr>
          <p:spPr bwMode="auto">
            <a:xfrm>
              <a:off x="7133420" y="1073942"/>
              <a:ext cx="88753" cy="87818"/>
            </a:xfrm>
            <a:custGeom>
              <a:avLst/>
              <a:gdLst>
                <a:gd name="T0" fmla="*/ 24 w 40"/>
                <a:gd name="T1" fmla="*/ 1 h 40"/>
                <a:gd name="T2" fmla="*/ 20 w 40"/>
                <a:gd name="T3" fmla="*/ 0 h 40"/>
                <a:gd name="T4" fmla="*/ 0 w 40"/>
                <a:gd name="T5" fmla="*/ 20 h 40"/>
                <a:gd name="T6" fmla="*/ 20 w 40"/>
                <a:gd name="T7" fmla="*/ 40 h 40"/>
                <a:gd name="T8" fmla="*/ 40 w 40"/>
                <a:gd name="T9" fmla="*/ 20 h 40"/>
                <a:gd name="T10" fmla="*/ 39 w 40"/>
                <a:gd name="T11" fmla="*/ 15 h 40"/>
                <a:gd name="T12" fmla="*/ 15 w 40"/>
                <a:gd name="T13" fmla="*/ 26 h 40"/>
                <a:gd name="T14" fmla="*/ 24 w 40"/>
                <a:gd name="T15" fmla="*/ 1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40">
                  <a:moveTo>
                    <a:pt x="24" y="1"/>
                  </a:moveTo>
                  <a:cubicBezTo>
                    <a:pt x="23" y="1"/>
                    <a:pt x="21" y="0"/>
                    <a:pt x="20" y="0"/>
                  </a:cubicBezTo>
                  <a:cubicBezTo>
                    <a:pt x="9" y="0"/>
                    <a:pt x="0" y="9"/>
                    <a:pt x="0" y="20"/>
                  </a:cubicBezTo>
                  <a:cubicBezTo>
                    <a:pt x="0" y="31"/>
                    <a:pt x="9" y="40"/>
                    <a:pt x="20" y="40"/>
                  </a:cubicBezTo>
                  <a:cubicBezTo>
                    <a:pt x="31" y="40"/>
                    <a:pt x="40" y="31"/>
                    <a:pt x="40" y="20"/>
                  </a:cubicBezTo>
                  <a:cubicBezTo>
                    <a:pt x="40" y="18"/>
                    <a:pt x="40" y="17"/>
                    <a:pt x="39" y="15"/>
                  </a:cubicBezTo>
                  <a:cubicBezTo>
                    <a:pt x="15" y="26"/>
                    <a:pt x="15" y="26"/>
                    <a:pt x="15" y="26"/>
                  </a:cubicBezTo>
                  <a:lnTo>
                    <a:pt x="24" y="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4" name="Freeform 12"/>
            <p:cNvSpPr/>
            <p:nvPr/>
          </p:nvSpPr>
          <p:spPr bwMode="auto">
            <a:xfrm>
              <a:off x="7002627" y="943149"/>
              <a:ext cx="351273" cy="351273"/>
            </a:xfrm>
            <a:custGeom>
              <a:avLst/>
              <a:gdLst>
                <a:gd name="T0" fmla="*/ 131 w 159"/>
                <a:gd name="T1" fmla="*/ 41 h 159"/>
                <a:gd name="T2" fmla="*/ 144 w 159"/>
                <a:gd name="T3" fmla="*/ 79 h 159"/>
                <a:gd name="T4" fmla="*/ 79 w 159"/>
                <a:gd name="T5" fmla="*/ 144 h 159"/>
                <a:gd name="T6" fmla="*/ 15 w 159"/>
                <a:gd name="T7" fmla="*/ 79 h 159"/>
                <a:gd name="T8" fmla="*/ 79 w 159"/>
                <a:gd name="T9" fmla="*/ 15 h 159"/>
                <a:gd name="T10" fmla="*/ 112 w 159"/>
                <a:gd name="T11" fmla="*/ 24 h 159"/>
                <a:gd name="T12" fmla="*/ 122 w 159"/>
                <a:gd name="T13" fmla="*/ 13 h 159"/>
                <a:gd name="T14" fmla="*/ 79 w 159"/>
                <a:gd name="T15" fmla="*/ 0 h 159"/>
                <a:gd name="T16" fmla="*/ 0 w 159"/>
                <a:gd name="T17" fmla="*/ 79 h 159"/>
                <a:gd name="T18" fmla="*/ 79 w 159"/>
                <a:gd name="T19" fmla="*/ 159 h 159"/>
                <a:gd name="T20" fmla="*/ 159 w 159"/>
                <a:gd name="T21" fmla="*/ 79 h 159"/>
                <a:gd name="T22" fmla="*/ 141 w 159"/>
                <a:gd name="T23" fmla="*/ 30 h 159"/>
                <a:gd name="T24" fmla="*/ 131 w 159"/>
                <a:gd name="T25" fmla="*/ 41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59">
                  <a:moveTo>
                    <a:pt x="131" y="41"/>
                  </a:moveTo>
                  <a:cubicBezTo>
                    <a:pt x="139" y="52"/>
                    <a:pt x="144" y="65"/>
                    <a:pt x="144" y="79"/>
                  </a:cubicBezTo>
                  <a:cubicBezTo>
                    <a:pt x="144" y="115"/>
                    <a:pt x="115" y="144"/>
                    <a:pt x="79" y="144"/>
                  </a:cubicBezTo>
                  <a:cubicBezTo>
                    <a:pt x="44" y="144"/>
                    <a:pt x="15" y="115"/>
                    <a:pt x="15" y="79"/>
                  </a:cubicBezTo>
                  <a:cubicBezTo>
                    <a:pt x="15" y="44"/>
                    <a:pt x="44" y="15"/>
                    <a:pt x="79" y="15"/>
                  </a:cubicBezTo>
                  <a:cubicBezTo>
                    <a:pt x="91" y="15"/>
                    <a:pt x="103" y="18"/>
                    <a:pt x="112" y="24"/>
                  </a:cubicBezTo>
                  <a:cubicBezTo>
                    <a:pt x="122" y="13"/>
                    <a:pt x="122" y="13"/>
                    <a:pt x="122" y="13"/>
                  </a:cubicBezTo>
                  <a:cubicBezTo>
                    <a:pt x="110" y="5"/>
                    <a:pt x="95" y="0"/>
                    <a:pt x="79" y="0"/>
                  </a:cubicBezTo>
                  <a:cubicBezTo>
                    <a:pt x="35" y="0"/>
                    <a:pt x="0" y="35"/>
                    <a:pt x="0" y="79"/>
                  </a:cubicBezTo>
                  <a:cubicBezTo>
                    <a:pt x="0" y="123"/>
                    <a:pt x="35" y="159"/>
                    <a:pt x="79" y="159"/>
                  </a:cubicBezTo>
                  <a:cubicBezTo>
                    <a:pt x="123" y="159"/>
                    <a:pt x="159" y="123"/>
                    <a:pt x="159" y="79"/>
                  </a:cubicBezTo>
                  <a:cubicBezTo>
                    <a:pt x="159" y="61"/>
                    <a:pt x="152" y="43"/>
                    <a:pt x="141" y="30"/>
                  </a:cubicBezTo>
                  <a:lnTo>
                    <a:pt x="131" y="41"/>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5" name="Freeform 13"/>
            <p:cNvSpPr/>
            <p:nvPr/>
          </p:nvSpPr>
          <p:spPr bwMode="auto">
            <a:xfrm>
              <a:off x="7177329" y="1049652"/>
              <a:ext cx="66331" cy="68199"/>
            </a:xfrm>
            <a:custGeom>
              <a:avLst/>
              <a:gdLst>
                <a:gd name="T0" fmla="*/ 71 w 71"/>
                <a:gd name="T1" fmla="*/ 30 h 73"/>
                <a:gd name="T2" fmla="*/ 38 w 71"/>
                <a:gd name="T3" fmla="*/ 0 h 73"/>
                <a:gd name="T4" fmla="*/ 19 w 71"/>
                <a:gd name="T5" fmla="*/ 19 h 73"/>
                <a:gd name="T6" fmla="*/ 0 w 71"/>
                <a:gd name="T7" fmla="*/ 73 h 73"/>
                <a:gd name="T8" fmla="*/ 55 w 71"/>
                <a:gd name="T9" fmla="*/ 49 h 73"/>
                <a:gd name="T10" fmla="*/ 71 w 71"/>
                <a:gd name="T11" fmla="*/ 30 h 73"/>
              </a:gdLst>
              <a:ahLst/>
              <a:cxnLst>
                <a:cxn ang="0">
                  <a:pos x="T0" y="T1"/>
                </a:cxn>
                <a:cxn ang="0">
                  <a:pos x="T2" y="T3"/>
                </a:cxn>
                <a:cxn ang="0">
                  <a:pos x="T4" y="T5"/>
                </a:cxn>
                <a:cxn ang="0">
                  <a:pos x="T6" y="T7"/>
                </a:cxn>
                <a:cxn ang="0">
                  <a:pos x="T8" y="T9"/>
                </a:cxn>
                <a:cxn ang="0">
                  <a:pos x="T10" y="T11"/>
                </a:cxn>
              </a:cxnLst>
              <a:rect l="0" t="0" r="r" b="b"/>
              <a:pathLst>
                <a:path w="71" h="73">
                  <a:moveTo>
                    <a:pt x="71" y="30"/>
                  </a:moveTo>
                  <a:lnTo>
                    <a:pt x="38" y="0"/>
                  </a:lnTo>
                  <a:lnTo>
                    <a:pt x="19" y="19"/>
                  </a:lnTo>
                  <a:lnTo>
                    <a:pt x="0" y="73"/>
                  </a:lnTo>
                  <a:lnTo>
                    <a:pt x="55" y="49"/>
                  </a:lnTo>
                  <a:lnTo>
                    <a:pt x="71" y="3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6" name="Freeform 14"/>
            <p:cNvSpPr/>
            <p:nvPr/>
          </p:nvSpPr>
          <p:spPr bwMode="auto">
            <a:xfrm>
              <a:off x="7219370" y="916990"/>
              <a:ext cx="143873" cy="152281"/>
            </a:xfrm>
            <a:custGeom>
              <a:avLst/>
              <a:gdLst>
                <a:gd name="T0" fmla="*/ 121 w 154"/>
                <a:gd name="T1" fmla="*/ 0 h 163"/>
                <a:gd name="T2" fmla="*/ 0 w 154"/>
                <a:gd name="T3" fmla="*/ 132 h 163"/>
                <a:gd name="T4" fmla="*/ 33 w 154"/>
                <a:gd name="T5" fmla="*/ 163 h 163"/>
                <a:gd name="T6" fmla="*/ 154 w 154"/>
                <a:gd name="T7" fmla="*/ 31 h 163"/>
                <a:gd name="T8" fmla="*/ 121 w 154"/>
                <a:gd name="T9" fmla="*/ 35 h 163"/>
                <a:gd name="T10" fmla="*/ 121 w 154"/>
                <a:gd name="T11" fmla="*/ 0 h 163"/>
              </a:gdLst>
              <a:ahLst/>
              <a:cxnLst>
                <a:cxn ang="0">
                  <a:pos x="T0" y="T1"/>
                </a:cxn>
                <a:cxn ang="0">
                  <a:pos x="T2" y="T3"/>
                </a:cxn>
                <a:cxn ang="0">
                  <a:pos x="T4" y="T5"/>
                </a:cxn>
                <a:cxn ang="0">
                  <a:pos x="T6" y="T7"/>
                </a:cxn>
                <a:cxn ang="0">
                  <a:pos x="T8" y="T9"/>
                </a:cxn>
                <a:cxn ang="0">
                  <a:pos x="T10" y="T11"/>
                </a:cxn>
              </a:cxnLst>
              <a:rect l="0" t="0" r="r" b="b"/>
              <a:pathLst>
                <a:path w="154" h="163">
                  <a:moveTo>
                    <a:pt x="121" y="0"/>
                  </a:moveTo>
                  <a:lnTo>
                    <a:pt x="0" y="132"/>
                  </a:lnTo>
                  <a:lnTo>
                    <a:pt x="33" y="163"/>
                  </a:lnTo>
                  <a:lnTo>
                    <a:pt x="154" y="31"/>
                  </a:lnTo>
                  <a:lnTo>
                    <a:pt x="121" y="35"/>
                  </a:lnTo>
                  <a:lnTo>
                    <a:pt x="121" y="0"/>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7" name="Freeform 15"/>
            <p:cNvSpPr/>
            <p:nvPr/>
          </p:nvSpPr>
          <p:spPr bwMode="auto">
            <a:xfrm>
              <a:off x="7338952" y="883357"/>
              <a:ext cx="56988" cy="59791"/>
            </a:xfrm>
            <a:custGeom>
              <a:avLst/>
              <a:gdLst>
                <a:gd name="T0" fmla="*/ 14 w 61"/>
                <a:gd name="T1" fmla="*/ 48 h 64"/>
                <a:gd name="T2" fmla="*/ 14 w 61"/>
                <a:gd name="T3" fmla="*/ 12 h 64"/>
                <a:gd name="T4" fmla="*/ 0 w 61"/>
                <a:gd name="T5" fmla="*/ 0 h 64"/>
                <a:gd name="T6" fmla="*/ 0 w 61"/>
                <a:gd name="T7" fmla="*/ 0 h 64"/>
                <a:gd name="T8" fmla="*/ 0 w 61"/>
                <a:gd name="T9" fmla="*/ 64 h 64"/>
                <a:gd name="T10" fmla="*/ 61 w 61"/>
                <a:gd name="T11" fmla="*/ 55 h 64"/>
                <a:gd name="T12" fmla="*/ 61 w 61"/>
                <a:gd name="T13" fmla="*/ 55 h 64"/>
                <a:gd name="T14" fmla="*/ 50 w 61"/>
                <a:gd name="T15" fmla="*/ 43 h 64"/>
                <a:gd name="T16" fmla="*/ 14 w 61"/>
                <a:gd name="T17" fmla="*/ 48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 h="64">
                  <a:moveTo>
                    <a:pt x="14" y="48"/>
                  </a:moveTo>
                  <a:lnTo>
                    <a:pt x="14" y="12"/>
                  </a:lnTo>
                  <a:lnTo>
                    <a:pt x="0" y="0"/>
                  </a:lnTo>
                  <a:lnTo>
                    <a:pt x="0" y="0"/>
                  </a:lnTo>
                  <a:lnTo>
                    <a:pt x="0" y="64"/>
                  </a:lnTo>
                  <a:lnTo>
                    <a:pt x="61" y="55"/>
                  </a:lnTo>
                  <a:lnTo>
                    <a:pt x="61" y="55"/>
                  </a:lnTo>
                  <a:lnTo>
                    <a:pt x="50" y="43"/>
                  </a:lnTo>
                  <a:lnTo>
                    <a:pt x="14" y="48"/>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8" name="Freeform 16"/>
            <p:cNvSpPr/>
            <p:nvPr/>
          </p:nvSpPr>
          <p:spPr bwMode="auto">
            <a:xfrm>
              <a:off x="7363242" y="855330"/>
              <a:ext cx="59791" cy="61660"/>
            </a:xfrm>
            <a:custGeom>
              <a:avLst/>
              <a:gdLst>
                <a:gd name="T0" fmla="*/ 14 w 64"/>
                <a:gd name="T1" fmla="*/ 49 h 66"/>
                <a:gd name="T2" fmla="*/ 14 w 64"/>
                <a:gd name="T3" fmla="*/ 11 h 66"/>
                <a:gd name="T4" fmla="*/ 2 w 64"/>
                <a:gd name="T5" fmla="*/ 0 h 66"/>
                <a:gd name="T6" fmla="*/ 2 w 64"/>
                <a:gd name="T7" fmla="*/ 0 h 66"/>
                <a:gd name="T8" fmla="*/ 0 w 64"/>
                <a:gd name="T9" fmla="*/ 66 h 66"/>
                <a:gd name="T10" fmla="*/ 64 w 64"/>
                <a:gd name="T11" fmla="*/ 56 h 66"/>
                <a:gd name="T12" fmla="*/ 64 w 64"/>
                <a:gd name="T13" fmla="*/ 56 h 66"/>
                <a:gd name="T14" fmla="*/ 50 w 64"/>
                <a:gd name="T15" fmla="*/ 44 h 66"/>
                <a:gd name="T16" fmla="*/ 14 w 64"/>
                <a:gd name="T17" fmla="*/ 4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6">
                  <a:moveTo>
                    <a:pt x="14" y="49"/>
                  </a:moveTo>
                  <a:lnTo>
                    <a:pt x="14" y="11"/>
                  </a:lnTo>
                  <a:lnTo>
                    <a:pt x="2" y="0"/>
                  </a:lnTo>
                  <a:lnTo>
                    <a:pt x="2" y="0"/>
                  </a:lnTo>
                  <a:lnTo>
                    <a:pt x="0" y="66"/>
                  </a:lnTo>
                  <a:lnTo>
                    <a:pt x="64" y="56"/>
                  </a:lnTo>
                  <a:lnTo>
                    <a:pt x="64" y="56"/>
                  </a:lnTo>
                  <a:lnTo>
                    <a:pt x="50" y="44"/>
                  </a:lnTo>
                  <a:lnTo>
                    <a:pt x="14" y="49"/>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19" name="Freeform 17"/>
            <p:cNvSpPr/>
            <p:nvPr/>
          </p:nvSpPr>
          <p:spPr bwMode="auto">
            <a:xfrm>
              <a:off x="7067089" y="1009479"/>
              <a:ext cx="220480" cy="218612"/>
            </a:xfrm>
            <a:custGeom>
              <a:avLst/>
              <a:gdLst>
                <a:gd name="T0" fmla="*/ 50 w 100"/>
                <a:gd name="T1" fmla="*/ 0 h 99"/>
                <a:gd name="T2" fmla="*/ 0 w 100"/>
                <a:gd name="T3" fmla="*/ 49 h 99"/>
                <a:gd name="T4" fmla="*/ 50 w 100"/>
                <a:gd name="T5" fmla="*/ 99 h 99"/>
                <a:gd name="T6" fmla="*/ 100 w 100"/>
                <a:gd name="T7" fmla="*/ 49 h 99"/>
                <a:gd name="T8" fmla="*/ 92 w 100"/>
                <a:gd name="T9" fmla="*/ 22 h 99"/>
                <a:gd name="T10" fmla="*/ 83 w 100"/>
                <a:gd name="T11" fmla="*/ 32 h 99"/>
                <a:gd name="T12" fmla="*/ 81 w 100"/>
                <a:gd name="T13" fmla="*/ 34 h 99"/>
                <a:gd name="T14" fmla="*/ 85 w 100"/>
                <a:gd name="T15" fmla="*/ 49 h 99"/>
                <a:gd name="T16" fmla="*/ 50 w 100"/>
                <a:gd name="T17" fmla="*/ 84 h 99"/>
                <a:gd name="T18" fmla="*/ 15 w 100"/>
                <a:gd name="T19" fmla="*/ 49 h 99"/>
                <a:gd name="T20" fmla="*/ 50 w 100"/>
                <a:gd name="T21" fmla="*/ 15 h 99"/>
                <a:gd name="T22" fmla="*/ 62 w 100"/>
                <a:gd name="T23" fmla="*/ 17 h 99"/>
                <a:gd name="T24" fmla="*/ 64 w 100"/>
                <a:gd name="T25" fmla="*/ 14 h 99"/>
                <a:gd name="T26" fmla="*/ 73 w 100"/>
                <a:gd name="T27" fmla="*/ 5 h 99"/>
                <a:gd name="T28" fmla="*/ 50 w 100"/>
                <a:gd name="T2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99">
                  <a:moveTo>
                    <a:pt x="50" y="0"/>
                  </a:moveTo>
                  <a:cubicBezTo>
                    <a:pt x="23" y="0"/>
                    <a:pt x="0" y="22"/>
                    <a:pt x="0" y="49"/>
                  </a:cubicBezTo>
                  <a:cubicBezTo>
                    <a:pt x="0" y="77"/>
                    <a:pt x="23" y="99"/>
                    <a:pt x="50" y="99"/>
                  </a:cubicBezTo>
                  <a:cubicBezTo>
                    <a:pt x="78" y="99"/>
                    <a:pt x="100" y="77"/>
                    <a:pt x="100" y="49"/>
                  </a:cubicBezTo>
                  <a:cubicBezTo>
                    <a:pt x="100" y="39"/>
                    <a:pt x="97" y="30"/>
                    <a:pt x="92" y="22"/>
                  </a:cubicBezTo>
                  <a:cubicBezTo>
                    <a:pt x="83" y="32"/>
                    <a:pt x="83" y="32"/>
                    <a:pt x="83" y="32"/>
                  </a:cubicBezTo>
                  <a:cubicBezTo>
                    <a:pt x="81" y="34"/>
                    <a:pt x="81" y="34"/>
                    <a:pt x="81" y="34"/>
                  </a:cubicBezTo>
                  <a:cubicBezTo>
                    <a:pt x="84" y="39"/>
                    <a:pt x="85" y="44"/>
                    <a:pt x="85" y="49"/>
                  </a:cubicBezTo>
                  <a:cubicBezTo>
                    <a:pt x="85" y="69"/>
                    <a:pt x="69" y="84"/>
                    <a:pt x="50" y="84"/>
                  </a:cubicBezTo>
                  <a:cubicBezTo>
                    <a:pt x="31" y="84"/>
                    <a:pt x="15" y="69"/>
                    <a:pt x="15" y="49"/>
                  </a:cubicBezTo>
                  <a:cubicBezTo>
                    <a:pt x="15" y="30"/>
                    <a:pt x="31" y="15"/>
                    <a:pt x="50" y="15"/>
                  </a:cubicBezTo>
                  <a:cubicBezTo>
                    <a:pt x="54" y="15"/>
                    <a:pt x="59" y="15"/>
                    <a:pt x="62" y="17"/>
                  </a:cubicBezTo>
                  <a:cubicBezTo>
                    <a:pt x="64" y="14"/>
                    <a:pt x="64" y="14"/>
                    <a:pt x="64" y="14"/>
                  </a:cubicBezTo>
                  <a:cubicBezTo>
                    <a:pt x="73" y="5"/>
                    <a:pt x="73" y="5"/>
                    <a:pt x="73" y="5"/>
                  </a:cubicBezTo>
                  <a:cubicBezTo>
                    <a:pt x="66" y="2"/>
                    <a:pt x="58" y="0"/>
                    <a:pt x="50" y="0"/>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0" name="Freeform 18"/>
            <p:cNvSpPr/>
            <p:nvPr/>
          </p:nvSpPr>
          <p:spPr bwMode="auto">
            <a:xfrm>
              <a:off x="7389401" y="828237"/>
              <a:ext cx="57923" cy="59791"/>
            </a:xfrm>
            <a:custGeom>
              <a:avLst/>
              <a:gdLst>
                <a:gd name="T0" fmla="*/ 50 w 62"/>
                <a:gd name="T1" fmla="*/ 43 h 64"/>
                <a:gd name="T2" fmla="*/ 15 w 62"/>
                <a:gd name="T3" fmla="*/ 47 h 64"/>
                <a:gd name="T4" fmla="*/ 15 w 62"/>
                <a:gd name="T5" fmla="*/ 12 h 64"/>
                <a:gd name="T6" fmla="*/ 0 w 62"/>
                <a:gd name="T7" fmla="*/ 0 h 64"/>
                <a:gd name="T8" fmla="*/ 0 w 62"/>
                <a:gd name="T9" fmla="*/ 0 h 64"/>
                <a:gd name="T10" fmla="*/ 0 w 62"/>
                <a:gd name="T11" fmla="*/ 64 h 64"/>
                <a:gd name="T12" fmla="*/ 62 w 62"/>
                <a:gd name="T13" fmla="*/ 55 h 64"/>
                <a:gd name="T14" fmla="*/ 62 w 62"/>
                <a:gd name="T15" fmla="*/ 55 h 64"/>
                <a:gd name="T16" fmla="*/ 50 w 62"/>
                <a:gd name="T17" fmla="*/ 4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64">
                  <a:moveTo>
                    <a:pt x="50" y="43"/>
                  </a:moveTo>
                  <a:lnTo>
                    <a:pt x="15" y="47"/>
                  </a:lnTo>
                  <a:lnTo>
                    <a:pt x="15" y="12"/>
                  </a:lnTo>
                  <a:lnTo>
                    <a:pt x="0" y="0"/>
                  </a:lnTo>
                  <a:lnTo>
                    <a:pt x="0" y="0"/>
                  </a:lnTo>
                  <a:lnTo>
                    <a:pt x="0" y="64"/>
                  </a:lnTo>
                  <a:lnTo>
                    <a:pt x="62" y="55"/>
                  </a:lnTo>
                  <a:lnTo>
                    <a:pt x="62" y="55"/>
                  </a:lnTo>
                  <a:lnTo>
                    <a:pt x="50" y="43"/>
                  </a:ln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1" name="组合 20"/>
          <p:cNvGrpSpPr>
            <a:grpSpLocks noChangeAspect="1"/>
          </p:cNvGrpSpPr>
          <p:nvPr/>
        </p:nvGrpSpPr>
        <p:grpSpPr>
          <a:xfrm>
            <a:off x="2582411" y="2212805"/>
            <a:ext cx="351981" cy="393631"/>
            <a:chOff x="5999255" y="3275006"/>
            <a:chExt cx="402656" cy="450303"/>
          </a:xfrm>
          <a:solidFill>
            <a:srgbClr val="404040"/>
          </a:solidFill>
          <a:effectLst/>
        </p:grpSpPr>
        <p:sp>
          <p:nvSpPr>
            <p:cNvPr id="22" name="Freeform 108"/>
            <p:cNvSpPr>
              <a:spLocks noEditPoints="1"/>
            </p:cNvSpPr>
            <p:nvPr/>
          </p:nvSpPr>
          <p:spPr bwMode="auto">
            <a:xfrm>
              <a:off x="6068389" y="3442234"/>
              <a:ext cx="56988" cy="57923"/>
            </a:xfrm>
            <a:custGeom>
              <a:avLst/>
              <a:gdLst>
                <a:gd name="T0" fmla="*/ 13 w 26"/>
                <a:gd name="T1" fmla="*/ 0 h 26"/>
                <a:gd name="T2" fmla="*/ 0 w 26"/>
                <a:gd name="T3" fmla="*/ 13 h 26"/>
                <a:gd name="T4" fmla="*/ 13 w 26"/>
                <a:gd name="T5" fmla="*/ 26 h 26"/>
                <a:gd name="T6" fmla="*/ 26 w 26"/>
                <a:gd name="T7" fmla="*/ 13 h 26"/>
                <a:gd name="T8" fmla="*/ 13 w 26"/>
                <a:gd name="T9" fmla="*/ 0 h 26"/>
                <a:gd name="T10" fmla="*/ 13 w 26"/>
                <a:gd name="T11" fmla="*/ 23 h 26"/>
                <a:gd name="T12" fmla="*/ 3 w 26"/>
                <a:gd name="T13" fmla="*/ 13 h 26"/>
                <a:gd name="T14" fmla="*/ 13 w 26"/>
                <a:gd name="T15" fmla="*/ 3 h 26"/>
                <a:gd name="T16" fmla="*/ 23 w 26"/>
                <a:gd name="T17" fmla="*/ 13 h 26"/>
                <a:gd name="T18" fmla="*/ 13 w 26"/>
                <a:gd name="T19" fmla="*/ 2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3" name="Freeform 109"/>
            <p:cNvSpPr>
              <a:spLocks noEditPoints="1"/>
            </p:cNvSpPr>
            <p:nvPr/>
          </p:nvSpPr>
          <p:spPr bwMode="auto">
            <a:xfrm>
              <a:off x="6196380" y="3404865"/>
              <a:ext cx="48580" cy="48580"/>
            </a:xfrm>
            <a:custGeom>
              <a:avLst/>
              <a:gdLst>
                <a:gd name="T0" fmla="*/ 11 w 22"/>
                <a:gd name="T1" fmla="*/ 0 h 22"/>
                <a:gd name="T2" fmla="*/ 0 w 22"/>
                <a:gd name="T3" fmla="*/ 11 h 22"/>
                <a:gd name="T4" fmla="*/ 11 w 22"/>
                <a:gd name="T5" fmla="*/ 22 h 22"/>
                <a:gd name="T6" fmla="*/ 22 w 22"/>
                <a:gd name="T7" fmla="*/ 11 h 22"/>
                <a:gd name="T8" fmla="*/ 11 w 22"/>
                <a:gd name="T9" fmla="*/ 0 h 22"/>
                <a:gd name="T10" fmla="*/ 11 w 22"/>
                <a:gd name="T11" fmla="*/ 17 h 22"/>
                <a:gd name="T12" fmla="*/ 5 w 22"/>
                <a:gd name="T13" fmla="*/ 11 h 22"/>
                <a:gd name="T14" fmla="*/ 11 w 22"/>
                <a:gd name="T15" fmla="*/ 5 h 22"/>
                <a:gd name="T16" fmla="*/ 17 w 22"/>
                <a:gd name="T17" fmla="*/ 11 h 22"/>
                <a:gd name="T18" fmla="*/ 11 w 22"/>
                <a:gd name="T19" fmla="*/ 17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4" name="Freeform 110"/>
            <p:cNvSpPr>
              <a:spLocks noEditPoints="1"/>
            </p:cNvSpPr>
            <p:nvPr/>
          </p:nvSpPr>
          <p:spPr bwMode="auto">
            <a:xfrm>
              <a:off x="6081468" y="3456248"/>
              <a:ext cx="30830" cy="30830"/>
            </a:xfrm>
            <a:custGeom>
              <a:avLst/>
              <a:gdLst>
                <a:gd name="T0" fmla="*/ 7 w 14"/>
                <a:gd name="T1" fmla="*/ 0 h 14"/>
                <a:gd name="T2" fmla="*/ 0 w 14"/>
                <a:gd name="T3" fmla="*/ 7 h 14"/>
                <a:gd name="T4" fmla="*/ 7 w 14"/>
                <a:gd name="T5" fmla="*/ 14 h 14"/>
                <a:gd name="T6" fmla="*/ 14 w 14"/>
                <a:gd name="T7" fmla="*/ 7 h 14"/>
                <a:gd name="T8" fmla="*/ 7 w 14"/>
                <a:gd name="T9" fmla="*/ 0 h 14"/>
                <a:gd name="T10" fmla="*/ 7 w 14"/>
                <a:gd name="T11" fmla="*/ 10 h 14"/>
                <a:gd name="T12" fmla="*/ 4 w 14"/>
                <a:gd name="T13" fmla="*/ 7 h 14"/>
                <a:gd name="T14" fmla="*/ 7 w 14"/>
                <a:gd name="T15" fmla="*/ 3 h 14"/>
                <a:gd name="T16" fmla="*/ 11 w 14"/>
                <a:gd name="T17" fmla="*/ 7 h 14"/>
                <a:gd name="T18" fmla="*/ 7 w 14"/>
                <a:gd name="T19"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5" name="Freeform 111"/>
            <p:cNvSpPr>
              <a:spLocks noEditPoints="1"/>
            </p:cNvSpPr>
            <p:nvPr/>
          </p:nvSpPr>
          <p:spPr bwMode="auto">
            <a:xfrm>
              <a:off x="6172089" y="3380574"/>
              <a:ext cx="97161" cy="97161"/>
            </a:xfrm>
            <a:custGeom>
              <a:avLst/>
              <a:gdLst>
                <a:gd name="T0" fmla="*/ 22 w 44"/>
                <a:gd name="T1" fmla="*/ 0 h 44"/>
                <a:gd name="T2" fmla="*/ 0 w 44"/>
                <a:gd name="T3" fmla="*/ 22 h 44"/>
                <a:gd name="T4" fmla="*/ 22 w 44"/>
                <a:gd name="T5" fmla="*/ 44 h 44"/>
                <a:gd name="T6" fmla="*/ 44 w 44"/>
                <a:gd name="T7" fmla="*/ 22 h 44"/>
                <a:gd name="T8" fmla="*/ 22 w 44"/>
                <a:gd name="T9" fmla="*/ 0 h 44"/>
                <a:gd name="T10" fmla="*/ 22 w 44"/>
                <a:gd name="T11" fmla="*/ 39 h 44"/>
                <a:gd name="T12" fmla="*/ 5 w 44"/>
                <a:gd name="T13" fmla="*/ 22 h 44"/>
                <a:gd name="T14" fmla="*/ 22 w 44"/>
                <a:gd name="T15" fmla="*/ 6 h 44"/>
                <a:gd name="T16" fmla="*/ 39 w 44"/>
                <a:gd name="T17" fmla="*/ 22 h 44"/>
                <a:gd name="T18" fmla="*/ 22 w 44"/>
                <a:gd name="T19" fmla="*/ 39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6" name="Freeform 112"/>
            <p:cNvSpPr>
              <a:spLocks noEditPoints="1"/>
            </p:cNvSpPr>
            <p:nvPr/>
          </p:nvSpPr>
          <p:spPr bwMode="auto">
            <a:xfrm>
              <a:off x="5999255" y="3275006"/>
              <a:ext cx="402656" cy="450303"/>
            </a:xfrm>
            <a:custGeom>
              <a:avLst/>
              <a:gdLst>
                <a:gd name="T0" fmla="*/ 157 w 182"/>
                <a:gd name="T1" fmla="*/ 96 h 204"/>
                <a:gd name="T2" fmla="*/ 153 w 182"/>
                <a:gd name="T3" fmla="*/ 48 h 204"/>
                <a:gd name="T4" fmla="*/ 78 w 182"/>
                <a:gd name="T5" fmla="*/ 0 h 204"/>
                <a:gd name="T6" fmla="*/ 1 w 182"/>
                <a:gd name="T7" fmla="*/ 79 h 204"/>
                <a:gd name="T8" fmla="*/ 0 w 182"/>
                <a:gd name="T9" fmla="*/ 204 h 204"/>
                <a:gd name="T10" fmla="*/ 113 w 182"/>
                <a:gd name="T11" fmla="*/ 176 h 204"/>
                <a:gd name="T12" fmla="*/ 147 w 182"/>
                <a:gd name="T13" fmla="*/ 176 h 204"/>
                <a:gd name="T14" fmla="*/ 147 w 182"/>
                <a:gd name="T15" fmla="*/ 176 h 204"/>
                <a:gd name="T16" fmla="*/ 156 w 182"/>
                <a:gd name="T17" fmla="*/ 151 h 204"/>
                <a:gd name="T18" fmla="*/ 146 w 182"/>
                <a:gd name="T19" fmla="*/ 145 h 204"/>
                <a:gd name="T20" fmla="*/ 156 w 182"/>
                <a:gd name="T21" fmla="*/ 140 h 204"/>
                <a:gd name="T22" fmla="*/ 155 w 182"/>
                <a:gd name="T23" fmla="*/ 138 h 204"/>
                <a:gd name="T24" fmla="*/ 170 w 182"/>
                <a:gd name="T25" fmla="*/ 111 h 204"/>
                <a:gd name="T26" fmla="*/ 62 w 182"/>
                <a:gd name="T27" fmla="*/ 93 h 204"/>
                <a:gd name="T28" fmla="*/ 62 w 182"/>
                <a:gd name="T29" fmla="*/ 102 h 204"/>
                <a:gd name="T30" fmla="*/ 54 w 182"/>
                <a:gd name="T31" fmla="*/ 105 h 204"/>
                <a:gd name="T32" fmla="*/ 48 w 182"/>
                <a:gd name="T33" fmla="*/ 110 h 204"/>
                <a:gd name="T34" fmla="*/ 40 w 182"/>
                <a:gd name="T35" fmla="*/ 107 h 204"/>
                <a:gd name="T36" fmla="*/ 32 w 182"/>
                <a:gd name="T37" fmla="*/ 107 h 204"/>
                <a:gd name="T38" fmla="*/ 28 w 182"/>
                <a:gd name="T39" fmla="*/ 99 h 204"/>
                <a:gd name="T40" fmla="*/ 22 w 182"/>
                <a:gd name="T41" fmla="*/ 93 h 204"/>
                <a:gd name="T42" fmla="*/ 26 w 182"/>
                <a:gd name="T43" fmla="*/ 85 h 204"/>
                <a:gd name="T44" fmla="*/ 26 w 182"/>
                <a:gd name="T45" fmla="*/ 76 h 204"/>
                <a:gd name="T46" fmla="*/ 34 w 182"/>
                <a:gd name="T47" fmla="*/ 73 h 204"/>
                <a:gd name="T48" fmla="*/ 40 w 182"/>
                <a:gd name="T49" fmla="*/ 68 h 204"/>
                <a:gd name="T50" fmla="*/ 48 w 182"/>
                <a:gd name="T51" fmla="*/ 71 h 204"/>
                <a:gd name="T52" fmla="*/ 57 w 182"/>
                <a:gd name="T53" fmla="*/ 71 h 204"/>
                <a:gd name="T54" fmla="*/ 60 w 182"/>
                <a:gd name="T55" fmla="*/ 79 h 204"/>
                <a:gd name="T56" fmla="*/ 66 w 182"/>
                <a:gd name="T57" fmla="*/ 85 h 204"/>
                <a:gd name="T58" fmla="*/ 136 w 182"/>
                <a:gd name="T59" fmla="*/ 77 h 204"/>
                <a:gd name="T60" fmla="*/ 126 w 182"/>
                <a:gd name="T61" fmla="*/ 87 h 204"/>
                <a:gd name="T62" fmla="*/ 121 w 182"/>
                <a:gd name="T63" fmla="*/ 100 h 204"/>
                <a:gd name="T64" fmla="*/ 107 w 182"/>
                <a:gd name="T65" fmla="*/ 100 h 204"/>
                <a:gd name="T66" fmla="*/ 94 w 182"/>
                <a:gd name="T67" fmla="*/ 105 h 204"/>
                <a:gd name="T68" fmla="*/ 83 w 182"/>
                <a:gd name="T69" fmla="*/ 96 h 204"/>
                <a:gd name="T70" fmla="*/ 70 w 182"/>
                <a:gd name="T71" fmla="*/ 91 h 204"/>
                <a:gd name="T72" fmla="*/ 70 w 182"/>
                <a:gd name="T73" fmla="*/ 77 h 204"/>
                <a:gd name="T74" fmla="*/ 64 w 182"/>
                <a:gd name="T75" fmla="*/ 64 h 204"/>
                <a:gd name="T76" fmla="*/ 74 w 182"/>
                <a:gd name="T77" fmla="*/ 53 h 204"/>
                <a:gd name="T78" fmla="*/ 79 w 182"/>
                <a:gd name="T79" fmla="*/ 40 h 204"/>
                <a:gd name="T80" fmla="*/ 94 w 182"/>
                <a:gd name="T81" fmla="*/ 40 h 204"/>
                <a:gd name="T82" fmla="*/ 107 w 182"/>
                <a:gd name="T83" fmla="*/ 35 h 204"/>
                <a:gd name="T84" fmla="*/ 117 w 182"/>
                <a:gd name="T85" fmla="*/ 44 h 204"/>
                <a:gd name="T86" fmla="*/ 130 w 182"/>
                <a:gd name="T87" fmla="*/ 49 h 204"/>
                <a:gd name="T88" fmla="*/ 130 w 182"/>
                <a:gd name="T89" fmla="*/ 64 h 204"/>
                <a:gd name="T90" fmla="*/ 136 w 182"/>
                <a:gd name="T91" fmla="*/ 77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27" name="组合 26"/>
          <p:cNvGrpSpPr/>
          <p:nvPr/>
        </p:nvGrpSpPr>
        <p:grpSpPr>
          <a:xfrm>
            <a:off x="4744114" y="5388293"/>
            <a:ext cx="322827" cy="319497"/>
            <a:chOff x="6967126" y="4092464"/>
            <a:chExt cx="453105" cy="448433"/>
          </a:xfrm>
          <a:solidFill>
            <a:srgbClr val="404040"/>
          </a:solidFill>
          <a:effectLst/>
        </p:grpSpPr>
        <p:sp>
          <p:nvSpPr>
            <p:cNvPr id="28" name="Freeform 136"/>
            <p:cNvSpPr/>
            <p:nvPr/>
          </p:nvSpPr>
          <p:spPr bwMode="auto">
            <a:xfrm>
              <a:off x="6967126" y="4343773"/>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29" name="Freeform 137"/>
            <p:cNvSpPr>
              <a:spLocks noEditPoints="1"/>
            </p:cNvSpPr>
            <p:nvPr/>
          </p:nvSpPr>
          <p:spPr bwMode="auto">
            <a:xfrm>
              <a:off x="6967126" y="4092464"/>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w="9525">
              <a:noFill/>
              <a:round/>
            </a:ln>
          </p:spPr>
          <p:txBody>
            <a:bodyPr vert="horz" wrap="square" lIns="91440" tIns="45720" rIns="91440" bIns="45720" numCol="1" anchor="t" anchorCtr="0" compatLnSpc="1"/>
            <a:lstStyle/>
            <a:p>
              <a:endParaRPr lang="zh-CN" altLang="en-US">
                <a:solidFill>
                  <a:prstClr val="black"/>
                </a:solidFill>
                <a:cs typeface="+mn-ea"/>
                <a:sym typeface="+mn-lt"/>
              </a:endParaRPr>
            </a:p>
          </p:txBody>
        </p:sp>
      </p:grpSp>
      <p:grpSp>
        <p:nvGrpSpPr>
          <p:cNvPr id="30" name="组合 29"/>
          <p:cNvGrpSpPr/>
          <p:nvPr/>
        </p:nvGrpSpPr>
        <p:grpSpPr>
          <a:xfrm>
            <a:off x="6936769" y="2203373"/>
            <a:ext cx="336252" cy="361860"/>
            <a:chOff x="7005429" y="4859473"/>
            <a:chExt cx="466184" cy="501686"/>
          </a:xfrm>
          <a:solidFill>
            <a:srgbClr val="404040"/>
          </a:solidFill>
          <a:effectLst/>
        </p:grpSpPr>
        <p:sp>
          <p:nvSpPr>
            <p:cNvPr id="31" name="Freeform 154"/>
            <p:cNvSpPr/>
            <p:nvPr/>
          </p:nvSpPr>
          <p:spPr bwMode="auto">
            <a:xfrm>
              <a:off x="7146499" y="5285485"/>
              <a:ext cx="50449" cy="46712"/>
            </a:xfrm>
            <a:custGeom>
              <a:avLst/>
              <a:gdLst>
                <a:gd name="T0" fmla="*/ 16 w 23"/>
                <a:gd name="T1" fmla="*/ 0 h 21"/>
                <a:gd name="T2" fmla="*/ 16 w 23"/>
                <a:gd name="T3" fmla="*/ 4 h 21"/>
                <a:gd name="T4" fmla="*/ 19 w 23"/>
                <a:gd name="T5" fmla="*/ 11 h 21"/>
                <a:gd name="T6" fmla="*/ 10 w 23"/>
                <a:gd name="T7" fmla="*/ 17 h 21"/>
                <a:gd name="T8" fmla="*/ 4 w 23"/>
                <a:gd name="T9" fmla="*/ 9 h 21"/>
                <a:gd name="T10" fmla="*/ 6 w 23"/>
                <a:gd name="T11" fmla="*/ 5 h 21"/>
                <a:gd name="T12" fmla="*/ 6 w 23"/>
                <a:gd name="T13" fmla="*/ 0 h 21"/>
                <a:gd name="T14" fmla="*/ 0 w 23"/>
                <a:gd name="T15" fmla="*/ 10 h 21"/>
                <a:gd name="T16" fmla="*/ 11 w 23"/>
                <a:gd name="T17" fmla="*/ 21 h 21"/>
                <a:gd name="T18" fmla="*/ 23 w 23"/>
                <a:gd name="T19" fmla="*/ 10 h 21"/>
                <a:gd name="T20" fmla="*/ 16 w 23"/>
                <a:gd name="T2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21">
                  <a:moveTo>
                    <a:pt x="16" y="0"/>
                  </a:moveTo>
                  <a:cubicBezTo>
                    <a:pt x="16" y="4"/>
                    <a:pt x="16" y="4"/>
                    <a:pt x="16" y="4"/>
                  </a:cubicBezTo>
                  <a:cubicBezTo>
                    <a:pt x="18" y="5"/>
                    <a:pt x="19" y="8"/>
                    <a:pt x="19" y="11"/>
                  </a:cubicBezTo>
                  <a:cubicBezTo>
                    <a:pt x="18" y="15"/>
                    <a:pt x="15" y="18"/>
                    <a:pt x="10" y="17"/>
                  </a:cubicBezTo>
                  <a:cubicBezTo>
                    <a:pt x="6" y="17"/>
                    <a:pt x="3" y="13"/>
                    <a:pt x="4" y="9"/>
                  </a:cubicBezTo>
                  <a:cubicBezTo>
                    <a:pt x="4" y="7"/>
                    <a:pt x="5" y="6"/>
                    <a:pt x="6" y="5"/>
                  </a:cubicBezTo>
                  <a:cubicBezTo>
                    <a:pt x="6" y="0"/>
                    <a:pt x="6" y="0"/>
                    <a:pt x="6" y="0"/>
                  </a:cubicBezTo>
                  <a:cubicBezTo>
                    <a:pt x="3" y="2"/>
                    <a:pt x="0" y="6"/>
                    <a:pt x="0" y="10"/>
                  </a:cubicBezTo>
                  <a:cubicBezTo>
                    <a:pt x="0" y="16"/>
                    <a:pt x="5" y="21"/>
                    <a:pt x="11" y="21"/>
                  </a:cubicBezTo>
                  <a:cubicBezTo>
                    <a:pt x="18" y="21"/>
                    <a:pt x="23" y="16"/>
                    <a:pt x="23" y="10"/>
                  </a:cubicBezTo>
                  <a:cubicBezTo>
                    <a:pt x="23" y="5"/>
                    <a:pt x="20" y="1"/>
                    <a:pt x="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2" name="Rectangle 155"/>
            <p:cNvSpPr>
              <a:spLocks noChangeArrowheads="1"/>
            </p:cNvSpPr>
            <p:nvPr/>
          </p:nvSpPr>
          <p:spPr bwMode="auto">
            <a:xfrm>
              <a:off x="7166118" y="5278945"/>
              <a:ext cx="9342" cy="3269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3" name="Freeform 156"/>
            <p:cNvSpPr>
              <a:spLocks noEditPoints="1"/>
            </p:cNvSpPr>
            <p:nvPr/>
          </p:nvSpPr>
          <p:spPr bwMode="auto">
            <a:xfrm>
              <a:off x="7044667" y="4940751"/>
              <a:ext cx="260652" cy="260652"/>
            </a:xfrm>
            <a:custGeom>
              <a:avLst/>
              <a:gdLst>
                <a:gd name="T0" fmla="*/ 24 w 118"/>
                <a:gd name="T1" fmla="*/ 19 h 118"/>
                <a:gd name="T2" fmla="*/ 19 w 118"/>
                <a:gd name="T3" fmla="*/ 94 h 118"/>
                <a:gd name="T4" fmla="*/ 94 w 118"/>
                <a:gd name="T5" fmla="*/ 99 h 118"/>
                <a:gd name="T6" fmla="*/ 99 w 118"/>
                <a:gd name="T7" fmla="*/ 24 h 118"/>
                <a:gd name="T8" fmla="*/ 24 w 118"/>
                <a:gd name="T9" fmla="*/ 19 h 118"/>
                <a:gd name="T10" fmla="*/ 64 w 118"/>
                <a:gd name="T11" fmla="*/ 84 h 118"/>
                <a:gd name="T12" fmla="*/ 64 w 118"/>
                <a:gd name="T13" fmla="*/ 93 h 118"/>
                <a:gd name="T14" fmla="*/ 56 w 118"/>
                <a:gd name="T15" fmla="*/ 93 h 118"/>
                <a:gd name="T16" fmla="*/ 56 w 118"/>
                <a:gd name="T17" fmla="*/ 85 h 118"/>
                <a:gd name="T18" fmla="*/ 41 w 118"/>
                <a:gd name="T19" fmla="*/ 81 h 118"/>
                <a:gd name="T20" fmla="*/ 43 w 118"/>
                <a:gd name="T21" fmla="*/ 71 h 118"/>
                <a:gd name="T22" fmla="*/ 58 w 118"/>
                <a:gd name="T23" fmla="*/ 75 h 118"/>
                <a:gd name="T24" fmla="*/ 66 w 118"/>
                <a:gd name="T25" fmla="*/ 70 h 118"/>
                <a:gd name="T26" fmla="*/ 57 w 118"/>
                <a:gd name="T27" fmla="*/ 62 h 118"/>
                <a:gd name="T28" fmla="*/ 41 w 118"/>
                <a:gd name="T29" fmla="*/ 46 h 118"/>
                <a:gd name="T30" fmla="*/ 56 w 118"/>
                <a:gd name="T31" fmla="*/ 31 h 118"/>
                <a:gd name="T32" fmla="*/ 56 w 118"/>
                <a:gd name="T33" fmla="*/ 23 h 118"/>
                <a:gd name="T34" fmla="*/ 64 w 118"/>
                <a:gd name="T35" fmla="*/ 23 h 118"/>
                <a:gd name="T36" fmla="*/ 64 w 118"/>
                <a:gd name="T37" fmla="*/ 30 h 118"/>
                <a:gd name="T38" fmla="*/ 77 w 118"/>
                <a:gd name="T39" fmla="*/ 33 h 118"/>
                <a:gd name="T40" fmla="*/ 74 w 118"/>
                <a:gd name="T41" fmla="*/ 43 h 118"/>
                <a:gd name="T42" fmla="*/ 62 w 118"/>
                <a:gd name="T43" fmla="*/ 40 h 118"/>
                <a:gd name="T44" fmla="*/ 55 w 118"/>
                <a:gd name="T45" fmla="*/ 45 h 118"/>
                <a:gd name="T46" fmla="*/ 65 w 118"/>
                <a:gd name="T47" fmla="*/ 52 h 118"/>
                <a:gd name="T48" fmla="*/ 79 w 118"/>
                <a:gd name="T49" fmla="*/ 69 h 118"/>
                <a:gd name="T50" fmla="*/ 64 w 118"/>
                <a:gd name="T51" fmla="*/ 8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8" h="118">
                  <a:moveTo>
                    <a:pt x="24" y="19"/>
                  </a:moveTo>
                  <a:cubicBezTo>
                    <a:pt x="2" y="39"/>
                    <a:pt x="0" y="72"/>
                    <a:pt x="19" y="94"/>
                  </a:cubicBezTo>
                  <a:cubicBezTo>
                    <a:pt x="38" y="116"/>
                    <a:pt x="72" y="118"/>
                    <a:pt x="94" y="99"/>
                  </a:cubicBezTo>
                  <a:cubicBezTo>
                    <a:pt x="115" y="79"/>
                    <a:pt x="118" y="46"/>
                    <a:pt x="99" y="24"/>
                  </a:cubicBezTo>
                  <a:cubicBezTo>
                    <a:pt x="79" y="2"/>
                    <a:pt x="46" y="0"/>
                    <a:pt x="24" y="19"/>
                  </a:cubicBezTo>
                  <a:close/>
                  <a:moveTo>
                    <a:pt x="64" y="84"/>
                  </a:moveTo>
                  <a:cubicBezTo>
                    <a:pt x="64" y="93"/>
                    <a:pt x="64" y="93"/>
                    <a:pt x="64" y="93"/>
                  </a:cubicBezTo>
                  <a:cubicBezTo>
                    <a:pt x="56" y="93"/>
                    <a:pt x="56" y="93"/>
                    <a:pt x="56" y="93"/>
                  </a:cubicBezTo>
                  <a:cubicBezTo>
                    <a:pt x="56" y="85"/>
                    <a:pt x="56" y="85"/>
                    <a:pt x="56" y="85"/>
                  </a:cubicBezTo>
                  <a:cubicBezTo>
                    <a:pt x="50" y="85"/>
                    <a:pt x="44" y="83"/>
                    <a:pt x="41" y="81"/>
                  </a:cubicBezTo>
                  <a:cubicBezTo>
                    <a:pt x="43" y="71"/>
                    <a:pt x="43" y="71"/>
                    <a:pt x="43" y="71"/>
                  </a:cubicBezTo>
                  <a:cubicBezTo>
                    <a:pt x="47" y="73"/>
                    <a:pt x="52" y="75"/>
                    <a:pt x="58" y="75"/>
                  </a:cubicBezTo>
                  <a:cubicBezTo>
                    <a:pt x="63" y="75"/>
                    <a:pt x="66" y="73"/>
                    <a:pt x="66" y="70"/>
                  </a:cubicBezTo>
                  <a:cubicBezTo>
                    <a:pt x="66" y="66"/>
                    <a:pt x="63" y="64"/>
                    <a:pt x="57" y="62"/>
                  </a:cubicBezTo>
                  <a:cubicBezTo>
                    <a:pt x="48" y="59"/>
                    <a:pt x="41" y="55"/>
                    <a:pt x="41" y="46"/>
                  </a:cubicBezTo>
                  <a:cubicBezTo>
                    <a:pt x="41" y="39"/>
                    <a:pt x="47" y="33"/>
                    <a:pt x="56" y="31"/>
                  </a:cubicBezTo>
                  <a:cubicBezTo>
                    <a:pt x="56" y="23"/>
                    <a:pt x="56" y="23"/>
                    <a:pt x="56" y="23"/>
                  </a:cubicBezTo>
                  <a:cubicBezTo>
                    <a:pt x="64" y="23"/>
                    <a:pt x="64" y="23"/>
                    <a:pt x="64" y="23"/>
                  </a:cubicBezTo>
                  <a:cubicBezTo>
                    <a:pt x="64" y="30"/>
                    <a:pt x="64" y="30"/>
                    <a:pt x="64" y="30"/>
                  </a:cubicBezTo>
                  <a:cubicBezTo>
                    <a:pt x="70" y="30"/>
                    <a:pt x="74" y="32"/>
                    <a:pt x="77" y="33"/>
                  </a:cubicBezTo>
                  <a:cubicBezTo>
                    <a:pt x="74" y="43"/>
                    <a:pt x="74" y="43"/>
                    <a:pt x="74" y="43"/>
                  </a:cubicBezTo>
                  <a:cubicBezTo>
                    <a:pt x="72" y="42"/>
                    <a:pt x="68" y="40"/>
                    <a:pt x="62" y="40"/>
                  </a:cubicBezTo>
                  <a:cubicBezTo>
                    <a:pt x="56" y="40"/>
                    <a:pt x="55" y="42"/>
                    <a:pt x="55" y="45"/>
                  </a:cubicBezTo>
                  <a:cubicBezTo>
                    <a:pt x="55" y="48"/>
                    <a:pt x="58" y="50"/>
                    <a:pt x="65" y="52"/>
                  </a:cubicBezTo>
                  <a:cubicBezTo>
                    <a:pt x="75" y="56"/>
                    <a:pt x="79" y="61"/>
                    <a:pt x="79" y="69"/>
                  </a:cubicBezTo>
                  <a:cubicBezTo>
                    <a:pt x="79" y="76"/>
                    <a:pt x="74" y="83"/>
                    <a:pt x="64"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4" name="Freeform 157"/>
            <p:cNvSpPr>
              <a:spLocks noEditPoints="1"/>
            </p:cNvSpPr>
            <p:nvPr/>
          </p:nvSpPr>
          <p:spPr bwMode="auto">
            <a:xfrm>
              <a:off x="7005429" y="4859473"/>
              <a:ext cx="338194" cy="501686"/>
            </a:xfrm>
            <a:custGeom>
              <a:avLst/>
              <a:gdLst>
                <a:gd name="T0" fmla="*/ 138 w 153"/>
                <a:gd name="T1" fmla="*/ 177 h 227"/>
                <a:gd name="T2" fmla="*/ 16 w 153"/>
                <a:gd name="T3" fmla="*/ 177 h 227"/>
                <a:gd name="T4" fmla="*/ 16 w 153"/>
                <a:gd name="T5" fmla="*/ 16 h 227"/>
                <a:gd name="T6" fmla="*/ 138 w 153"/>
                <a:gd name="T7" fmla="*/ 16 h 227"/>
                <a:gd name="T8" fmla="*/ 138 w 153"/>
                <a:gd name="T9" fmla="*/ 103 h 227"/>
                <a:gd name="T10" fmla="*/ 139 w 153"/>
                <a:gd name="T11" fmla="*/ 102 h 227"/>
                <a:gd name="T12" fmla="*/ 153 w 153"/>
                <a:gd name="T13" fmla="*/ 94 h 227"/>
                <a:gd name="T14" fmla="*/ 153 w 153"/>
                <a:gd name="T15" fmla="*/ 13 h 227"/>
                <a:gd name="T16" fmla="*/ 141 w 153"/>
                <a:gd name="T17" fmla="*/ 0 h 227"/>
                <a:gd name="T18" fmla="*/ 12 w 153"/>
                <a:gd name="T19" fmla="*/ 0 h 227"/>
                <a:gd name="T20" fmla="*/ 0 w 153"/>
                <a:gd name="T21" fmla="*/ 13 h 227"/>
                <a:gd name="T22" fmla="*/ 0 w 153"/>
                <a:gd name="T23" fmla="*/ 215 h 227"/>
                <a:gd name="T24" fmla="*/ 12 w 153"/>
                <a:gd name="T25" fmla="*/ 227 h 227"/>
                <a:gd name="T26" fmla="*/ 141 w 153"/>
                <a:gd name="T27" fmla="*/ 227 h 227"/>
                <a:gd name="T28" fmla="*/ 153 w 153"/>
                <a:gd name="T29" fmla="*/ 215 h 227"/>
                <a:gd name="T30" fmla="*/ 153 w 153"/>
                <a:gd name="T31" fmla="*/ 176 h 227"/>
                <a:gd name="T32" fmla="*/ 138 w 153"/>
                <a:gd name="T33" fmla="*/ 166 h 227"/>
                <a:gd name="T34" fmla="*/ 138 w 153"/>
                <a:gd name="T35" fmla="*/ 177 h 227"/>
                <a:gd name="T36" fmla="*/ 75 w 153"/>
                <a:gd name="T37" fmla="*/ 221 h 227"/>
                <a:gd name="T38" fmla="*/ 56 w 153"/>
                <a:gd name="T39" fmla="*/ 201 h 227"/>
                <a:gd name="T40" fmla="*/ 75 w 153"/>
                <a:gd name="T41" fmla="*/ 182 h 227"/>
                <a:gd name="T42" fmla="*/ 95 w 153"/>
                <a:gd name="T43" fmla="*/ 201 h 227"/>
                <a:gd name="T44" fmla="*/ 75 w 153"/>
                <a:gd name="T45" fmla="*/ 221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227">
                  <a:moveTo>
                    <a:pt x="138" y="177"/>
                  </a:moveTo>
                  <a:cubicBezTo>
                    <a:pt x="16" y="177"/>
                    <a:pt x="16" y="177"/>
                    <a:pt x="16" y="177"/>
                  </a:cubicBezTo>
                  <a:cubicBezTo>
                    <a:pt x="16" y="16"/>
                    <a:pt x="16" y="16"/>
                    <a:pt x="16" y="16"/>
                  </a:cubicBezTo>
                  <a:cubicBezTo>
                    <a:pt x="138" y="16"/>
                    <a:pt x="138" y="16"/>
                    <a:pt x="138" y="16"/>
                  </a:cubicBezTo>
                  <a:cubicBezTo>
                    <a:pt x="138" y="103"/>
                    <a:pt x="138" y="103"/>
                    <a:pt x="138" y="103"/>
                  </a:cubicBezTo>
                  <a:cubicBezTo>
                    <a:pt x="138" y="103"/>
                    <a:pt x="139" y="102"/>
                    <a:pt x="139" y="102"/>
                  </a:cubicBezTo>
                  <a:cubicBezTo>
                    <a:pt x="144" y="98"/>
                    <a:pt x="148" y="95"/>
                    <a:pt x="153" y="94"/>
                  </a:cubicBezTo>
                  <a:cubicBezTo>
                    <a:pt x="153" y="13"/>
                    <a:pt x="153" y="13"/>
                    <a:pt x="153" y="13"/>
                  </a:cubicBezTo>
                  <a:cubicBezTo>
                    <a:pt x="153" y="6"/>
                    <a:pt x="148" y="0"/>
                    <a:pt x="141" y="0"/>
                  </a:cubicBezTo>
                  <a:cubicBezTo>
                    <a:pt x="12" y="0"/>
                    <a:pt x="12" y="0"/>
                    <a:pt x="12" y="0"/>
                  </a:cubicBezTo>
                  <a:cubicBezTo>
                    <a:pt x="6" y="0"/>
                    <a:pt x="0" y="6"/>
                    <a:pt x="0" y="13"/>
                  </a:cubicBezTo>
                  <a:cubicBezTo>
                    <a:pt x="0" y="215"/>
                    <a:pt x="0" y="215"/>
                    <a:pt x="0" y="215"/>
                  </a:cubicBezTo>
                  <a:cubicBezTo>
                    <a:pt x="0" y="222"/>
                    <a:pt x="6" y="227"/>
                    <a:pt x="12" y="227"/>
                  </a:cubicBezTo>
                  <a:cubicBezTo>
                    <a:pt x="141" y="227"/>
                    <a:pt x="141" y="227"/>
                    <a:pt x="141" y="227"/>
                  </a:cubicBezTo>
                  <a:cubicBezTo>
                    <a:pt x="148" y="227"/>
                    <a:pt x="153" y="222"/>
                    <a:pt x="153" y="215"/>
                  </a:cubicBezTo>
                  <a:cubicBezTo>
                    <a:pt x="153" y="176"/>
                    <a:pt x="153" y="176"/>
                    <a:pt x="153" y="176"/>
                  </a:cubicBezTo>
                  <a:cubicBezTo>
                    <a:pt x="148" y="174"/>
                    <a:pt x="142" y="170"/>
                    <a:pt x="138" y="166"/>
                  </a:cubicBezTo>
                  <a:lnTo>
                    <a:pt x="138" y="177"/>
                  </a:lnTo>
                  <a:close/>
                  <a:moveTo>
                    <a:pt x="75" y="221"/>
                  </a:moveTo>
                  <a:cubicBezTo>
                    <a:pt x="65" y="221"/>
                    <a:pt x="56" y="212"/>
                    <a:pt x="56" y="201"/>
                  </a:cubicBezTo>
                  <a:cubicBezTo>
                    <a:pt x="56" y="191"/>
                    <a:pt x="65" y="182"/>
                    <a:pt x="75" y="182"/>
                  </a:cubicBezTo>
                  <a:cubicBezTo>
                    <a:pt x="86" y="182"/>
                    <a:pt x="95" y="191"/>
                    <a:pt x="95" y="201"/>
                  </a:cubicBezTo>
                  <a:cubicBezTo>
                    <a:pt x="95" y="212"/>
                    <a:pt x="86" y="221"/>
                    <a:pt x="75" y="2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sp>
          <p:nvSpPr>
            <p:cNvPr id="35" name="Freeform 158"/>
            <p:cNvSpPr>
              <a:spLocks noEditPoints="1"/>
            </p:cNvSpPr>
            <p:nvPr/>
          </p:nvSpPr>
          <p:spPr bwMode="auto">
            <a:xfrm>
              <a:off x="7281029" y="5062202"/>
              <a:ext cx="190584" cy="190584"/>
            </a:xfrm>
            <a:custGeom>
              <a:avLst/>
              <a:gdLst>
                <a:gd name="T0" fmla="*/ 72 w 86"/>
                <a:gd name="T1" fmla="*/ 17 h 86"/>
                <a:gd name="T2" fmla="*/ 18 w 86"/>
                <a:gd name="T3" fmla="*/ 14 h 86"/>
                <a:gd name="T4" fmla="*/ 14 w 86"/>
                <a:gd name="T5" fmla="*/ 68 h 86"/>
                <a:gd name="T6" fmla="*/ 69 w 86"/>
                <a:gd name="T7" fmla="*/ 72 h 86"/>
                <a:gd name="T8" fmla="*/ 72 w 86"/>
                <a:gd name="T9" fmla="*/ 17 h 86"/>
                <a:gd name="T10" fmla="*/ 46 w 86"/>
                <a:gd name="T11" fmla="*/ 63 h 86"/>
                <a:gd name="T12" fmla="*/ 46 w 86"/>
                <a:gd name="T13" fmla="*/ 70 h 86"/>
                <a:gd name="T14" fmla="*/ 40 w 86"/>
                <a:gd name="T15" fmla="*/ 70 h 86"/>
                <a:gd name="T16" fmla="*/ 40 w 86"/>
                <a:gd name="T17" fmla="*/ 64 h 86"/>
                <a:gd name="T18" fmla="*/ 28 w 86"/>
                <a:gd name="T19" fmla="*/ 61 h 86"/>
                <a:gd name="T20" fmla="*/ 30 w 86"/>
                <a:gd name="T21" fmla="*/ 53 h 86"/>
                <a:gd name="T22" fmla="*/ 41 w 86"/>
                <a:gd name="T23" fmla="*/ 56 h 86"/>
                <a:gd name="T24" fmla="*/ 48 w 86"/>
                <a:gd name="T25" fmla="*/ 52 h 86"/>
                <a:gd name="T26" fmla="*/ 41 w 86"/>
                <a:gd name="T27" fmla="*/ 46 h 86"/>
                <a:gd name="T28" fmla="*/ 29 w 86"/>
                <a:gd name="T29" fmla="*/ 34 h 86"/>
                <a:gd name="T30" fmla="*/ 40 w 86"/>
                <a:gd name="T31" fmla="*/ 22 h 86"/>
                <a:gd name="T32" fmla="*/ 40 w 86"/>
                <a:gd name="T33" fmla="*/ 15 h 86"/>
                <a:gd name="T34" fmla="*/ 47 w 86"/>
                <a:gd name="T35" fmla="*/ 15 h 86"/>
                <a:gd name="T36" fmla="*/ 47 w 86"/>
                <a:gd name="T37" fmla="*/ 21 h 86"/>
                <a:gd name="T38" fmla="*/ 56 w 86"/>
                <a:gd name="T39" fmla="*/ 23 h 86"/>
                <a:gd name="T40" fmla="*/ 54 w 86"/>
                <a:gd name="T41" fmla="*/ 31 h 86"/>
                <a:gd name="T42" fmla="*/ 45 w 86"/>
                <a:gd name="T43" fmla="*/ 29 h 86"/>
                <a:gd name="T44" fmla="*/ 39 w 86"/>
                <a:gd name="T45" fmla="*/ 32 h 86"/>
                <a:gd name="T46" fmla="*/ 47 w 86"/>
                <a:gd name="T47" fmla="*/ 38 h 86"/>
                <a:gd name="T48" fmla="*/ 58 w 86"/>
                <a:gd name="T49" fmla="*/ 51 h 86"/>
                <a:gd name="T50" fmla="*/ 46 w 86"/>
                <a:gd name="T51" fmla="*/ 63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86">
                  <a:moveTo>
                    <a:pt x="72" y="17"/>
                  </a:moveTo>
                  <a:cubicBezTo>
                    <a:pt x="58" y="1"/>
                    <a:pt x="34" y="0"/>
                    <a:pt x="18" y="14"/>
                  </a:cubicBezTo>
                  <a:cubicBezTo>
                    <a:pt x="2" y="28"/>
                    <a:pt x="0" y="52"/>
                    <a:pt x="14" y="68"/>
                  </a:cubicBezTo>
                  <a:cubicBezTo>
                    <a:pt x="28" y="84"/>
                    <a:pt x="53" y="86"/>
                    <a:pt x="69" y="72"/>
                  </a:cubicBezTo>
                  <a:cubicBezTo>
                    <a:pt x="85" y="58"/>
                    <a:pt x="86" y="33"/>
                    <a:pt x="72" y="17"/>
                  </a:cubicBezTo>
                  <a:close/>
                  <a:moveTo>
                    <a:pt x="46" y="63"/>
                  </a:moveTo>
                  <a:cubicBezTo>
                    <a:pt x="46" y="70"/>
                    <a:pt x="46" y="70"/>
                    <a:pt x="46" y="70"/>
                  </a:cubicBezTo>
                  <a:cubicBezTo>
                    <a:pt x="40" y="70"/>
                    <a:pt x="40" y="70"/>
                    <a:pt x="40" y="70"/>
                  </a:cubicBezTo>
                  <a:cubicBezTo>
                    <a:pt x="40" y="64"/>
                    <a:pt x="40" y="64"/>
                    <a:pt x="40" y="64"/>
                  </a:cubicBezTo>
                  <a:cubicBezTo>
                    <a:pt x="35" y="64"/>
                    <a:pt x="31" y="62"/>
                    <a:pt x="28" y="61"/>
                  </a:cubicBezTo>
                  <a:cubicBezTo>
                    <a:pt x="30" y="53"/>
                    <a:pt x="30" y="53"/>
                    <a:pt x="30" y="53"/>
                  </a:cubicBezTo>
                  <a:cubicBezTo>
                    <a:pt x="33" y="55"/>
                    <a:pt x="37" y="56"/>
                    <a:pt x="41" y="56"/>
                  </a:cubicBezTo>
                  <a:cubicBezTo>
                    <a:pt x="45" y="56"/>
                    <a:pt x="48" y="54"/>
                    <a:pt x="48" y="52"/>
                  </a:cubicBezTo>
                  <a:cubicBezTo>
                    <a:pt x="48" y="49"/>
                    <a:pt x="46" y="48"/>
                    <a:pt x="41" y="46"/>
                  </a:cubicBezTo>
                  <a:cubicBezTo>
                    <a:pt x="34" y="44"/>
                    <a:pt x="29" y="40"/>
                    <a:pt x="29" y="34"/>
                  </a:cubicBezTo>
                  <a:cubicBezTo>
                    <a:pt x="29" y="28"/>
                    <a:pt x="33" y="23"/>
                    <a:pt x="40" y="22"/>
                  </a:cubicBezTo>
                  <a:cubicBezTo>
                    <a:pt x="40" y="15"/>
                    <a:pt x="40" y="15"/>
                    <a:pt x="40" y="15"/>
                  </a:cubicBezTo>
                  <a:cubicBezTo>
                    <a:pt x="47" y="15"/>
                    <a:pt x="47" y="15"/>
                    <a:pt x="47" y="15"/>
                  </a:cubicBezTo>
                  <a:cubicBezTo>
                    <a:pt x="47" y="21"/>
                    <a:pt x="47" y="21"/>
                    <a:pt x="47" y="21"/>
                  </a:cubicBezTo>
                  <a:cubicBezTo>
                    <a:pt x="51" y="21"/>
                    <a:pt x="54" y="22"/>
                    <a:pt x="56" y="23"/>
                  </a:cubicBezTo>
                  <a:cubicBezTo>
                    <a:pt x="54" y="31"/>
                    <a:pt x="54" y="31"/>
                    <a:pt x="54" y="31"/>
                  </a:cubicBezTo>
                  <a:cubicBezTo>
                    <a:pt x="53" y="30"/>
                    <a:pt x="50" y="29"/>
                    <a:pt x="45" y="29"/>
                  </a:cubicBezTo>
                  <a:cubicBezTo>
                    <a:pt x="40" y="29"/>
                    <a:pt x="39" y="31"/>
                    <a:pt x="39" y="32"/>
                  </a:cubicBezTo>
                  <a:cubicBezTo>
                    <a:pt x="39" y="35"/>
                    <a:pt x="41" y="36"/>
                    <a:pt x="47" y="38"/>
                  </a:cubicBezTo>
                  <a:cubicBezTo>
                    <a:pt x="55" y="41"/>
                    <a:pt x="58" y="45"/>
                    <a:pt x="58" y="51"/>
                  </a:cubicBezTo>
                  <a:cubicBezTo>
                    <a:pt x="58" y="57"/>
                    <a:pt x="54" y="62"/>
                    <a:pt x="46"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prstClr val="black"/>
                </a:solidFill>
                <a:cs typeface="+mn-ea"/>
                <a:sym typeface="+mn-lt"/>
              </a:endParaRPr>
            </a:p>
          </p:txBody>
        </p:sp>
      </p:grpSp>
      <p:sp>
        <p:nvSpPr>
          <p:cNvPr id="36" name="文本框 85"/>
          <p:cNvSpPr txBox="1"/>
          <p:nvPr/>
        </p:nvSpPr>
        <p:spPr>
          <a:xfrm>
            <a:off x="1683889" y="4602561"/>
            <a:ext cx="3009157" cy="800219"/>
          </a:xfrm>
          <a:prstGeom prst="rect">
            <a:avLst/>
          </a:prstGeom>
          <a:noFill/>
          <a:effectLst/>
        </p:spPr>
        <p:txBody>
          <a:bodyPr wrap="none" rtlCol="0">
            <a:spAutoFit/>
          </a:bodyPr>
          <a:lstStyle/>
          <a:p>
            <a:r>
              <a:rPr lang="en-US" altLang="zh-CN" b="1" dirty="0" smtClean="0">
                <a:solidFill>
                  <a:schemeClr val="bg1">
                    <a:lumMod val="50000"/>
                  </a:schemeClr>
                </a:solidFill>
                <a:cs typeface="+mn-ea"/>
                <a:sym typeface="+mn-lt"/>
              </a:rPr>
              <a:t>MORE  THEN  TEMPLATE</a:t>
            </a:r>
            <a:endParaRPr lang="en-US" altLang="zh-CN" sz="1100" b="1" dirty="0">
              <a:solidFill>
                <a:schemeClr val="bg1">
                  <a:lumMod val="50000"/>
                </a:schemeClr>
              </a:solidFill>
              <a:cs typeface="+mn-ea"/>
              <a:sym typeface="+mn-lt"/>
            </a:endParaRPr>
          </a:p>
          <a:p>
            <a:r>
              <a:rPr lang="en-US" altLang="zh-CN" sz="1400" dirty="0" smtClean="0">
                <a:solidFill>
                  <a:schemeClr val="bg1">
                    <a:lumMod val="50000"/>
                  </a:schemeClr>
                </a:solidFill>
                <a:cs typeface="+mn-ea"/>
                <a:sym typeface="+mn-lt"/>
              </a:rPr>
              <a:t>Click </a:t>
            </a:r>
            <a:r>
              <a:rPr lang="en-US" altLang="zh-CN" sz="1400" dirty="0">
                <a:solidFill>
                  <a:schemeClr val="bg1">
                    <a:lumMod val="50000"/>
                  </a:schemeClr>
                </a:solidFill>
                <a:cs typeface="+mn-ea"/>
                <a:sym typeface="+mn-lt"/>
              </a:rPr>
              <a:t>here </a:t>
            </a:r>
            <a:r>
              <a:rPr lang="en-US" altLang="zh-CN" sz="1400" dirty="0" smtClean="0">
                <a:solidFill>
                  <a:schemeClr val="bg1">
                    <a:lumMod val="50000"/>
                  </a:schemeClr>
                </a:solidFill>
                <a:cs typeface="+mn-ea"/>
                <a:sym typeface="+mn-lt"/>
              </a:rPr>
              <a:t>to </a:t>
            </a:r>
            <a:r>
              <a:rPr lang="en-US" altLang="zh-CN" sz="1400" dirty="0">
                <a:solidFill>
                  <a:schemeClr val="bg1">
                    <a:lumMod val="50000"/>
                  </a:schemeClr>
                </a:solidFill>
                <a:cs typeface="+mn-ea"/>
                <a:sym typeface="+mn-lt"/>
              </a:rPr>
              <a:t>add </a:t>
            </a:r>
            <a:r>
              <a:rPr lang="en-US" altLang="zh-CN" sz="1400" dirty="0" smtClean="0">
                <a:solidFill>
                  <a:schemeClr val="bg1">
                    <a:lumMod val="50000"/>
                  </a:schemeClr>
                </a:solidFill>
                <a:cs typeface="+mn-ea"/>
                <a:sym typeface="+mn-lt"/>
              </a:rPr>
              <a:t> you to the  center</a:t>
            </a:r>
          </a:p>
          <a:p>
            <a:r>
              <a:rPr lang="en-US" altLang="zh-CN" sz="1400" dirty="0" smtClean="0">
                <a:solidFill>
                  <a:schemeClr val="bg1">
                    <a:lumMod val="50000"/>
                  </a:schemeClr>
                </a:solidFill>
                <a:cs typeface="+mn-ea"/>
                <a:sym typeface="+mn-lt"/>
              </a:rPr>
              <a:t>of </a:t>
            </a:r>
            <a:r>
              <a:rPr lang="en-US" altLang="zh-CN" sz="1400" dirty="0">
                <a:solidFill>
                  <a:schemeClr val="bg1">
                    <a:lumMod val="50000"/>
                  </a:schemeClr>
                </a:solidFill>
                <a:cs typeface="+mn-ea"/>
                <a:sym typeface="+mn-lt"/>
              </a:rPr>
              <a:t>the  </a:t>
            </a:r>
            <a:r>
              <a:rPr lang="en-US" altLang="zh-CN" sz="1400" dirty="0" smtClean="0">
                <a:solidFill>
                  <a:schemeClr val="bg1">
                    <a:lumMod val="50000"/>
                  </a:schemeClr>
                </a:solidFill>
                <a:cs typeface="+mn-ea"/>
                <a:sym typeface="+mn-lt"/>
              </a:rPr>
              <a:t>narrative thought</a:t>
            </a:r>
            <a:endParaRPr lang="en-US" altLang="zh-CN" dirty="0" smtClean="0">
              <a:solidFill>
                <a:schemeClr val="bg1">
                  <a:lumMod val="50000"/>
                </a:schemeClr>
              </a:solidFill>
              <a:cs typeface="+mn-ea"/>
              <a:sym typeface="+mn-lt"/>
            </a:endParaRPr>
          </a:p>
        </p:txBody>
      </p:sp>
      <p:sp>
        <p:nvSpPr>
          <p:cNvPr id="37" name="文本框 86"/>
          <p:cNvSpPr txBox="1"/>
          <p:nvPr/>
        </p:nvSpPr>
        <p:spPr>
          <a:xfrm>
            <a:off x="3885759" y="2438569"/>
            <a:ext cx="3009157" cy="800219"/>
          </a:xfrm>
          <a:prstGeom prst="rect">
            <a:avLst/>
          </a:prstGeom>
          <a:noFill/>
          <a:effectLst/>
        </p:spPr>
        <p:txBody>
          <a:bodyPr wrap="none" rtlCol="0">
            <a:spAutoFit/>
          </a:bodyPr>
          <a:lstStyle/>
          <a:p>
            <a:r>
              <a:rPr lang="en-US" altLang="zh-CN" b="1" dirty="0" smtClean="0">
                <a:solidFill>
                  <a:schemeClr val="bg1">
                    <a:lumMod val="50000"/>
                  </a:schemeClr>
                </a:solidFill>
                <a:cs typeface="+mn-ea"/>
                <a:sym typeface="+mn-lt"/>
              </a:rPr>
              <a:t>MORE  THEN  TEMPLATE</a:t>
            </a:r>
            <a:endParaRPr lang="en-US" altLang="zh-CN" sz="1100" b="1" dirty="0">
              <a:solidFill>
                <a:schemeClr val="bg1">
                  <a:lumMod val="50000"/>
                </a:schemeClr>
              </a:solidFill>
              <a:cs typeface="+mn-ea"/>
              <a:sym typeface="+mn-lt"/>
            </a:endParaRPr>
          </a:p>
          <a:p>
            <a:r>
              <a:rPr lang="en-US" altLang="zh-CN" sz="1400" dirty="0" smtClean="0">
                <a:solidFill>
                  <a:schemeClr val="bg1">
                    <a:lumMod val="50000"/>
                  </a:schemeClr>
                </a:solidFill>
                <a:cs typeface="+mn-ea"/>
                <a:sym typeface="+mn-lt"/>
              </a:rPr>
              <a:t>Click </a:t>
            </a:r>
            <a:r>
              <a:rPr lang="en-US" altLang="zh-CN" sz="1400" dirty="0">
                <a:solidFill>
                  <a:schemeClr val="bg1">
                    <a:lumMod val="50000"/>
                  </a:schemeClr>
                </a:solidFill>
                <a:cs typeface="+mn-ea"/>
                <a:sym typeface="+mn-lt"/>
              </a:rPr>
              <a:t>here </a:t>
            </a:r>
            <a:r>
              <a:rPr lang="en-US" altLang="zh-CN" sz="1400" dirty="0" smtClean="0">
                <a:solidFill>
                  <a:schemeClr val="bg1">
                    <a:lumMod val="50000"/>
                  </a:schemeClr>
                </a:solidFill>
                <a:cs typeface="+mn-ea"/>
                <a:sym typeface="+mn-lt"/>
              </a:rPr>
              <a:t>to </a:t>
            </a:r>
            <a:r>
              <a:rPr lang="en-US" altLang="zh-CN" sz="1400" dirty="0">
                <a:solidFill>
                  <a:schemeClr val="bg1">
                    <a:lumMod val="50000"/>
                  </a:schemeClr>
                </a:solidFill>
                <a:cs typeface="+mn-ea"/>
                <a:sym typeface="+mn-lt"/>
              </a:rPr>
              <a:t>add </a:t>
            </a:r>
            <a:r>
              <a:rPr lang="en-US" altLang="zh-CN" sz="1400" dirty="0" smtClean="0">
                <a:solidFill>
                  <a:schemeClr val="bg1">
                    <a:lumMod val="50000"/>
                  </a:schemeClr>
                </a:solidFill>
                <a:cs typeface="+mn-ea"/>
                <a:sym typeface="+mn-lt"/>
              </a:rPr>
              <a:t> you to the  center</a:t>
            </a:r>
          </a:p>
          <a:p>
            <a:r>
              <a:rPr lang="en-US" altLang="zh-CN" sz="1400" dirty="0" smtClean="0">
                <a:solidFill>
                  <a:schemeClr val="bg1">
                    <a:lumMod val="50000"/>
                  </a:schemeClr>
                </a:solidFill>
                <a:cs typeface="+mn-ea"/>
                <a:sym typeface="+mn-lt"/>
              </a:rPr>
              <a:t>of </a:t>
            </a:r>
            <a:r>
              <a:rPr lang="en-US" altLang="zh-CN" sz="1400" dirty="0">
                <a:solidFill>
                  <a:schemeClr val="bg1">
                    <a:lumMod val="50000"/>
                  </a:schemeClr>
                </a:solidFill>
                <a:cs typeface="+mn-ea"/>
                <a:sym typeface="+mn-lt"/>
              </a:rPr>
              <a:t>the  </a:t>
            </a:r>
            <a:r>
              <a:rPr lang="en-US" altLang="zh-CN" sz="1400" dirty="0" smtClean="0">
                <a:solidFill>
                  <a:schemeClr val="bg1">
                    <a:lumMod val="50000"/>
                  </a:schemeClr>
                </a:solidFill>
                <a:cs typeface="+mn-ea"/>
                <a:sym typeface="+mn-lt"/>
              </a:rPr>
              <a:t>narrative thought</a:t>
            </a:r>
            <a:endParaRPr lang="en-US" altLang="zh-CN" dirty="0" smtClean="0">
              <a:solidFill>
                <a:schemeClr val="bg1">
                  <a:lumMod val="50000"/>
                </a:schemeClr>
              </a:solidFill>
              <a:cs typeface="+mn-ea"/>
              <a:sym typeface="+mn-lt"/>
            </a:endParaRPr>
          </a:p>
        </p:txBody>
      </p:sp>
      <p:sp>
        <p:nvSpPr>
          <p:cNvPr id="38" name="文本框 87"/>
          <p:cNvSpPr txBox="1"/>
          <p:nvPr/>
        </p:nvSpPr>
        <p:spPr>
          <a:xfrm>
            <a:off x="6022518" y="4602561"/>
            <a:ext cx="3009157" cy="800219"/>
          </a:xfrm>
          <a:prstGeom prst="rect">
            <a:avLst/>
          </a:prstGeom>
          <a:noFill/>
          <a:effectLst/>
        </p:spPr>
        <p:txBody>
          <a:bodyPr wrap="none" rtlCol="0">
            <a:spAutoFit/>
          </a:bodyPr>
          <a:lstStyle/>
          <a:p>
            <a:r>
              <a:rPr lang="en-US" altLang="zh-CN" b="1" dirty="0" smtClean="0">
                <a:solidFill>
                  <a:schemeClr val="bg1">
                    <a:lumMod val="50000"/>
                  </a:schemeClr>
                </a:solidFill>
                <a:cs typeface="+mn-ea"/>
                <a:sym typeface="+mn-lt"/>
              </a:rPr>
              <a:t>MORE  THEN  TEMPLATE</a:t>
            </a:r>
            <a:endParaRPr lang="en-US" altLang="zh-CN" sz="1100" b="1" dirty="0">
              <a:solidFill>
                <a:schemeClr val="bg1">
                  <a:lumMod val="50000"/>
                </a:schemeClr>
              </a:solidFill>
              <a:cs typeface="+mn-ea"/>
              <a:sym typeface="+mn-lt"/>
            </a:endParaRPr>
          </a:p>
          <a:p>
            <a:r>
              <a:rPr lang="en-US" altLang="zh-CN" sz="1400" dirty="0" smtClean="0">
                <a:solidFill>
                  <a:schemeClr val="bg1">
                    <a:lumMod val="50000"/>
                  </a:schemeClr>
                </a:solidFill>
                <a:cs typeface="+mn-ea"/>
                <a:sym typeface="+mn-lt"/>
              </a:rPr>
              <a:t>Click </a:t>
            </a:r>
            <a:r>
              <a:rPr lang="en-US" altLang="zh-CN" sz="1400" dirty="0">
                <a:solidFill>
                  <a:schemeClr val="bg1">
                    <a:lumMod val="50000"/>
                  </a:schemeClr>
                </a:solidFill>
                <a:cs typeface="+mn-ea"/>
                <a:sym typeface="+mn-lt"/>
              </a:rPr>
              <a:t>here </a:t>
            </a:r>
            <a:r>
              <a:rPr lang="en-US" altLang="zh-CN" sz="1400" dirty="0" smtClean="0">
                <a:solidFill>
                  <a:schemeClr val="bg1">
                    <a:lumMod val="50000"/>
                  </a:schemeClr>
                </a:solidFill>
                <a:cs typeface="+mn-ea"/>
                <a:sym typeface="+mn-lt"/>
              </a:rPr>
              <a:t>to </a:t>
            </a:r>
            <a:r>
              <a:rPr lang="en-US" altLang="zh-CN" sz="1400" dirty="0">
                <a:solidFill>
                  <a:schemeClr val="bg1">
                    <a:lumMod val="50000"/>
                  </a:schemeClr>
                </a:solidFill>
                <a:cs typeface="+mn-ea"/>
                <a:sym typeface="+mn-lt"/>
              </a:rPr>
              <a:t>add </a:t>
            </a:r>
            <a:r>
              <a:rPr lang="en-US" altLang="zh-CN" sz="1400" dirty="0" smtClean="0">
                <a:solidFill>
                  <a:schemeClr val="bg1">
                    <a:lumMod val="50000"/>
                  </a:schemeClr>
                </a:solidFill>
                <a:cs typeface="+mn-ea"/>
                <a:sym typeface="+mn-lt"/>
              </a:rPr>
              <a:t> you to the  center</a:t>
            </a:r>
          </a:p>
          <a:p>
            <a:r>
              <a:rPr lang="en-US" altLang="zh-CN" sz="1400" dirty="0" smtClean="0">
                <a:solidFill>
                  <a:schemeClr val="bg1">
                    <a:lumMod val="50000"/>
                  </a:schemeClr>
                </a:solidFill>
                <a:cs typeface="+mn-ea"/>
                <a:sym typeface="+mn-lt"/>
              </a:rPr>
              <a:t>of </a:t>
            </a:r>
            <a:r>
              <a:rPr lang="en-US" altLang="zh-CN" sz="1400" dirty="0">
                <a:solidFill>
                  <a:schemeClr val="bg1">
                    <a:lumMod val="50000"/>
                  </a:schemeClr>
                </a:solidFill>
                <a:cs typeface="+mn-ea"/>
                <a:sym typeface="+mn-lt"/>
              </a:rPr>
              <a:t>the  </a:t>
            </a:r>
            <a:r>
              <a:rPr lang="en-US" altLang="zh-CN" sz="1400" dirty="0" smtClean="0">
                <a:solidFill>
                  <a:schemeClr val="bg1">
                    <a:lumMod val="50000"/>
                  </a:schemeClr>
                </a:solidFill>
                <a:cs typeface="+mn-ea"/>
                <a:sym typeface="+mn-lt"/>
              </a:rPr>
              <a:t>narrative thought</a:t>
            </a:r>
            <a:endParaRPr lang="en-US" altLang="zh-CN" dirty="0" smtClean="0">
              <a:solidFill>
                <a:schemeClr val="bg1">
                  <a:lumMod val="50000"/>
                </a:schemeClr>
              </a:solidFill>
              <a:cs typeface="+mn-ea"/>
              <a:sym typeface="+mn-lt"/>
            </a:endParaRPr>
          </a:p>
        </p:txBody>
      </p:sp>
      <p:sp>
        <p:nvSpPr>
          <p:cNvPr id="39" name="文本框 88"/>
          <p:cNvSpPr txBox="1"/>
          <p:nvPr/>
        </p:nvSpPr>
        <p:spPr>
          <a:xfrm>
            <a:off x="8100866" y="2450003"/>
            <a:ext cx="3009157" cy="800219"/>
          </a:xfrm>
          <a:prstGeom prst="rect">
            <a:avLst/>
          </a:prstGeom>
          <a:noFill/>
          <a:effectLst/>
        </p:spPr>
        <p:txBody>
          <a:bodyPr wrap="none" rtlCol="0">
            <a:spAutoFit/>
          </a:bodyPr>
          <a:lstStyle/>
          <a:p>
            <a:r>
              <a:rPr lang="en-US" altLang="zh-CN" b="1" dirty="0" smtClean="0">
                <a:solidFill>
                  <a:schemeClr val="bg1">
                    <a:lumMod val="50000"/>
                  </a:schemeClr>
                </a:solidFill>
                <a:cs typeface="+mn-ea"/>
                <a:sym typeface="+mn-lt"/>
              </a:rPr>
              <a:t>MORE  THEN  TEMPLATE</a:t>
            </a:r>
            <a:endParaRPr lang="en-US" altLang="zh-CN" sz="1100" b="1" dirty="0">
              <a:solidFill>
                <a:schemeClr val="bg1">
                  <a:lumMod val="50000"/>
                </a:schemeClr>
              </a:solidFill>
              <a:cs typeface="+mn-ea"/>
              <a:sym typeface="+mn-lt"/>
            </a:endParaRPr>
          </a:p>
          <a:p>
            <a:r>
              <a:rPr lang="en-US" altLang="zh-CN" sz="1400" dirty="0" smtClean="0">
                <a:solidFill>
                  <a:schemeClr val="bg1">
                    <a:lumMod val="50000"/>
                  </a:schemeClr>
                </a:solidFill>
                <a:cs typeface="+mn-ea"/>
                <a:sym typeface="+mn-lt"/>
              </a:rPr>
              <a:t>Click </a:t>
            </a:r>
            <a:r>
              <a:rPr lang="en-US" altLang="zh-CN" sz="1400" dirty="0">
                <a:solidFill>
                  <a:schemeClr val="bg1">
                    <a:lumMod val="50000"/>
                  </a:schemeClr>
                </a:solidFill>
                <a:cs typeface="+mn-ea"/>
                <a:sym typeface="+mn-lt"/>
              </a:rPr>
              <a:t>here </a:t>
            </a:r>
            <a:r>
              <a:rPr lang="en-US" altLang="zh-CN" sz="1400" dirty="0" smtClean="0">
                <a:solidFill>
                  <a:schemeClr val="bg1">
                    <a:lumMod val="50000"/>
                  </a:schemeClr>
                </a:solidFill>
                <a:cs typeface="+mn-ea"/>
                <a:sym typeface="+mn-lt"/>
              </a:rPr>
              <a:t>to </a:t>
            </a:r>
            <a:r>
              <a:rPr lang="en-US" altLang="zh-CN" sz="1400" dirty="0">
                <a:solidFill>
                  <a:schemeClr val="bg1">
                    <a:lumMod val="50000"/>
                  </a:schemeClr>
                </a:solidFill>
                <a:cs typeface="+mn-ea"/>
                <a:sym typeface="+mn-lt"/>
              </a:rPr>
              <a:t>add </a:t>
            </a:r>
            <a:r>
              <a:rPr lang="en-US" altLang="zh-CN" sz="1400" dirty="0" smtClean="0">
                <a:solidFill>
                  <a:schemeClr val="bg1">
                    <a:lumMod val="50000"/>
                  </a:schemeClr>
                </a:solidFill>
                <a:cs typeface="+mn-ea"/>
                <a:sym typeface="+mn-lt"/>
              </a:rPr>
              <a:t> you to the  center</a:t>
            </a:r>
          </a:p>
          <a:p>
            <a:r>
              <a:rPr lang="en-US" altLang="zh-CN" sz="1400" dirty="0" smtClean="0">
                <a:solidFill>
                  <a:schemeClr val="bg1">
                    <a:lumMod val="50000"/>
                  </a:schemeClr>
                </a:solidFill>
                <a:cs typeface="+mn-ea"/>
                <a:sym typeface="+mn-lt"/>
              </a:rPr>
              <a:t>of </a:t>
            </a:r>
            <a:r>
              <a:rPr lang="en-US" altLang="zh-CN" sz="1400" dirty="0">
                <a:solidFill>
                  <a:schemeClr val="bg1">
                    <a:lumMod val="50000"/>
                  </a:schemeClr>
                </a:solidFill>
                <a:cs typeface="+mn-ea"/>
                <a:sym typeface="+mn-lt"/>
              </a:rPr>
              <a:t>the  </a:t>
            </a:r>
            <a:r>
              <a:rPr lang="en-US" altLang="zh-CN" sz="1400" dirty="0" smtClean="0">
                <a:solidFill>
                  <a:schemeClr val="bg1">
                    <a:lumMod val="50000"/>
                  </a:schemeClr>
                </a:solidFill>
                <a:cs typeface="+mn-ea"/>
                <a:sym typeface="+mn-lt"/>
              </a:rPr>
              <a:t>narrative thought</a:t>
            </a:r>
            <a:endParaRPr lang="en-US" altLang="zh-CN" dirty="0" smtClean="0">
              <a:solidFill>
                <a:schemeClr val="bg1">
                  <a:lumMod val="50000"/>
                </a:schemeClr>
              </a:solidFill>
              <a:cs typeface="+mn-ea"/>
              <a:sym typeface="+mn-lt"/>
            </a:endParaRPr>
          </a:p>
        </p:txBody>
      </p:sp>
      <p:cxnSp>
        <p:nvCxnSpPr>
          <p:cNvPr id="40" name="直接连接符 39"/>
          <p:cNvCxnSpPr/>
          <p:nvPr/>
        </p:nvCxnSpPr>
        <p:spPr>
          <a:xfrm>
            <a:off x="2744591" y="3836003"/>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1" name="椭圆 40"/>
          <p:cNvSpPr>
            <a:spLocks noChangeAspect="1"/>
          </p:cNvSpPr>
          <p:nvPr/>
        </p:nvSpPr>
        <p:spPr>
          <a:xfrm>
            <a:off x="2696795" y="3762460"/>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a:spLocks noChangeAspect="1"/>
          </p:cNvSpPr>
          <p:nvPr/>
        </p:nvSpPr>
        <p:spPr>
          <a:xfrm>
            <a:off x="2696795" y="434235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3" name="直接连接符 42"/>
          <p:cNvCxnSpPr/>
          <p:nvPr/>
        </p:nvCxnSpPr>
        <p:spPr>
          <a:xfrm>
            <a:off x="7087647" y="3842939"/>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4" name="椭圆 43"/>
          <p:cNvSpPr>
            <a:spLocks noChangeAspect="1"/>
          </p:cNvSpPr>
          <p:nvPr/>
        </p:nvSpPr>
        <p:spPr>
          <a:xfrm>
            <a:off x="7039851" y="3769396"/>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5" name="椭圆 44"/>
          <p:cNvSpPr>
            <a:spLocks noChangeAspect="1"/>
          </p:cNvSpPr>
          <p:nvPr/>
        </p:nvSpPr>
        <p:spPr>
          <a:xfrm>
            <a:off x="7039851" y="4349292"/>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6" name="直接连接符 45"/>
          <p:cNvCxnSpPr/>
          <p:nvPr/>
        </p:nvCxnSpPr>
        <p:spPr>
          <a:xfrm>
            <a:off x="4914336" y="3564670"/>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47" name="椭圆 46"/>
          <p:cNvSpPr>
            <a:spLocks noChangeAspect="1"/>
          </p:cNvSpPr>
          <p:nvPr/>
        </p:nvSpPr>
        <p:spPr>
          <a:xfrm>
            <a:off x="4866540" y="3491127"/>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8" name="椭圆 47"/>
          <p:cNvSpPr>
            <a:spLocks noChangeAspect="1"/>
          </p:cNvSpPr>
          <p:nvPr/>
        </p:nvSpPr>
        <p:spPr>
          <a:xfrm>
            <a:off x="4866540" y="4071023"/>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9" name="直接连接符 48"/>
          <p:cNvCxnSpPr/>
          <p:nvPr/>
        </p:nvCxnSpPr>
        <p:spPr>
          <a:xfrm>
            <a:off x="9223819" y="3568348"/>
            <a:ext cx="0" cy="556538"/>
          </a:xfrm>
          <a:prstGeom prst="line">
            <a:avLst/>
          </a:prstGeom>
          <a:ln>
            <a:solidFill>
              <a:schemeClr val="bg1">
                <a:lumMod val="50000"/>
              </a:schemeClr>
            </a:solidFill>
          </a:ln>
          <a:effectLst/>
        </p:spPr>
        <p:style>
          <a:lnRef idx="1">
            <a:schemeClr val="accent1"/>
          </a:lnRef>
          <a:fillRef idx="0">
            <a:schemeClr val="accent1"/>
          </a:fillRef>
          <a:effectRef idx="0">
            <a:schemeClr val="accent1"/>
          </a:effectRef>
          <a:fontRef idx="minor">
            <a:schemeClr val="tx1"/>
          </a:fontRef>
        </p:style>
      </p:cxnSp>
      <p:sp>
        <p:nvSpPr>
          <p:cNvPr id="50" name="椭圆 49"/>
          <p:cNvSpPr>
            <a:spLocks noChangeAspect="1"/>
          </p:cNvSpPr>
          <p:nvPr/>
        </p:nvSpPr>
        <p:spPr>
          <a:xfrm>
            <a:off x="9176023" y="3494805"/>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1" name="椭圆 50"/>
          <p:cNvSpPr>
            <a:spLocks noChangeAspect="1"/>
          </p:cNvSpPr>
          <p:nvPr/>
        </p:nvSpPr>
        <p:spPr>
          <a:xfrm>
            <a:off x="9176023" y="4074701"/>
            <a:ext cx="108000" cy="108000"/>
          </a:xfrm>
          <a:prstGeom prst="ellipse">
            <a:avLst/>
          </a:prstGeom>
          <a:solidFill>
            <a:schemeClr val="bg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822395436"/>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fade">
                                      <p:cBhvr>
                                        <p:cTn id="38" dur="1000"/>
                                        <p:tgtEl>
                                          <p:spTgt spid="21"/>
                                        </p:tgtEl>
                                      </p:cBhvr>
                                    </p:animEffect>
                                    <p:anim calcmode="lin" valueType="num">
                                      <p:cBhvr>
                                        <p:cTn id="39" dur="1000" fill="hold"/>
                                        <p:tgtEl>
                                          <p:spTgt spid="21"/>
                                        </p:tgtEl>
                                        <p:attrNameLst>
                                          <p:attrName>ppt_x</p:attrName>
                                        </p:attrNameLst>
                                      </p:cBhvr>
                                      <p:tavLst>
                                        <p:tav tm="0">
                                          <p:val>
                                            <p:strVal val="#ppt_x"/>
                                          </p:val>
                                        </p:tav>
                                        <p:tav tm="100000">
                                          <p:val>
                                            <p:strVal val="#ppt_x"/>
                                          </p:val>
                                        </p:tav>
                                      </p:tavLst>
                                    </p:anim>
                                    <p:anim calcmode="lin" valueType="num">
                                      <p:cBhvr>
                                        <p:cTn id="40" dur="1000" fill="hold"/>
                                        <p:tgtEl>
                                          <p:spTgt spid="21"/>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1000"/>
                                        <p:tgtEl>
                                          <p:spTgt spid="27"/>
                                        </p:tgtEl>
                                      </p:cBhvr>
                                    </p:animEffect>
                                    <p:anim calcmode="lin" valueType="num">
                                      <p:cBhvr>
                                        <p:cTn id="44" dur="1000" fill="hold"/>
                                        <p:tgtEl>
                                          <p:spTgt spid="27"/>
                                        </p:tgtEl>
                                        <p:attrNameLst>
                                          <p:attrName>ppt_x</p:attrName>
                                        </p:attrNameLst>
                                      </p:cBhvr>
                                      <p:tavLst>
                                        <p:tav tm="0">
                                          <p:val>
                                            <p:strVal val="#ppt_x"/>
                                          </p:val>
                                        </p:tav>
                                        <p:tav tm="100000">
                                          <p:val>
                                            <p:strVal val="#ppt_x"/>
                                          </p:val>
                                        </p:tav>
                                      </p:tavLst>
                                    </p:anim>
                                    <p:anim calcmode="lin" valueType="num">
                                      <p:cBhvr>
                                        <p:cTn id="45" dur="1000" fill="hold"/>
                                        <p:tgtEl>
                                          <p:spTgt spid="27"/>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1000"/>
                                        <p:tgtEl>
                                          <p:spTgt spid="30"/>
                                        </p:tgtEl>
                                      </p:cBhvr>
                                    </p:animEffect>
                                    <p:anim calcmode="lin" valueType="num">
                                      <p:cBhvr>
                                        <p:cTn id="49" dur="1000" fill="hold"/>
                                        <p:tgtEl>
                                          <p:spTgt spid="30"/>
                                        </p:tgtEl>
                                        <p:attrNameLst>
                                          <p:attrName>ppt_x</p:attrName>
                                        </p:attrNameLst>
                                      </p:cBhvr>
                                      <p:tavLst>
                                        <p:tav tm="0">
                                          <p:val>
                                            <p:strVal val="#ppt_x"/>
                                          </p:val>
                                        </p:tav>
                                        <p:tav tm="100000">
                                          <p:val>
                                            <p:strVal val="#ppt_x"/>
                                          </p:val>
                                        </p:tav>
                                      </p:tavLst>
                                    </p:anim>
                                    <p:anim calcmode="lin" valueType="num">
                                      <p:cBhvr>
                                        <p:cTn id="50" dur="1000" fill="hold"/>
                                        <p:tgtEl>
                                          <p:spTgt spid="3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36"/>
                                        </p:tgtEl>
                                        <p:attrNameLst>
                                          <p:attrName>style.visibility</p:attrName>
                                        </p:attrNameLst>
                                      </p:cBhvr>
                                      <p:to>
                                        <p:strVal val="visible"/>
                                      </p:to>
                                    </p:set>
                                    <p:animEffect transition="in" filter="fade">
                                      <p:cBhvr>
                                        <p:cTn id="53" dur="1000"/>
                                        <p:tgtEl>
                                          <p:spTgt spid="36"/>
                                        </p:tgtEl>
                                      </p:cBhvr>
                                    </p:animEffect>
                                    <p:anim calcmode="lin" valueType="num">
                                      <p:cBhvr>
                                        <p:cTn id="54" dur="1000" fill="hold"/>
                                        <p:tgtEl>
                                          <p:spTgt spid="36"/>
                                        </p:tgtEl>
                                        <p:attrNameLst>
                                          <p:attrName>ppt_x</p:attrName>
                                        </p:attrNameLst>
                                      </p:cBhvr>
                                      <p:tavLst>
                                        <p:tav tm="0">
                                          <p:val>
                                            <p:strVal val="#ppt_x"/>
                                          </p:val>
                                        </p:tav>
                                        <p:tav tm="100000">
                                          <p:val>
                                            <p:strVal val="#ppt_x"/>
                                          </p:val>
                                        </p:tav>
                                      </p:tavLst>
                                    </p:anim>
                                    <p:anim calcmode="lin" valueType="num">
                                      <p:cBhvr>
                                        <p:cTn id="55" dur="1000" fill="hold"/>
                                        <p:tgtEl>
                                          <p:spTgt spid="36"/>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7"/>
                                        </p:tgtEl>
                                        <p:attrNameLst>
                                          <p:attrName>style.visibility</p:attrName>
                                        </p:attrNameLst>
                                      </p:cBhvr>
                                      <p:to>
                                        <p:strVal val="visible"/>
                                      </p:to>
                                    </p:set>
                                    <p:animEffect transition="in" filter="fade">
                                      <p:cBhvr>
                                        <p:cTn id="58" dur="1000"/>
                                        <p:tgtEl>
                                          <p:spTgt spid="37"/>
                                        </p:tgtEl>
                                      </p:cBhvr>
                                    </p:animEffect>
                                    <p:anim calcmode="lin" valueType="num">
                                      <p:cBhvr>
                                        <p:cTn id="59" dur="1000" fill="hold"/>
                                        <p:tgtEl>
                                          <p:spTgt spid="37"/>
                                        </p:tgtEl>
                                        <p:attrNameLst>
                                          <p:attrName>ppt_x</p:attrName>
                                        </p:attrNameLst>
                                      </p:cBhvr>
                                      <p:tavLst>
                                        <p:tav tm="0">
                                          <p:val>
                                            <p:strVal val="#ppt_x"/>
                                          </p:val>
                                        </p:tav>
                                        <p:tav tm="100000">
                                          <p:val>
                                            <p:strVal val="#ppt_x"/>
                                          </p:val>
                                        </p:tav>
                                      </p:tavLst>
                                    </p:anim>
                                    <p:anim calcmode="lin" valueType="num">
                                      <p:cBhvr>
                                        <p:cTn id="60" dur="1000" fill="hold"/>
                                        <p:tgtEl>
                                          <p:spTgt spid="37"/>
                                        </p:tgtEl>
                                        <p:attrNameLst>
                                          <p:attrName>ppt_y</p:attrName>
                                        </p:attrNameLst>
                                      </p:cBhvr>
                                      <p:tavLst>
                                        <p:tav tm="0">
                                          <p:val>
                                            <p:strVal val="#ppt_y+.1"/>
                                          </p:val>
                                        </p:tav>
                                        <p:tav tm="100000">
                                          <p:val>
                                            <p:strVal val="#ppt_y"/>
                                          </p:val>
                                        </p:tav>
                                      </p:tavLst>
                                    </p:anim>
                                  </p:childTnLst>
                                </p:cTn>
                              </p:par>
                              <p:par>
                                <p:cTn id="61" presetID="42" presetClass="entr" presetSubtype="0" fill="hold" grpId="0" nodeType="withEffect">
                                  <p:stCondLst>
                                    <p:cond delay="0"/>
                                  </p:stCondLst>
                                  <p:childTnLst>
                                    <p:set>
                                      <p:cBhvr>
                                        <p:cTn id="62" dur="1" fill="hold">
                                          <p:stCondLst>
                                            <p:cond delay="0"/>
                                          </p:stCondLst>
                                        </p:cTn>
                                        <p:tgtEl>
                                          <p:spTgt spid="38"/>
                                        </p:tgtEl>
                                        <p:attrNameLst>
                                          <p:attrName>style.visibility</p:attrName>
                                        </p:attrNameLst>
                                      </p:cBhvr>
                                      <p:to>
                                        <p:strVal val="visible"/>
                                      </p:to>
                                    </p:set>
                                    <p:animEffect transition="in" filter="fade">
                                      <p:cBhvr>
                                        <p:cTn id="63" dur="1000"/>
                                        <p:tgtEl>
                                          <p:spTgt spid="38"/>
                                        </p:tgtEl>
                                      </p:cBhvr>
                                    </p:animEffect>
                                    <p:anim calcmode="lin" valueType="num">
                                      <p:cBhvr>
                                        <p:cTn id="64" dur="1000" fill="hold"/>
                                        <p:tgtEl>
                                          <p:spTgt spid="38"/>
                                        </p:tgtEl>
                                        <p:attrNameLst>
                                          <p:attrName>ppt_x</p:attrName>
                                        </p:attrNameLst>
                                      </p:cBhvr>
                                      <p:tavLst>
                                        <p:tav tm="0">
                                          <p:val>
                                            <p:strVal val="#ppt_x"/>
                                          </p:val>
                                        </p:tav>
                                        <p:tav tm="100000">
                                          <p:val>
                                            <p:strVal val="#ppt_x"/>
                                          </p:val>
                                        </p:tav>
                                      </p:tavLst>
                                    </p:anim>
                                    <p:anim calcmode="lin" valueType="num">
                                      <p:cBhvr>
                                        <p:cTn id="65" dur="1000" fill="hold"/>
                                        <p:tgtEl>
                                          <p:spTgt spid="3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Effect transition="in" filter="fade">
                                      <p:cBhvr>
                                        <p:cTn id="68" dur="1000"/>
                                        <p:tgtEl>
                                          <p:spTgt spid="39"/>
                                        </p:tgtEl>
                                      </p:cBhvr>
                                    </p:animEffect>
                                    <p:anim calcmode="lin" valueType="num">
                                      <p:cBhvr>
                                        <p:cTn id="69" dur="1000" fill="hold"/>
                                        <p:tgtEl>
                                          <p:spTgt spid="39"/>
                                        </p:tgtEl>
                                        <p:attrNameLst>
                                          <p:attrName>ppt_x</p:attrName>
                                        </p:attrNameLst>
                                      </p:cBhvr>
                                      <p:tavLst>
                                        <p:tav tm="0">
                                          <p:val>
                                            <p:strVal val="#ppt_x"/>
                                          </p:val>
                                        </p:tav>
                                        <p:tav tm="100000">
                                          <p:val>
                                            <p:strVal val="#ppt_x"/>
                                          </p:val>
                                        </p:tav>
                                      </p:tavLst>
                                    </p:anim>
                                    <p:anim calcmode="lin" valueType="num">
                                      <p:cBhvr>
                                        <p:cTn id="70" dur="1000" fill="hold"/>
                                        <p:tgtEl>
                                          <p:spTgt spid="39"/>
                                        </p:tgtEl>
                                        <p:attrNameLst>
                                          <p:attrName>ppt_y</p:attrName>
                                        </p:attrNameLst>
                                      </p:cBhvr>
                                      <p:tavLst>
                                        <p:tav tm="0">
                                          <p:val>
                                            <p:strVal val="#ppt_y+.1"/>
                                          </p:val>
                                        </p:tav>
                                        <p:tav tm="100000">
                                          <p:val>
                                            <p:strVal val="#ppt_y"/>
                                          </p:val>
                                        </p:tav>
                                      </p:tavLst>
                                    </p:anim>
                                  </p:childTnLst>
                                </p:cTn>
                              </p:par>
                              <p:par>
                                <p:cTn id="71" presetID="42" presetClass="entr" presetSubtype="0" fill="hold" nodeType="withEffect">
                                  <p:stCondLst>
                                    <p:cond delay="0"/>
                                  </p:stCondLst>
                                  <p:childTnLst>
                                    <p:set>
                                      <p:cBhvr>
                                        <p:cTn id="72" dur="1" fill="hold">
                                          <p:stCondLst>
                                            <p:cond delay="0"/>
                                          </p:stCondLst>
                                        </p:cTn>
                                        <p:tgtEl>
                                          <p:spTgt spid="40"/>
                                        </p:tgtEl>
                                        <p:attrNameLst>
                                          <p:attrName>style.visibility</p:attrName>
                                        </p:attrNameLst>
                                      </p:cBhvr>
                                      <p:to>
                                        <p:strVal val="visible"/>
                                      </p:to>
                                    </p:set>
                                    <p:animEffect transition="in" filter="fade">
                                      <p:cBhvr>
                                        <p:cTn id="73" dur="1000"/>
                                        <p:tgtEl>
                                          <p:spTgt spid="40"/>
                                        </p:tgtEl>
                                      </p:cBhvr>
                                    </p:animEffect>
                                    <p:anim calcmode="lin" valueType="num">
                                      <p:cBhvr>
                                        <p:cTn id="74" dur="1000" fill="hold"/>
                                        <p:tgtEl>
                                          <p:spTgt spid="40"/>
                                        </p:tgtEl>
                                        <p:attrNameLst>
                                          <p:attrName>ppt_x</p:attrName>
                                        </p:attrNameLst>
                                      </p:cBhvr>
                                      <p:tavLst>
                                        <p:tav tm="0">
                                          <p:val>
                                            <p:strVal val="#ppt_x"/>
                                          </p:val>
                                        </p:tav>
                                        <p:tav tm="100000">
                                          <p:val>
                                            <p:strVal val="#ppt_x"/>
                                          </p:val>
                                        </p:tav>
                                      </p:tavLst>
                                    </p:anim>
                                    <p:anim calcmode="lin" valueType="num">
                                      <p:cBhvr>
                                        <p:cTn id="75" dur="1000" fill="hold"/>
                                        <p:tgtEl>
                                          <p:spTgt spid="40"/>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fade">
                                      <p:cBhvr>
                                        <p:cTn id="78" dur="1000"/>
                                        <p:tgtEl>
                                          <p:spTgt spid="41"/>
                                        </p:tgtEl>
                                      </p:cBhvr>
                                    </p:animEffect>
                                    <p:anim calcmode="lin" valueType="num">
                                      <p:cBhvr>
                                        <p:cTn id="79" dur="1000" fill="hold"/>
                                        <p:tgtEl>
                                          <p:spTgt spid="41"/>
                                        </p:tgtEl>
                                        <p:attrNameLst>
                                          <p:attrName>ppt_x</p:attrName>
                                        </p:attrNameLst>
                                      </p:cBhvr>
                                      <p:tavLst>
                                        <p:tav tm="0">
                                          <p:val>
                                            <p:strVal val="#ppt_x"/>
                                          </p:val>
                                        </p:tav>
                                        <p:tav tm="100000">
                                          <p:val>
                                            <p:strVal val="#ppt_x"/>
                                          </p:val>
                                        </p:tav>
                                      </p:tavLst>
                                    </p:anim>
                                    <p:anim calcmode="lin" valueType="num">
                                      <p:cBhvr>
                                        <p:cTn id="80" dur="1000" fill="hold"/>
                                        <p:tgtEl>
                                          <p:spTgt spid="41"/>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fade">
                                      <p:cBhvr>
                                        <p:cTn id="83" dur="1000"/>
                                        <p:tgtEl>
                                          <p:spTgt spid="42"/>
                                        </p:tgtEl>
                                      </p:cBhvr>
                                    </p:animEffect>
                                    <p:anim calcmode="lin" valueType="num">
                                      <p:cBhvr>
                                        <p:cTn id="84" dur="1000" fill="hold"/>
                                        <p:tgtEl>
                                          <p:spTgt spid="42"/>
                                        </p:tgtEl>
                                        <p:attrNameLst>
                                          <p:attrName>ppt_x</p:attrName>
                                        </p:attrNameLst>
                                      </p:cBhvr>
                                      <p:tavLst>
                                        <p:tav tm="0">
                                          <p:val>
                                            <p:strVal val="#ppt_x"/>
                                          </p:val>
                                        </p:tav>
                                        <p:tav tm="100000">
                                          <p:val>
                                            <p:strVal val="#ppt_x"/>
                                          </p:val>
                                        </p:tav>
                                      </p:tavLst>
                                    </p:anim>
                                    <p:anim calcmode="lin" valueType="num">
                                      <p:cBhvr>
                                        <p:cTn id="85" dur="1000" fill="hold"/>
                                        <p:tgtEl>
                                          <p:spTgt spid="42"/>
                                        </p:tgtEl>
                                        <p:attrNameLst>
                                          <p:attrName>ppt_y</p:attrName>
                                        </p:attrNameLst>
                                      </p:cBhvr>
                                      <p:tavLst>
                                        <p:tav tm="0">
                                          <p:val>
                                            <p:strVal val="#ppt_y+.1"/>
                                          </p:val>
                                        </p:tav>
                                        <p:tav tm="100000">
                                          <p:val>
                                            <p:strVal val="#ppt_y"/>
                                          </p:val>
                                        </p:tav>
                                      </p:tavLst>
                                    </p:anim>
                                  </p:childTnLst>
                                </p:cTn>
                              </p:par>
                              <p:par>
                                <p:cTn id="86" presetID="42" presetClass="entr" presetSubtype="0" fill="hold" nodeType="withEffect">
                                  <p:stCondLst>
                                    <p:cond delay="0"/>
                                  </p:stCondLst>
                                  <p:childTnLst>
                                    <p:set>
                                      <p:cBhvr>
                                        <p:cTn id="87" dur="1" fill="hold">
                                          <p:stCondLst>
                                            <p:cond delay="0"/>
                                          </p:stCondLst>
                                        </p:cTn>
                                        <p:tgtEl>
                                          <p:spTgt spid="43"/>
                                        </p:tgtEl>
                                        <p:attrNameLst>
                                          <p:attrName>style.visibility</p:attrName>
                                        </p:attrNameLst>
                                      </p:cBhvr>
                                      <p:to>
                                        <p:strVal val="visible"/>
                                      </p:to>
                                    </p:set>
                                    <p:animEffect transition="in" filter="fade">
                                      <p:cBhvr>
                                        <p:cTn id="88" dur="1000"/>
                                        <p:tgtEl>
                                          <p:spTgt spid="43"/>
                                        </p:tgtEl>
                                      </p:cBhvr>
                                    </p:animEffect>
                                    <p:anim calcmode="lin" valueType="num">
                                      <p:cBhvr>
                                        <p:cTn id="89" dur="1000" fill="hold"/>
                                        <p:tgtEl>
                                          <p:spTgt spid="43"/>
                                        </p:tgtEl>
                                        <p:attrNameLst>
                                          <p:attrName>ppt_x</p:attrName>
                                        </p:attrNameLst>
                                      </p:cBhvr>
                                      <p:tavLst>
                                        <p:tav tm="0">
                                          <p:val>
                                            <p:strVal val="#ppt_x"/>
                                          </p:val>
                                        </p:tav>
                                        <p:tav tm="100000">
                                          <p:val>
                                            <p:strVal val="#ppt_x"/>
                                          </p:val>
                                        </p:tav>
                                      </p:tavLst>
                                    </p:anim>
                                    <p:anim calcmode="lin" valueType="num">
                                      <p:cBhvr>
                                        <p:cTn id="90" dur="1000" fill="hold"/>
                                        <p:tgtEl>
                                          <p:spTgt spid="43"/>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44"/>
                                        </p:tgtEl>
                                        <p:attrNameLst>
                                          <p:attrName>style.visibility</p:attrName>
                                        </p:attrNameLst>
                                      </p:cBhvr>
                                      <p:to>
                                        <p:strVal val="visible"/>
                                      </p:to>
                                    </p:set>
                                    <p:animEffect transition="in" filter="fade">
                                      <p:cBhvr>
                                        <p:cTn id="93" dur="1000"/>
                                        <p:tgtEl>
                                          <p:spTgt spid="44"/>
                                        </p:tgtEl>
                                      </p:cBhvr>
                                    </p:animEffect>
                                    <p:anim calcmode="lin" valueType="num">
                                      <p:cBhvr>
                                        <p:cTn id="94" dur="1000" fill="hold"/>
                                        <p:tgtEl>
                                          <p:spTgt spid="44"/>
                                        </p:tgtEl>
                                        <p:attrNameLst>
                                          <p:attrName>ppt_x</p:attrName>
                                        </p:attrNameLst>
                                      </p:cBhvr>
                                      <p:tavLst>
                                        <p:tav tm="0">
                                          <p:val>
                                            <p:strVal val="#ppt_x"/>
                                          </p:val>
                                        </p:tav>
                                        <p:tav tm="100000">
                                          <p:val>
                                            <p:strVal val="#ppt_x"/>
                                          </p:val>
                                        </p:tav>
                                      </p:tavLst>
                                    </p:anim>
                                    <p:anim calcmode="lin" valueType="num">
                                      <p:cBhvr>
                                        <p:cTn id="95" dur="1000" fill="hold"/>
                                        <p:tgtEl>
                                          <p:spTgt spid="44"/>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45"/>
                                        </p:tgtEl>
                                        <p:attrNameLst>
                                          <p:attrName>style.visibility</p:attrName>
                                        </p:attrNameLst>
                                      </p:cBhvr>
                                      <p:to>
                                        <p:strVal val="visible"/>
                                      </p:to>
                                    </p:set>
                                    <p:animEffect transition="in" filter="fade">
                                      <p:cBhvr>
                                        <p:cTn id="98" dur="1000"/>
                                        <p:tgtEl>
                                          <p:spTgt spid="45"/>
                                        </p:tgtEl>
                                      </p:cBhvr>
                                    </p:animEffect>
                                    <p:anim calcmode="lin" valueType="num">
                                      <p:cBhvr>
                                        <p:cTn id="99" dur="1000" fill="hold"/>
                                        <p:tgtEl>
                                          <p:spTgt spid="45"/>
                                        </p:tgtEl>
                                        <p:attrNameLst>
                                          <p:attrName>ppt_x</p:attrName>
                                        </p:attrNameLst>
                                      </p:cBhvr>
                                      <p:tavLst>
                                        <p:tav tm="0">
                                          <p:val>
                                            <p:strVal val="#ppt_x"/>
                                          </p:val>
                                        </p:tav>
                                        <p:tav tm="100000">
                                          <p:val>
                                            <p:strVal val="#ppt_x"/>
                                          </p:val>
                                        </p:tav>
                                      </p:tavLst>
                                    </p:anim>
                                    <p:anim calcmode="lin" valueType="num">
                                      <p:cBhvr>
                                        <p:cTn id="100" dur="1000" fill="hold"/>
                                        <p:tgtEl>
                                          <p:spTgt spid="45"/>
                                        </p:tgtEl>
                                        <p:attrNameLst>
                                          <p:attrName>ppt_y</p:attrName>
                                        </p:attrNameLst>
                                      </p:cBhvr>
                                      <p:tavLst>
                                        <p:tav tm="0">
                                          <p:val>
                                            <p:strVal val="#ppt_y+.1"/>
                                          </p:val>
                                        </p:tav>
                                        <p:tav tm="100000">
                                          <p:val>
                                            <p:strVal val="#ppt_y"/>
                                          </p:val>
                                        </p:tav>
                                      </p:tavLst>
                                    </p:anim>
                                  </p:childTnLst>
                                </p:cTn>
                              </p:par>
                              <p:par>
                                <p:cTn id="101" presetID="42" presetClass="entr" presetSubtype="0" fill="hold" nodeType="withEffect">
                                  <p:stCondLst>
                                    <p:cond delay="0"/>
                                  </p:stCondLst>
                                  <p:childTnLst>
                                    <p:set>
                                      <p:cBhvr>
                                        <p:cTn id="102" dur="1" fill="hold">
                                          <p:stCondLst>
                                            <p:cond delay="0"/>
                                          </p:stCondLst>
                                        </p:cTn>
                                        <p:tgtEl>
                                          <p:spTgt spid="46"/>
                                        </p:tgtEl>
                                        <p:attrNameLst>
                                          <p:attrName>style.visibility</p:attrName>
                                        </p:attrNameLst>
                                      </p:cBhvr>
                                      <p:to>
                                        <p:strVal val="visible"/>
                                      </p:to>
                                    </p:set>
                                    <p:animEffect transition="in" filter="fade">
                                      <p:cBhvr>
                                        <p:cTn id="103" dur="1000"/>
                                        <p:tgtEl>
                                          <p:spTgt spid="46"/>
                                        </p:tgtEl>
                                      </p:cBhvr>
                                    </p:animEffect>
                                    <p:anim calcmode="lin" valueType="num">
                                      <p:cBhvr>
                                        <p:cTn id="104" dur="1000" fill="hold"/>
                                        <p:tgtEl>
                                          <p:spTgt spid="46"/>
                                        </p:tgtEl>
                                        <p:attrNameLst>
                                          <p:attrName>ppt_x</p:attrName>
                                        </p:attrNameLst>
                                      </p:cBhvr>
                                      <p:tavLst>
                                        <p:tav tm="0">
                                          <p:val>
                                            <p:strVal val="#ppt_x"/>
                                          </p:val>
                                        </p:tav>
                                        <p:tav tm="100000">
                                          <p:val>
                                            <p:strVal val="#ppt_x"/>
                                          </p:val>
                                        </p:tav>
                                      </p:tavLst>
                                    </p:anim>
                                    <p:anim calcmode="lin" valueType="num">
                                      <p:cBhvr>
                                        <p:cTn id="105" dur="1000" fill="hold"/>
                                        <p:tgtEl>
                                          <p:spTgt spid="46"/>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47"/>
                                        </p:tgtEl>
                                        <p:attrNameLst>
                                          <p:attrName>style.visibility</p:attrName>
                                        </p:attrNameLst>
                                      </p:cBhvr>
                                      <p:to>
                                        <p:strVal val="visible"/>
                                      </p:to>
                                    </p:set>
                                    <p:animEffect transition="in" filter="fade">
                                      <p:cBhvr>
                                        <p:cTn id="108" dur="1000"/>
                                        <p:tgtEl>
                                          <p:spTgt spid="47"/>
                                        </p:tgtEl>
                                      </p:cBhvr>
                                    </p:animEffect>
                                    <p:anim calcmode="lin" valueType="num">
                                      <p:cBhvr>
                                        <p:cTn id="109" dur="1000" fill="hold"/>
                                        <p:tgtEl>
                                          <p:spTgt spid="47"/>
                                        </p:tgtEl>
                                        <p:attrNameLst>
                                          <p:attrName>ppt_x</p:attrName>
                                        </p:attrNameLst>
                                      </p:cBhvr>
                                      <p:tavLst>
                                        <p:tav tm="0">
                                          <p:val>
                                            <p:strVal val="#ppt_x"/>
                                          </p:val>
                                        </p:tav>
                                        <p:tav tm="100000">
                                          <p:val>
                                            <p:strVal val="#ppt_x"/>
                                          </p:val>
                                        </p:tav>
                                      </p:tavLst>
                                    </p:anim>
                                    <p:anim calcmode="lin" valueType="num">
                                      <p:cBhvr>
                                        <p:cTn id="110" dur="1000" fill="hold"/>
                                        <p:tgtEl>
                                          <p:spTgt spid="47"/>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48"/>
                                        </p:tgtEl>
                                        <p:attrNameLst>
                                          <p:attrName>style.visibility</p:attrName>
                                        </p:attrNameLst>
                                      </p:cBhvr>
                                      <p:to>
                                        <p:strVal val="visible"/>
                                      </p:to>
                                    </p:set>
                                    <p:animEffect transition="in" filter="fade">
                                      <p:cBhvr>
                                        <p:cTn id="113" dur="1000"/>
                                        <p:tgtEl>
                                          <p:spTgt spid="48"/>
                                        </p:tgtEl>
                                      </p:cBhvr>
                                    </p:animEffect>
                                    <p:anim calcmode="lin" valueType="num">
                                      <p:cBhvr>
                                        <p:cTn id="114" dur="1000" fill="hold"/>
                                        <p:tgtEl>
                                          <p:spTgt spid="48"/>
                                        </p:tgtEl>
                                        <p:attrNameLst>
                                          <p:attrName>ppt_x</p:attrName>
                                        </p:attrNameLst>
                                      </p:cBhvr>
                                      <p:tavLst>
                                        <p:tav tm="0">
                                          <p:val>
                                            <p:strVal val="#ppt_x"/>
                                          </p:val>
                                        </p:tav>
                                        <p:tav tm="100000">
                                          <p:val>
                                            <p:strVal val="#ppt_x"/>
                                          </p:val>
                                        </p:tav>
                                      </p:tavLst>
                                    </p:anim>
                                    <p:anim calcmode="lin" valueType="num">
                                      <p:cBhvr>
                                        <p:cTn id="115" dur="1000" fill="hold"/>
                                        <p:tgtEl>
                                          <p:spTgt spid="48"/>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0"/>
                                  </p:stCondLst>
                                  <p:childTnLst>
                                    <p:set>
                                      <p:cBhvr>
                                        <p:cTn id="117" dur="1" fill="hold">
                                          <p:stCondLst>
                                            <p:cond delay="0"/>
                                          </p:stCondLst>
                                        </p:cTn>
                                        <p:tgtEl>
                                          <p:spTgt spid="49"/>
                                        </p:tgtEl>
                                        <p:attrNameLst>
                                          <p:attrName>style.visibility</p:attrName>
                                        </p:attrNameLst>
                                      </p:cBhvr>
                                      <p:to>
                                        <p:strVal val="visible"/>
                                      </p:to>
                                    </p:set>
                                    <p:animEffect transition="in" filter="fade">
                                      <p:cBhvr>
                                        <p:cTn id="118" dur="1000"/>
                                        <p:tgtEl>
                                          <p:spTgt spid="49"/>
                                        </p:tgtEl>
                                      </p:cBhvr>
                                    </p:animEffect>
                                    <p:anim calcmode="lin" valueType="num">
                                      <p:cBhvr>
                                        <p:cTn id="119" dur="1000" fill="hold"/>
                                        <p:tgtEl>
                                          <p:spTgt spid="49"/>
                                        </p:tgtEl>
                                        <p:attrNameLst>
                                          <p:attrName>ppt_x</p:attrName>
                                        </p:attrNameLst>
                                      </p:cBhvr>
                                      <p:tavLst>
                                        <p:tav tm="0">
                                          <p:val>
                                            <p:strVal val="#ppt_x"/>
                                          </p:val>
                                        </p:tav>
                                        <p:tav tm="100000">
                                          <p:val>
                                            <p:strVal val="#ppt_x"/>
                                          </p:val>
                                        </p:tav>
                                      </p:tavLst>
                                    </p:anim>
                                    <p:anim calcmode="lin" valueType="num">
                                      <p:cBhvr>
                                        <p:cTn id="120" dur="1000" fill="hold"/>
                                        <p:tgtEl>
                                          <p:spTgt spid="4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50"/>
                                        </p:tgtEl>
                                        <p:attrNameLst>
                                          <p:attrName>style.visibility</p:attrName>
                                        </p:attrNameLst>
                                      </p:cBhvr>
                                      <p:to>
                                        <p:strVal val="visible"/>
                                      </p:to>
                                    </p:set>
                                    <p:animEffect transition="in" filter="fade">
                                      <p:cBhvr>
                                        <p:cTn id="123" dur="1000"/>
                                        <p:tgtEl>
                                          <p:spTgt spid="50"/>
                                        </p:tgtEl>
                                      </p:cBhvr>
                                    </p:animEffect>
                                    <p:anim calcmode="lin" valueType="num">
                                      <p:cBhvr>
                                        <p:cTn id="124" dur="1000" fill="hold"/>
                                        <p:tgtEl>
                                          <p:spTgt spid="50"/>
                                        </p:tgtEl>
                                        <p:attrNameLst>
                                          <p:attrName>ppt_x</p:attrName>
                                        </p:attrNameLst>
                                      </p:cBhvr>
                                      <p:tavLst>
                                        <p:tav tm="0">
                                          <p:val>
                                            <p:strVal val="#ppt_x"/>
                                          </p:val>
                                        </p:tav>
                                        <p:tav tm="100000">
                                          <p:val>
                                            <p:strVal val="#ppt_x"/>
                                          </p:val>
                                        </p:tav>
                                      </p:tavLst>
                                    </p:anim>
                                    <p:anim calcmode="lin" valueType="num">
                                      <p:cBhvr>
                                        <p:cTn id="125" dur="1000" fill="hold"/>
                                        <p:tgtEl>
                                          <p:spTgt spid="50"/>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51"/>
                                        </p:tgtEl>
                                        <p:attrNameLst>
                                          <p:attrName>style.visibility</p:attrName>
                                        </p:attrNameLst>
                                      </p:cBhvr>
                                      <p:to>
                                        <p:strVal val="visible"/>
                                      </p:to>
                                    </p:set>
                                    <p:animEffect transition="in" filter="fade">
                                      <p:cBhvr>
                                        <p:cTn id="128" dur="1000"/>
                                        <p:tgtEl>
                                          <p:spTgt spid="51"/>
                                        </p:tgtEl>
                                      </p:cBhvr>
                                    </p:animEffect>
                                    <p:anim calcmode="lin" valueType="num">
                                      <p:cBhvr>
                                        <p:cTn id="129" dur="1000" fill="hold"/>
                                        <p:tgtEl>
                                          <p:spTgt spid="51"/>
                                        </p:tgtEl>
                                        <p:attrNameLst>
                                          <p:attrName>ppt_x</p:attrName>
                                        </p:attrNameLst>
                                      </p:cBhvr>
                                      <p:tavLst>
                                        <p:tav tm="0">
                                          <p:val>
                                            <p:strVal val="#ppt_x"/>
                                          </p:val>
                                        </p:tav>
                                        <p:tav tm="100000">
                                          <p:val>
                                            <p:strVal val="#ppt_x"/>
                                          </p:val>
                                        </p:tav>
                                      </p:tavLst>
                                    </p:anim>
                                    <p:anim calcmode="lin" valueType="num">
                                      <p:cBhvr>
                                        <p:cTn id="130" dur="1000" fill="hold"/>
                                        <p:tgtEl>
                                          <p:spTgt spid="5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36" grpId="0"/>
      <p:bldP spid="37" grpId="0"/>
      <p:bldP spid="38" grpId="0"/>
      <p:bldP spid="39" grpId="0"/>
      <p:bldP spid="41" grpId="0" animBg="1"/>
      <p:bldP spid="42" grpId="0" animBg="1"/>
      <p:bldP spid="44" grpId="0" animBg="1"/>
      <p:bldP spid="45" grpId="0" animBg="1"/>
      <p:bldP spid="47" grpId="0" animBg="1"/>
      <p:bldP spid="48" grpId="0" animBg="1"/>
      <p:bldP spid="50"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圆角矩形 5"/>
          <p:cNvSpPr/>
          <p:nvPr/>
        </p:nvSpPr>
        <p:spPr>
          <a:xfrm>
            <a:off x="1727722" y="2526801"/>
            <a:ext cx="3996044"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椭圆 6"/>
          <p:cNvSpPr/>
          <p:nvPr/>
        </p:nvSpPr>
        <p:spPr>
          <a:xfrm>
            <a:off x="1811875" y="2795839"/>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 name="组合 7"/>
          <p:cNvGrpSpPr/>
          <p:nvPr/>
        </p:nvGrpSpPr>
        <p:grpSpPr>
          <a:xfrm>
            <a:off x="2042676" y="3005888"/>
            <a:ext cx="385415" cy="370647"/>
            <a:chOff x="6285705" y="2358559"/>
            <a:chExt cx="385415" cy="370647"/>
          </a:xfrm>
          <a:solidFill>
            <a:srgbClr val="404040"/>
          </a:solidFill>
          <a:effectLst/>
        </p:grpSpPr>
        <p:sp>
          <p:nvSpPr>
            <p:cNvPr id="9" name="Oval 131"/>
            <p:cNvSpPr>
              <a:spLocks noChangeArrowheads="1"/>
            </p:cNvSpPr>
            <p:nvPr/>
          </p:nvSpPr>
          <p:spPr bwMode="auto">
            <a:xfrm>
              <a:off x="6391694" y="2358559"/>
              <a:ext cx="173437" cy="175656"/>
            </a:xfrm>
            <a:prstGeom prst="ellipse">
              <a:avLst/>
            </a:pr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cs typeface="+mn-ea"/>
                <a:sym typeface="+mn-lt"/>
              </a:endParaRPr>
            </a:p>
          </p:txBody>
        </p:sp>
        <p:sp>
          <p:nvSpPr>
            <p:cNvPr id="11" name="Freeform 134"/>
            <p:cNvSpPr/>
            <p:nvPr/>
          </p:nvSpPr>
          <p:spPr bwMode="auto">
            <a:xfrm>
              <a:off x="6285705" y="2561609"/>
              <a:ext cx="385415" cy="167597"/>
            </a:xfrm>
            <a:custGeom>
              <a:avLst/>
              <a:gdLst>
                <a:gd name="T0" fmla="*/ 35 w 200"/>
                <a:gd name="T1" fmla="*/ 87 h 87"/>
                <a:gd name="T2" fmla="*/ 35 w 200"/>
                <a:gd name="T3" fmla="*/ 72 h 87"/>
                <a:gd name="T4" fmla="*/ 46 w 200"/>
                <a:gd name="T5" fmla="*/ 72 h 87"/>
                <a:gd name="T6" fmla="*/ 46 w 200"/>
                <a:gd name="T7" fmla="*/ 87 h 87"/>
                <a:gd name="T8" fmla="*/ 155 w 200"/>
                <a:gd name="T9" fmla="*/ 87 h 87"/>
                <a:gd name="T10" fmla="*/ 155 w 200"/>
                <a:gd name="T11" fmla="*/ 72 h 87"/>
                <a:gd name="T12" fmla="*/ 166 w 200"/>
                <a:gd name="T13" fmla="*/ 72 h 87"/>
                <a:gd name="T14" fmla="*/ 166 w 200"/>
                <a:gd name="T15" fmla="*/ 87 h 87"/>
                <a:gd name="T16" fmla="*/ 199 w 200"/>
                <a:gd name="T17" fmla="*/ 87 h 87"/>
                <a:gd name="T18" fmla="*/ 200 w 200"/>
                <a:gd name="T19" fmla="*/ 43 h 87"/>
                <a:gd name="T20" fmla="*/ 156 w 200"/>
                <a:gd name="T21" fmla="*/ 0 h 87"/>
                <a:gd name="T22" fmla="*/ 156 w 200"/>
                <a:gd name="T23" fmla="*/ 0 h 87"/>
                <a:gd name="T24" fmla="*/ 156 w 200"/>
                <a:gd name="T25" fmla="*/ 0 h 87"/>
                <a:gd name="T26" fmla="*/ 140 w 200"/>
                <a:gd name="T27" fmla="*/ 0 h 87"/>
                <a:gd name="T28" fmla="*/ 100 w 200"/>
                <a:gd name="T29" fmla="*/ 80 h 87"/>
                <a:gd name="T30" fmla="*/ 60 w 200"/>
                <a:gd name="T31" fmla="*/ 0 h 87"/>
                <a:gd name="T32" fmla="*/ 45 w 200"/>
                <a:gd name="T33" fmla="*/ 0 h 87"/>
                <a:gd name="T34" fmla="*/ 45 w 200"/>
                <a:gd name="T35" fmla="*/ 0 h 87"/>
                <a:gd name="T36" fmla="*/ 44 w 200"/>
                <a:gd name="T37" fmla="*/ 0 h 87"/>
                <a:gd name="T38" fmla="*/ 1 w 200"/>
                <a:gd name="T39" fmla="*/ 43 h 87"/>
                <a:gd name="T40" fmla="*/ 0 w 200"/>
                <a:gd name="T41" fmla="*/ 87 h 87"/>
                <a:gd name="T42" fmla="*/ 35 w 200"/>
                <a:gd name="T43" fmla="*/ 8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00" h="87">
                  <a:moveTo>
                    <a:pt x="35" y="87"/>
                  </a:moveTo>
                  <a:cubicBezTo>
                    <a:pt x="35" y="72"/>
                    <a:pt x="35" y="72"/>
                    <a:pt x="35" y="72"/>
                  </a:cubicBezTo>
                  <a:cubicBezTo>
                    <a:pt x="46" y="72"/>
                    <a:pt x="46" y="72"/>
                    <a:pt x="46" y="72"/>
                  </a:cubicBezTo>
                  <a:cubicBezTo>
                    <a:pt x="46" y="87"/>
                    <a:pt x="46" y="87"/>
                    <a:pt x="46" y="87"/>
                  </a:cubicBezTo>
                  <a:cubicBezTo>
                    <a:pt x="155" y="87"/>
                    <a:pt x="155" y="87"/>
                    <a:pt x="155" y="87"/>
                  </a:cubicBezTo>
                  <a:cubicBezTo>
                    <a:pt x="155" y="72"/>
                    <a:pt x="155" y="72"/>
                    <a:pt x="155" y="72"/>
                  </a:cubicBezTo>
                  <a:cubicBezTo>
                    <a:pt x="166" y="72"/>
                    <a:pt x="166" y="72"/>
                    <a:pt x="166" y="72"/>
                  </a:cubicBezTo>
                  <a:cubicBezTo>
                    <a:pt x="166" y="87"/>
                    <a:pt x="166" y="87"/>
                    <a:pt x="166" y="87"/>
                  </a:cubicBezTo>
                  <a:cubicBezTo>
                    <a:pt x="199" y="87"/>
                    <a:pt x="199" y="87"/>
                    <a:pt x="199" y="87"/>
                  </a:cubicBezTo>
                  <a:cubicBezTo>
                    <a:pt x="199" y="47"/>
                    <a:pt x="200" y="43"/>
                    <a:pt x="200" y="43"/>
                  </a:cubicBezTo>
                  <a:cubicBezTo>
                    <a:pt x="200" y="19"/>
                    <a:pt x="180" y="0"/>
                    <a:pt x="156" y="0"/>
                  </a:cubicBezTo>
                  <a:cubicBezTo>
                    <a:pt x="156" y="0"/>
                    <a:pt x="156" y="0"/>
                    <a:pt x="156" y="0"/>
                  </a:cubicBezTo>
                  <a:cubicBezTo>
                    <a:pt x="156" y="0"/>
                    <a:pt x="156" y="0"/>
                    <a:pt x="156" y="0"/>
                  </a:cubicBezTo>
                  <a:cubicBezTo>
                    <a:pt x="140" y="0"/>
                    <a:pt x="140" y="0"/>
                    <a:pt x="140" y="0"/>
                  </a:cubicBezTo>
                  <a:cubicBezTo>
                    <a:pt x="100" y="80"/>
                    <a:pt x="100" y="80"/>
                    <a:pt x="100" y="80"/>
                  </a:cubicBezTo>
                  <a:cubicBezTo>
                    <a:pt x="60" y="0"/>
                    <a:pt x="60" y="0"/>
                    <a:pt x="60" y="0"/>
                  </a:cubicBezTo>
                  <a:cubicBezTo>
                    <a:pt x="45" y="0"/>
                    <a:pt x="45" y="0"/>
                    <a:pt x="45" y="0"/>
                  </a:cubicBezTo>
                  <a:cubicBezTo>
                    <a:pt x="45" y="0"/>
                    <a:pt x="45" y="0"/>
                    <a:pt x="45" y="0"/>
                  </a:cubicBezTo>
                  <a:cubicBezTo>
                    <a:pt x="45" y="0"/>
                    <a:pt x="44" y="0"/>
                    <a:pt x="44" y="0"/>
                  </a:cubicBezTo>
                  <a:cubicBezTo>
                    <a:pt x="20" y="0"/>
                    <a:pt x="1" y="19"/>
                    <a:pt x="1" y="43"/>
                  </a:cubicBezTo>
                  <a:cubicBezTo>
                    <a:pt x="1" y="43"/>
                    <a:pt x="0" y="47"/>
                    <a:pt x="0" y="87"/>
                  </a:cubicBezTo>
                  <a:lnTo>
                    <a:pt x="35" y="87"/>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800">
                <a:solidFill>
                  <a:prstClr val="black"/>
                </a:solidFill>
                <a:cs typeface="+mn-ea"/>
                <a:sym typeface="+mn-lt"/>
              </a:endParaRPr>
            </a:p>
          </p:txBody>
        </p:sp>
      </p:grpSp>
      <p:sp>
        <p:nvSpPr>
          <p:cNvPr id="12" name="圆角矩形 11"/>
          <p:cNvSpPr/>
          <p:nvPr/>
        </p:nvSpPr>
        <p:spPr>
          <a:xfrm>
            <a:off x="6767756" y="2523623"/>
            <a:ext cx="3993906"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椭圆 13"/>
          <p:cNvSpPr/>
          <p:nvPr/>
        </p:nvSpPr>
        <p:spPr>
          <a:xfrm>
            <a:off x="6863060" y="2748056"/>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7097628" y="2985965"/>
            <a:ext cx="348399" cy="301947"/>
            <a:chOff x="6603016" y="4273770"/>
            <a:chExt cx="348399" cy="301947"/>
          </a:xfrm>
          <a:solidFill>
            <a:srgbClr val="404040"/>
          </a:solidFill>
          <a:effectLst/>
        </p:grpSpPr>
        <p:sp>
          <p:nvSpPr>
            <p:cNvPr id="16" name="Freeform 19"/>
            <p:cNvSpPr/>
            <p:nvPr/>
          </p:nvSpPr>
          <p:spPr bwMode="auto">
            <a:xfrm>
              <a:off x="6657211" y="4400963"/>
              <a:ext cx="71339" cy="125535"/>
            </a:xfrm>
            <a:custGeom>
              <a:avLst/>
              <a:gdLst>
                <a:gd name="T0" fmla="*/ 4 w 54"/>
                <a:gd name="T1" fmla="*/ 95 h 95"/>
                <a:gd name="T2" fmla="*/ 49 w 54"/>
                <a:gd name="T3" fmla="*/ 95 h 95"/>
                <a:gd name="T4" fmla="*/ 54 w 54"/>
                <a:gd name="T5" fmla="*/ 90 h 95"/>
                <a:gd name="T6" fmla="*/ 54 w 54"/>
                <a:gd name="T7" fmla="*/ 4 h 95"/>
                <a:gd name="T8" fmla="*/ 49 w 54"/>
                <a:gd name="T9" fmla="*/ 0 h 95"/>
                <a:gd name="T10" fmla="*/ 4 w 54"/>
                <a:gd name="T11" fmla="*/ 0 h 95"/>
                <a:gd name="T12" fmla="*/ 0 w 54"/>
                <a:gd name="T13" fmla="*/ 4 h 95"/>
                <a:gd name="T14" fmla="*/ 0 w 54"/>
                <a:gd name="T15" fmla="*/ 90 h 95"/>
                <a:gd name="T16" fmla="*/ 4 w 54"/>
                <a:gd name="T17" fmla="*/ 9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95">
                  <a:moveTo>
                    <a:pt x="4" y="95"/>
                  </a:moveTo>
                  <a:cubicBezTo>
                    <a:pt x="49" y="95"/>
                    <a:pt x="49" y="95"/>
                    <a:pt x="49" y="95"/>
                  </a:cubicBezTo>
                  <a:cubicBezTo>
                    <a:pt x="52" y="95"/>
                    <a:pt x="54" y="93"/>
                    <a:pt x="54" y="90"/>
                  </a:cubicBezTo>
                  <a:cubicBezTo>
                    <a:pt x="54" y="4"/>
                    <a:pt x="54" y="4"/>
                    <a:pt x="54" y="4"/>
                  </a:cubicBezTo>
                  <a:cubicBezTo>
                    <a:pt x="54" y="2"/>
                    <a:pt x="52" y="0"/>
                    <a:pt x="49" y="0"/>
                  </a:cubicBezTo>
                  <a:cubicBezTo>
                    <a:pt x="4" y="0"/>
                    <a:pt x="4" y="0"/>
                    <a:pt x="4" y="0"/>
                  </a:cubicBezTo>
                  <a:cubicBezTo>
                    <a:pt x="2" y="0"/>
                    <a:pt x="0" y="2"/>
                    <a:pt x="0" y="4"/>
                  </a:cubicBezTo>
                  <a:cubicBezTo>
                    <a:pt x="0" y="90"/>
                    <a:pt x="0" y="90"/>
                    <a:pt x="0" y="90"/>
                  </a:cubicBezTo>
                  <a:cubicBezTo>
                    <a:pt x="0" y="93"/>
                    <a:pt x="2" y="95"/>
                    <a:pt x="4" y="95"/>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sp>
          <p:nvSpPr>
            <p:cNvPr id="17" name="Freeform 20"/>
            <p:cNvSpPr/>
            <p:nvPr/>
          </p:nvSpPr>
          <p:spPr bwMode="auto">
            <a:xfrm>
              <a:off x="6760072" y="4354510"/>
              <a:ext cx="71339" cy="171988"/>
            </a:xfrm>
            <a:custGeom>
              <a:avLst/>
              <a:gdLst>
                <a:gd name="T0" fmla="*/ 5 w 54"/>
                <a:gd name="T1" fmla="*/ 130 h 130"/>
                <a:gd name="T2" fmla="*/ 50 w 54"/>
                <a:gd name="T3" fmla="*/ 130 h 130"/>
                <a:gd name="T4" fmla="*/ 54 w 54"/>
                <a:gd name="T5" fmla="*/ 125 h 130"/>
                <a:gd name="T6" fmla="*/ 54 w 54"/>
                <a:gd name="T7" fmla="*/ 5 h 130"/>
                <a:gd name="T8" fmla="*/ 50 w 54"/>
                <a:gd name="T9" fmla="*/ 0 h 130"/>
                <a:gd name="T10" fmla="*/ 5 w 54"/>
                <a:gd name="T11" fmla="*/ 0 h 130"/>
                <a:gd name="T12" fmla="*/ 0 w 54"/>
                <a:gd name="T13" fmla="*/ 5 h 130"/>
                <a:gd name="T14" fmla="*/ 0 w 54"/>
                <a:gd name="T15" fmla="*/ 125 h 130"/>
                <a:gd name="T16" fmla="*/ 5 w 54"/>
                <a:gd name="T17"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30">
                  <a:moveTo>
                    <a:pt x="5" y="130"/>
                  </a:moveTo>
                  <a:cubicBezTo>
                    <a:pt x="50" y="130"/>
                    <a:pt x="50" y="130"/>
                    <a:pt x="50" y="130"/>
                  </a:cubicBezTo>
                  <a:cubicBezTo>
                    <a:pt x="52" y="130"/>
                    <a:pt x="54" y="128"/>
                    <a:pt x="54" y="125"/>
                  </a:cubicBezTo>
                  <a:cubicBezTo>
                    <a:pt x="54" y="5"/>
                    <a:pt x="54" y="5"/>
                    <a:pt x="54" y="5"/>
                  </a:cubicBezTo>
                  <a:cubicBezTo>
                    <a:pt x="54" y="2"/>
                    <a:pt x="52" y="0"/>
                    <a:pt x="50" y="0"/>
                  </a:cubicBezTo>
                  <a:cubicBezTo>
                    <a:pt x="5" y="0"/>
                    <a:pt x="5" y="0"/>
                    <a:pt x="5" y="0"/>
                  </a:cubicBezTo>
                  <a:cubicBezTo>
                    <a:pt x="2" y="0"/>
                    <a:pt x="0" y="2"/>
                    <a:pt x="0" y="5"/>
                  </a:cubicBezTo>
                  <a:cubicBezTo>
                    <a:pt x="0" y="125"/>
                    <a:pt x="0" y="125"/>
                    <a:pt x="0" y="125"/>
                  </a:cubicBezTo>
                  <a:cubicBezTo>
                    <a:pt x="0" y="128"/>
                    <a:pt x="2" y="130"/>
                    <a:pt x="5" y="130"/>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sp>
          <p:nvSpPr>
            <p:cNvPr id="18" name="Freeform 21"/>
            <p:cNvSpPr/>
            <p:nvPr/>
          </p:nvSpPr>
          <p:spPr bwMode="auto">
            <a:xfrm>
              <a:off x="6864039" y="4316353"/>
              <a:ext cx="71339" cy="210147"/>
            </a:xfrm>
            <a:custGeom>
              <a:avLst/>
              <a:gdLst>
                <a:gd name="T0" fmla="*/ 4 w 54"/>
                <a:gd name="T1" fmla="*/ 159 h 159"/>
                <a:gd name="T2" fmla="*/ 49 w 54"/>
                <a:gd name="T3" fmla="*/ 159 h 159"/>
                <a:gd name="T4" fmla="*/ 54 w 54"/>
                <a:gd name="T5" fmla="*/ 154 h 159"/>
                <a:gd name="T6" fmla="*/ 54 w 54"/>
                <a:gd name="T7" fmla="*/ 5 h 159"/>
                <a:gd name="T8" fmla="*/ 49 w 54"/>
                <a:gd name="T9" fmla="*/ 0 h 159"/>
                <a:gd name="T10" fmla="*/ 4 w 54"/>
                <a:gd name="T11" fmla="*/ 0 h 159"/>
                <a:gd name="T12" fmla="*/ 0 w 54"/>
                <a:gd name="T13" fmla="*/ 5 h 159"/>
                <a:gd name="T14" fmla="*/ 0 w 54"/>
                <a:gd name="T15" fmla="*/ 154 h 159"/>
                <a:gd name="T16" fmla="*/ 4 w 54"/>
                <a:gd name="T17" fmla="*/ 159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 h="159">
                  <a:moveTo>
                    <a:pt x="4" y="159"/>
                  </a:moveTo>
                  <a:cubicBezTo>
                    <a:pt x="49" y="159"/>
                    <a:pt x="49" y="159"/>
                    <a:pt x="49" y="159"/>
                  </a:cubicBezTo>
                  <a:cubicBezTo>
                    <a:pt x="52" y="159"/>
                    <a:pt x="54" y="157"/>
                    <a:pt x="54" y="154"/>
                  </a:cubicBezTo>
                  <a:cubicBezTo>
                    <a:pt x="54" y="5"/>
                    <a:pt x="54" y="5"/>
                    <a:pt x="54" y="5"/>
                  </a:cubicBezTo>
                  <a:cubicBezTo>
                    <a:pt x="54" y="2"/>
                    <a:pt x="52" y="0"/>
                    <a:pt x="49" y="0"/>
                  </a:cubicBezTo>
                  <a:cubicBezTo>
                    <a:pt x="4" y="0"/>
                    <a:pt x="4" y="0"/>
                    <a:pt x="4" y="0"/>
                  </a:cubicBezTo>
                  <a:cubicBezTo>
                    <a:pt x="2" y="0"/>
                    <a:pt x="0" y="2"/>
                    <a:pt x="0" y="5"/>
                  </a:cubicBezTo>
                  <a:cubicBezTo>
                    <a:pt x="0" y="154"/>
                    <a:pt x="0" y="154"/>
                    <a:pt x="0" y="154"/>
                  </a:cubicBezTo>
                  <a:cubicBezTo>
                    <a:pt x="0" y="157"/>
                    <a:pt x="2" y="159"/>
                    <a:pt x="4" y="15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sp>
          <p:nvSpPr>
            <p:cNvPr id="19" name="Freeform 22"/>
            <p:cNvSpPr/>
            <p:nvPr/>
          </p:nvSpPr>
          <p:spPr bwMode="auto">
            <a:xfrm>
              <a:off x="6603016" y="4273770"/>
              <a:ext cx="348399" cy="301947"/>
            </a:xfrm>
            <a:custGeom>
              <a:avLst/>
              <a:gdLst>
                <a:gd name="T0" fmla="*/ 253 w 264"/>
                <a:gd name="T1" fmla="*/ 206 h 228"/>
                <a:gd name="T2" fmla="*/ 23 w 264"/>
                <a:gd name="T3" fmla="*/ 206 h 228"/>
                <a:gd name="T4" fmla="*/ 22 w 264"/>
                <a:gd name="T5" fmla="*/ 206 h 228"/>
                <a:gd name="T6" fmla="*/ 22 w 264"/>
                <a:gd name="T7" fmla="*/ 11 h 228"/>
                <a:gd name="T8" fmla="*/ 11 w 264"/>
                <a:gd name="T9" fmla="*/ 0 h 228"/>
                <a:gd name="T10" fmla="*/ 0 w 264"/>
                <a:gd name="T11" fmla="*/ 11 h 228"/>
                <a:gd name="T12" fmla="*/ 0 w 264"/>
                <a:gd name="T13" fmla="*/ 206 h 228"/>
                <a:gd name="T14" fmla="*/ 23 w 264"/>
                <a:gd name="T15" fmla="*/ 228 h 228"/>
                <a:gd name="T16" fmla="*/ 253 w 264"/>
                <a:gd name="T17" fmla="*/ 228 h 228"/>
                <a:gd name="T18" fmla="*/ 264 w 264"/>
                <a:gd name="T19" fmla="*/ 217 h 228"/>
                <a:gd name="T20" fmla="*/ 253 w 264"/>
                <a:gd name="T21" fmla="*/ 206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4" h="228">
                  <a:moveTo>
                    <a:pt x="253" y="206"/>
                  </a:moveTo>
                  <a:cubicBezTo>
                    <a:pt x="23" y="206"/>
                    <a:pt x="23" y="206"/>
                    <a:pt x="23" y="206"/>
                  </a:cubicBezTo>
                  <a:cubicBezTo>
                    <a:pt x="22" y="206"/>
                    <a:pt x="22" y="206"/>
                    <a:pt x="22" y="206"/>
                  </a:cubicBezTo>
                  <a:cubicBezTo>
                    <a:pt x="22" y="11"/>
                    <a:pt x="22" y="11"/>
                    <a:pt x="22" y="11"/>
                  </a:cubicBezTo>
                  <a:cubicBezTo>
                    <a:pt x="22" y="5"/>
                    <a:pt x="17" y="0"/>
                    <a:pt x="11" y="0"/>
                  </a:cubicBezTo>
                  <a:cubicBezTo>
                    <a:pt x="5" y="0"/>
                    <a:pt x="0" y="5"/>
                    <a:pt x="0" y="11"/>
                  </a:cubicBezTo>
                  <a:cubicBezTo>
                    <a:pt x="0" y="206"/>
                    <a:pt x="0" y="206"/>
                    <a:pt x="0" y="206"/>
                  </a:cubicBezTo>
                  <a:cubicBezTo>
                    <a:pt x="0" y="218"/>
                    <a:pt x="10" y="228"/>
                    <a:pt x="23" y="228"/>
                  </a:cubicBezTo>
                  <a:cubicBezTo>
                    <a:pt x="253" y="228"/>
                    <a:pt x="253" y="228"/>
                    <a:pt x="253" y="228"/>
                  </a:cubicBezTo>
                  <a:cubicBezTo>
                    <a:pt x="259" y="228"/>
                    <a:pt x="264" y="223"/>
                    <a:pt x="264" y="217"/>
                  </a:cubicBezTo>
                  <a:cubicBezTo>
                    <a:pt x="264" y="211"/>
                    <a:pt x="259" y="206"/>
                    <a:pt x="253" y="206"/>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grpSp>
      <p:sp>
        <p:nvSpPr>
          <p:cNvPr id="20" name="圆角矩形 19"/>
          <p:cNvSpPr/>
          <p:nvPr/>
        </p:nvSpPr>
        <p:spPr>
          <a:xfrm>
            <a:off x="1711516" y="4710779"/>
            <a:ext cx="3993906"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p:cNvSpPr/>
          <p:nvPr/>
        </p:nvSpPr>
        <p:spPr>
          <a:xfrm>
            <a:off x="1795669" y="4979817"/>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2" name="组合 21"/>
          <p:cNvGrpSpPr/>
          <p:nvPr/>
        </p:nvGrpSpPr>
        <p:grpSpPr>
          <a:xfrm>
            <a:off x="2056744" y="5210003"/>
            <a:ext cx="320699" cy="317393"/>
            <a:chOff x="4894890" y="3552033"/>
            <a:chExt cx="320699" cy="317393"/>
          </a:xfrm>
          <a:solidFill>
            <a:srgbClr val="404040"/>
          </a:solidFill>
          <a:effectLst/>
        </p:grpSpPr>
        <p:sp>
          <p:nvSpPr>
            <p:cNvPr id="23" name="Freeform 136"/>
            <p:cNvSpPr/>
            <p:nvPr/>
          </p:nvSpPr>
          <p:spPr bwMode="auto">
            <a:xfrm>
              <a:off x="4894890" y="3729905"/>
              <a:ext cx="320699" cy="139521"/>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sp>
          <p:nvSpPr>
            <p:cNvPr id="24" name="Freeform 137"/>
            <p:cNvSpPr>
              <a:spLocks noEditPoints="1"/>
            </p:cNvSpPr>
            <p:nvPr/>
          </p:nvSpPr>
          <p:spPr bwMode="auto">
            <a:xfrm>
              <a:off x="4894890" y="3552033"/>
              <a:ext cx="320699" cy="184485"/>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sz="2000">
                <a:solidFill>
                  <a:prstClr val="black"/>
                </a:solidFill>
                <a:cs typeface="+mn-ea"/>
                <a:sym typeface="+mn-lt"/>
              </a:endParaRPr>
            </a:p>
          </p:txBody>
        </p:sp>
      </p:grpSp>
      <p:sp>
        <p:nvSpPr>
          <p:cNvPr id="25" name="圆角矩形 24"/>
          <p:cNvSpPr/>
          <p:nvPr/>
        </p:nvSpPr>
        <p:spPr>
          <a:xfrm>
            <a:off x="6765618" y="4710779"/>
            <a:ext cx="3993906" cy="1373411"/>
          </a:xfrm>
          <a:prstGeom prst="roundRect">
            <a:avLst>
              <a:gd name="adj" fmla="val 7594"/>
            </a:avLst>
          </a:prstGeom>
          <a:noFill/>
          <a:ln>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6" name="椭圆 25"/>
          <p:cNvSpPr/>
          <p:nvPr/>
        </p:nvSpPr>
        <p:spPr>
          <a:xfrm>
            <a:off x="6860922" y="4935212"/>
            <a:ext cx="847019" cy="847019"/>
          </a:xfrm>
          <a:prstGeom prst="ellipse">
            <a:avLst/>
          </a:prstGeom>
          <a:noFill/>
          <a:ln w="25400">
            <a:solidFill>
              <a:srgbClr val="40404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27" name="组合 26"/>
          <p:cNvGrpSpPr/>
          <p:nvPr/>
        </p:nvGrpSpPr>
        <p:grpSpPr>
          <a:xfrm>
            <a:off x="7056253" y="5166767"/>
            <a:ext cx="439148" cy="366232"/>
            <a:chOff x="6974585" y="3291091"/>
            <a:chExt cx="439148" cy="366232"/>
          </a:xfrm>
          <a:solidFill>
            <a:srgbClr val="404040"/>
          </a:solidFill>
          <a:effectLst/>
        </p:grpSpPr>
        <p:sp>
          <p:nvSpPr>
            <p:cNvPr id="28" name="Freeform 5"/>
            <p:cNvSpPr/>
            <p:nvPr/>
          </p:nvSpPr>
          <p:spPr bwMode="auto">
            <a:xfrm>
              <a:off x="6974585" y="3385549"/>
              <a:ext cx="336404" cy="271774"/>
            </a:xfrm>
            <a:custGeom>
              <a:avLst/>
              <a:gdLst>
                <a:gd name="T0" fmla="*/ 123 w 138"/>
                <a:gd name="T1" fmla="*/ 83 h 111"/>
                <a:gd name="T2" fmla="*/ 89 w 138"/>
                <a:gd name="T3" fmla="*/ 93 h 111"/>
                <a:gd name="T4" fmla="*/ 85 w 138"/>
                <a:gd name="T5" fmla="*/ 93 h 111"/>
                <a:gd name="T6" fmla="*/ 83 w 138"/>
                <a:gd name="T7" fmla="*/ 92 h 111"/>
                <a:gd name="T8" fmla="*/ 79 w 138"/>
                <a:gd name="T9" fmla="*/ 92 h 111"/>
                <a:gd name="T10" fmla="*/ 77 w 138"/>
                <a:gd name="T11" fmla="*/ 91 h 111"/>
                <a:gd name="T12" fmla="*/ 74 w 138"/>
                <a:gd name="T13" fmla="*/ 91 h 111"/>
                <a:gd name="T14" fmla="*/ 72 w 138"/>
                <a:gd name="T15" fmla="*/ 90 h 111"/>
                <a:gd name="T16" fmla="*/ 68 w 138"/>
                <a:gd name="T17" fmla="*/ 89 h 111"/>
                <a:gd name="T18" fmla="*/ 67 w 138"/>
                <a:gd name="T19" fmla="*/ 88 h 111"/>
                <a:gd name="T20" fmla="*/ 63 w 138"/>
                <a:gd name="T21" fmla="*/ 86 h 111"/>
                <a:gd name="T22" fmla="*/ 63 w 138"/>
                <a:gd name="T23" fmla="*/ 86 h 111"/>
                <a:gd name="T24" fmla="*/ 50 w 138"/>
                <a:gd name="T25" fmla="*/ 76 h 111"/>
                <a:gd name="T26" fmla="*/ 50 w 138"/>
                <a:gd name="T27" fmla="*/ 76 h 111"/>
                <a:gd name="T28" fmla="*/ 46 w 138"/>
                <a:gd name="T29" fmla="*/ 72 h 111"/>
                <a:gd name="T30" fmla="*/ 45 w 138"/>
                <a:gd name="T31" fmla="*/ 71 h 111"/>
                <a:gd name="T32" fmla="*/ 33 w 138"/>
                <a:gd name="T33" fmla="*/ 36 h 111"/>
                <a:gd name="T34" fmla="*/ 48 w 138"/>
                <a:gd name="T35" fmla="*/ 36 h 111"/>
                <a:gd name="T36" fmla="*/ 24 w 138"/>
                <a:gd name="T37" fmla="*/ 0 h 111"/>
                <a:gd name="T38" fmla="*/ 0 w 138"/>
                <a:gd name="T39" fmla="*/ 36 h 111"/>
                <a:gd name="T40" fmla="*/ 15 w 138"/>
                <a:gd name="T41" fmla="*/ 36 h 111"/>
                <a:gd name="T42" fmla="*/ 28 w 138"/>
                <a:gd name="T43" fmla="*/ 78 h 111"/>
                <a:gd name="T44" fmla="*/ 29 w 138"/>
                <a:gd name="T45" fmla="*/ 79 h 111"/>
                <a:gd name="T46" fmla="*/ 31 w 138"/>
                <a:gd name="T47" fmla="*/ 83 h 111"/>
                <a:gd name="T48" fmla="*/ 32 w 138"/>
                <a:gd name="T49" fmla="*/ 84 h 111"/>
                <a:gd name="T50" fmla="*/ 37 w 138"/>
                <a:gd name="T51" fmla="*/ 89 h 111"/>
                <a:gd name="T52" fmla="*/ 37 w 138"/>
                <a:gd name="T53" fmla="*/ 89 h 111"/>
                <a:gd name="T54" fmla="*/ 54 w 138"/>
                <a:gd name="T55" fmla="*/ 102 h 111"/>
                <a:gd name="T56" fmla="*/ 54 w 138"/>
                <a:gd name="T57" fmla="*/ 102 h 111"/>
                <a:gd name="T58" fmla="*/ 60 w 138"/>
                <a:gd name="T59" fmla="*/ 105 h 111"/>
                <a:gd name="T60" fmla="*/ 61 w 138"/>
                <a:gd name="T61" fmla="*/ 105 h 111"/>
                <a:gd name="T62" fmla="*/ 66 w 138"/>
                <a:gd name="T63" fmla="*/ 107 h 111"/>
                <a:gd name="T64" fmla="*/ 68 w 138"/>
                <a:gd name="T65" fmla="*/ 108 h 111"/>
                <a:gd name="T66" fmla="*/ 73 w 138"/>
                <a:gd name="T67" fmla="*/ 109 h 111"/>
                <a:gd name="T68" fmla="*/ 76 w 138"/>
                <a:gd name="T69" fmla="*/ 110 h 111"/>
                <a:gd name="T70" fmla="*/ 77 w 138"/>
                <a:gd name="T71" fmla="*/ 110 h 111"/>
                <a:gd name="T72" fmla="*/ 81 w 138"/>
                <a:gd name="T73" fmla="*/ 110 h 111"/>
                <a:gd name="T74" fmla="*/ 83 w 138"/>
                <a:gd name="T75" fmla="*/ 111 h 111"/>
                <a:gd name="T76" fmla="*/ 90 w 138"/>
                <a:gd name="T77" fmla="*/ 111 h 111"/>
                <a:gd name="T78" fmla="*/ 133 w 138"/>
                <a:gd name="T79" fmla="*/ 97 h 111"/>
                <a:gd name="T80" fmla="*/ 135 w 138"/>
                <a:gd name="T81" fmla="*/ 85 h 111"/>
                <a:gd name="T82" fmla="*/ 123 w 138"/>
                <a:gd name="T83" fmla="*/ 83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8" h="111">
                  <a:moveTo>
                    <a:pt x="123" y="83"/>
                  </a:moveTo>
                  <a:cubicBezTo>
                    <a:pt x="113" y="90"/>
                    <a:pt x="101" y="93"/>
                    <a:pt x="89" y="93"/>
                  </a:cubicBezTo>
                  <a:cubicBezTo>
                    <a:pt x="88" y="93"/>
                    <a:pt x="86" y="93"/>
                    <a:pt x="85" y="93"/>
                  </a:cubicBezTo>
                  <a:cubicBezTo>
                    <a:pt x="84" y="93"/>
                    <a:pt x="83" y="93"/>
                    <a:pt x="83" y="92"/>
                  </a:cubicBezTo>
                  <a:cubicBezTo>
                    <a:pt x="82" y="92"/>
                    <a:pt x="80" y="92"/>
                    <a:pt x="79" y="92"/>
                  </a:cubicBezTo>
                  <a:cubicBezTo>
                    <a:pt x="78" y="92"/>
                    <a:pt x="78" y="92"/>
                    <a:pt x="77" y="91"/>
                  </a:cubicBezTo>
                  <a:cubicBezTo>
                    <a:pt x="76" y="91"/>
                    <a:pt x="75" y="91"/>
                    <a:pt x="74" y="91"/>
                  </a:cubicBezTo>
                  <a:cubicBezTo>
                    <a:pt x="73" y="90"/>
                    <a:pt x="72" y="90"/>
                    <a:pt x="72" y="90"/>
                  </a:cubicBezTo>
                  <a:cubicBezTo>
                    <a:pt x="71" y="90"/>
                    <a:pt x="69" y="89"/>
                    <a:pt x="68" y="89"/>
                  </a:cubicBezTo>
                  <a:cubicBezTo>
                    <a:pt x="68" y="88"/>
                    <a:pt x="68" y="88"/>
                    <a:pt x="67" y="88"/>
                  </a:cubicBezTo>
                  <a:cubicBezTo>
                    <a:pt x="66" y="88"/>
                    <a:pt x="64" y="87"/>
                    <a:pt x="63" y="86"/>
                  </a:cubicBezTo>
                  <a:cubicBezTo>
                    <a:pt x="63" y="86"/>
                    <a:pt x="63" y="86"/>
                    <a:pt x="63" y="86"/>
                  </a:cubicBezTo>
                  <a:cubicBezTo>
                    <a:pt x="58" y="83"/>
                    <a:pt x="54" y="80"/>
                    <a:pt x="50" y="76"/>
                  </a:cubicBezTo>
                  <a:cubicBezTo>
                    <a:pt x="50" y="76"/>
                    <a:pt x="50" y="76"/>
                    <a:pt x="50" y="76"/>
                  </a:cubicBezTo>
                  <a:cubicBezTo>
                    <a:pt x="48" y="75"/>
                    <a:pt x="47" y="74"/>
                    <a:pt x="46" y="72"/>
                  </a:cubicBezTo>
                  <a:cubicBezTo>
                    <a:pt x="46" y="72"/>
                    <a:pt x="46" y="72"/>
                    <a:pt x="45" y="71"/>
                  </a:cubicBezTo>
                  <a:cubicBezTo>
                    <a:pt x="38" y="62"/>
                    <a:pt x="33" y="49"/>
                    <a:pt x="33" y="36"/>
                  </a:cubicBezTo>
                  <a:cubicBezTo>
                    <a:pt x="48" y="36"/>
                    <a:pt x="48" y="36"/>
                    <a:pt x="48" y="36"/>
                  </a:cubicBezTo>
                  <a:cubicBezTo>
                    <a:pt x="24" y="0"/>
                    <a:pt x="24" y="0"/>
                    <a:pt x="24" y="0"/>
                  </a:cubicBezTo>
                  <a:cubicBezTo>
                    <a:pt x="0" y="36"/>
                    <a:pt x="0" y="36"/>
                    <a:pt x="0" y="36"/>
                  </a:cubicBezTo>
                  <a:cubicBezTo>
                    <a:pt x="15" y="36"/>
                    <a:pt x="15" y="36"/>
                    <a:pt x="15" y="36"/>
                  </a:cubicBezTo>
                  <a:cubicBezTo>
                    <a:pt x="15" y="52"/>
                    <a:pt x="20" y="66"/>
                    <a:pt x="28" y="78"/>
                  </a:cubicBezTo>
                  <a:cubicBezTo>
                    <a:pt x="28" y="79"/>
                    <a:pt x="28" y="79"/>
                    <a:pt x="29" y="79"/>
                  </a:cubicBezTo>
                  <a:cubicBezTo>
                    <a:pt x="29" y="80"/>
                    <a:pt x="30" y="81"/>
                    <a:pt x="31" y="83"/>
                  </a:cubicBezTo>
                  <a:cubicBezTo>
                    <a:pt x="32" y="83"/>
                    <a:pt x="32" y="83"/>
                    <a:pt x="32" y="84"/>
                  </a:cubicBezTo>
                  <a:cubicBezTo>
                    <a:pt x="34" y="86"/>
                    <a:pt x="35" y="87"/>
                    <a:pt x="37" y="89"/>
                  </a:cubicBezTo>
                  <a:cubicBezTo>
                    <a:pt x="37" y="89"/>
                    <a:pt x="37" y="89"/>
                    <a:pt x="37" y="89"/>
                  </a:cubicBezTo>
                  <a:cubicBezTo>
                    <a:pt x="42" y="94"/>
                    <a:pt x="48" y="98"/>
                    <a:pt x="54" y="102"/>
                  </a:cubicBezTo>
                  <a:cubicBezTo>
                    <a:pt x="54" y="102"/>
                    <a:pt x="54" y="102"/>
                    <a:pt x="54" y="102"/>
                  </a:cubicBezTo>
                  <a:cubicBezTo>
                    <a:pt x="56" y="103"/>
                    <a:pt x="58" y="104"/>
                    <a:pt x="60" y="105"/>
                  </a:cubicBezTo>
                  <a:cubicBezTo>
                    <a:pt x="60" y="105"/>
                    <a:pt x="61" y="105"/>
                    <a:pt x="61" y="105"/>
                  </a:cubicBezTo>
                  <a:cubicBezTo>
                    <a:pt x="63" y="106"/>
                    <a:pt x="64" y="106"/>
                    <a:pt x="66" y="107"/>
                  </a:cubicBezTo>
                  <a:cubicBezTo>
                    <a:pt x="67" y="107"/>
                    <a:pt x="68" y="108"/>
                    <a:pt x="68" y="108"/>
                  </a:cubicBezTo>
                  <a:cubicBezTo>
                    <a:pt x="70" y="108"/>
                    <a:pt x="71" y="109"/>
                    <a:pt x="73" y="109"/>
                  </a:cubicBezTo>
                  <a:cubicBezTo>
                    <a:pt x="74" y="109"/>
                    <a:pt x="75" y="109"/>
                    <a:pt x="76" y="110"/>
                  </a:cubicBezTo>
                  <a:cubicBezTo>
                    <a:pt x="76" y="110"/>
                    <a:pt x="77" y="110"/>
                    <a:pt x="77" y="110"/>
                  </a:cubicBezTo>
                  <a:cubicBezTo>
                    <a:pt x="78" y="110"/>
                    <a:pt x="80" y="110"/>
                    <a:pt x="81" y="110"/>
                  </a:cubicBezTo>
                  <a:cubicBezTo>
                    <a:pt x="82" y="110"/>
                    <a:pt x="82" y="111"/>
                    <a:pt x="83" y="111"/>
                  </a:cubicBezTo>
                  <a:cubicBezTo>
                    <a:pt x="85" y="111"/>
                    <a:pt x="88" y="111"/>
                    <a:pt x="90" y="111"/>
                  </a:cubicBezTo>
                  <a:cubicBezTo>
                    <a:pt x="105" y="111"/>
                    <a:pt x="120" y="106"/>
                    <a:pt x="133" y="97"/>
                  </a:cubicBezTo>
                  <a:cubicBezTo>
                    <a:pt x="137" y="95"/>
                    <a:pt x="138" y="89"/>
                    <a:pt x="135" y="85"/>
                  </a:cubicBezTo>
                  <a:cubicBezTo>
                    <a:pt x="132" y="81"/>
                    <a:pt x="127" y="80"/>
                    <a:pt x="123" y="83"/>
                  </a:cubicBezTo>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sp>
          <p:nvSpPr>
            <p:cNvPr id="29" name="Freeform 6"/>
            <p:cNvSpPr/>
            <p:nvPr/>
          </p:nvSpPr>
          <p:spPr bwMode="auto">
            <a:xfrm>
              <a:off x="7077329" y="3291091"/>
              <a:ext cx="336404" cy="270117"/>
            </a:xfrm>
            <a:custGeom>
              <a:avLst/>
              <a:gdLst>
                <a:gd name="T0" fmla="*/ 123 w 138"/>
                <a:gd name="T1" fmla="*/ 75 h 111"/>
                <a:gd name="T2" fmla="*/ 110 w 138"/>
                <a:gd name="T3" fmla="*/ 33 h 111"/>
                <a:gd name="T4" fmla="*/ 109 w 138"/>
                <a:gd name="T5" fmla="*/ 32 h 111"/>
                <a:gd name="T6" fmla="*/ 106 w 138"/>
                <a:gd name="T7" fmla="*/ 28 h 111"/>
                <a:gd name="T8" fmla="*/ 106 w 138"/>
                <a:gd name="T9" fmla="*/ 27 h 111"/>
                <a:gd name="T10" fmla="*/ 78 w 138"/>
                <a:gd name="T11" fmla="*/ 6 h 111"/>
                <a:gd name="T12" fmla="*/ 77 w 138"/>
                <a:gd name="T13" fmla="*/ 6 h 111"/>
                <a:gd name="T14" fmla="*/ 72 w 138"/>
                <a:gd name="T15" fmla="*/ 4 h 111"/>
                <a:gd name="T16" fmla="*/ 70 w 138"/>
                <a:gd name="T17" fmla="*/ 3 h 111"/>
                <a:gd name="T18" fmla="*/ 65 w 138"/>
                <a:gd name="T19" fmla="*/ 2 h 111"/>
                <a:gd name="T20" fmla="*/ 62 w 138"/>
                <a:gd name="T21" fmla="*/ 1 h 111"/>
                <a:gd name="T22" fmla="*/ 61 w 138"/>
                <a:gd name="T23" fmla="*/ 1 h 111"/>
                <a:gd name="T24" fmla="*/ 57 w 138"/>
                <a:gd name="T25" fmla="*/ 1 h 111"/>
                <a:gd name="T26" fmla="*/ 55 w 138"/>
                <a:gd name="T27" fmla="*/ 0 h 111"/>
                <a:gd name="T28" fmla="*/ 49 w 138"/>
                <a:gd name="T29" fmla="*/ 0 h 111"/>
                <a:gd name="T30" fmla="*/ 48 w 138"/>
                <a:gd name="T31" fmla="*/ 0 h 111"/>
                <a:gd name="T32" fmla="*/ 48 w 138"/>
                <a:gd name="T33" fmla="*/ 0 h 111"/>
                <a:gd name="T34" fmla="*/ 5 w 138"/>
                <a:gd name="T35" fmla="*/ 14 h 111"/>
                <a:gd name="T36" fmla="*/ 3 w 138"/>
                <a:gd name="T37" fmla="*/ 26 h 111"/>
                <a:gd name="T38" fmla="*/ 15 w 138"/>
                <a:gd name="T39" fmla="*/ 28 h 111"/>
                <a:gd name="T40" fmla="*/ 48 w 138"/>
                <a:gd name="T41" fmla="*/ 18 h 111"/>
                <a:gd name="T42" fmla="*/ 53 w 138"/>
                <a:gd name="T43" fmla="*/ 18 h 111"/>
                <a:gd name="T44" fmla="*/ 55 w 138"/>
                <a:gd name="T45" fmla="*/ 18 h 111"/>
                <a:gd name="T46" fmla="*/ 59 w 138"/>
                <a:gd name="T47" fmla="*/ 19 h 111"/>
                <a:gd name="T48" fmla="*/ 61 w 138"/>
                <a:gd name="T49" fmla="*/ 19 h 111"/>
                <a:gd name="T50" fmla="*/ 65 w 138"/>
                <a:gd name="T51" fmla="*/ 20 h 111"/>
                <a:gd name="T52" fmla="*/ 66 w 138"/>
                <a:gd name="T53" fmla="*/ 21 h 111"/>
                <a:gd name="T54" fmla="*/ 70 w 138"/>
                <a:gd name="T55" fmla="*/ 22 h 111"/>
                <a:gd name="T56" fmla="*/ 70 w 138"/>
                <a:gd name="T57" fmla="*/ 23 h 111"/>
                <a:gd name="T58" fmla="*/ 92 w 138"/>
                <a:gd name="T59" fmla="*/ 39 h 111"/>
                <a:gd name="T60" fmla="*/ 92 w 138"/>
                <a:gd name="T61" fmla="*/ 39 h 111"/>
                <a:gd name="T62" fmla="*/ 105 w 138"/>
                <a:gd name="T63" fmla="*/ 75 h 111"/>
                <a:gd name="T64" fmla="*/ 90 w 138"/>
                <a:gd name="T65" fmla="*/ 75 h 111"/>
                <a:gd name="T66" fmla="*/ 114 w 138"/>
                <a:gd name="T67" fmla="*/ 111 h 111"/>
                <a:gd name="T68" fmla="*/ 138 w 138"/>
                <a:gd name="T69" fmla="*/ 75 h 111"/>
                <a:gd name="T70" fmla="*/ 123 w 138"/>
                <a:gd name="T71" fmla="*/ 75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38" h="111">
                  <a:moveTo>
                    <a:pt x="123" y="75"/>
                  </a:moveTo>
                  <a:cubicBezTo>
                    <a:pt x="123" y="59"/>
                    <a:pt x="118" y="45"/>
                    <a:pt x="110" y="33"/>
                  </a:cubicBezTo>
                  <a:cubicBezTo>
                    <a:pt x="110" y="32"/>
                    <a:pt x="110" y="32"/>
                    <a:pt x="109" y="32"/>
                  </a:cubicBezTo>
                  <a:cubicBezTo>
                    <a:pt x="108" y="30"/>
                    <a:pt x="107" y="29"/>
                    <a:pt x="106" y="28"/>
                  </a:cubicBezTo>
                  <a:cubicBezTo>
                    <a:pt x="106" y="28"/>
                    <a:pt x="106" y="27"/>
                    <a:pt x="106" y="27"/>
                  </a:cubicBezTo>
                  <a:cubicBezTo>
                    <a:pt x="98" y="18"/>
                    <a:pt x="89" y="11"/>
                    <a:pt x="78" y="6"/>
                  </a:cubicBezTo>
                  <a:cubicBezTo>
                    <a:pt x="77" y="6"/>
                    <a:pt x="77" y="6"/>
                    <a:pt x="77" y="6"/>
                  </a:cubicBezTo>
                  <a:cubicBezTo>
                    <a:pt x="75" y="5"/>
                    <a:pt x="73" y="4"/>
                    <a:pt x="72" y="4"/>
                  </a:cubicBezTo>
                  <a:cubicBezTo>
                    <a:pt x="71" y="4"/>
                    <a:pt x="70" y="3"/>
                    <a:pt x="70" y="3"/>
                  </a:cubicBezTo>
                  <a:cubicBezTo>
                    <a:pt x="68" y="3"/>
                    <a:pt x="67" y="2"/>
                    <a:pt x="65" y="2"/>
                  </a:cubicBezTo>
                  <a:cubicBezTo>
                    <a:pt x="64" y="2"/>
                    <a:pt x="63" y="2"/>
                    <a:pt x="62" y="1"/>
                  </a:cubicBezTo>
                  <a:cubicBezTo>
                    <a:pt x="62" y="1"/>
                    <a:pt x="61" y="1"/>
                    <a:pt x="61" y="1"/>
                  </a:cubicBezTo>
                  <a:cubicBezTo>
                    <a:pt x="60" y="1"/>
                    <a:pt x="59" y="1"/>
                    <a:pt x="57" y="1"/>
                  </a:cubicBezTo>
                  <a:cubicBezTo>
                    <a:pt x="57" y="1"/>
                    <a:pt x="56" y="0"/>
                    <a:pt x="55" y="0"/>
                  </a:cubicBezTo>
                  <a:cubicBezTo>
                    <a:pt x="53" y="0"/>
                    <a:pt x="51" y="0"/>
                    <a:pt x="49" y="0"/>
                  </a:cubicBezTo>
                  <a:cubicBezTo>
                    <a:pt x="49" y="0"/>
                    <a:pt x="48" y="0"/>
                    <a:pt x="48" y="0"/>
                  </a:cubicBezTo>
                  <a:cubicBezTo>
                    <a:pt x="48" y="0"/>
                    <a:pt x="48" y="0"/>
                    <a:pt x="48" y="0"/>
                  </a:cubicBezTo>
                  <a:cubicBezTo>
                    <a:pt x="33" y="0"/>
                    <a:pt x="18" y="5"/>
                    <a:pt x="5" y="14"/>
                  </a:cubicBezTo>
                  <a:cubicBezTo>
                    <a:pt x="1" y="16"/>
                    <a:pt x="0" y="22"/>
                    <a:pt x="3" y="26"/>
                  </a:cubicBezTo>
                  <a:cubicBezTo>
                    <a:pt x="6" y="30"/>
                    <a:pt x="11" y="31"/>
                    <a:pt x="15" y="28"/>
                  </a:cubicBezTo>
                  <a:cubicBezTo>
                    <a:pt x="25" y="21"/>
                    <a:pt x="37" y="18"/>
                    <a:pt x="48" y="18"/>
                  </a:cubicBezTo>
                  <a:cubicBezTo>
                    <a:pt x="50" y="18"/>
                    <a:pt x="52" y="18"/>
                    <a:pt x="53" y="18"/>
                  </a:cubicBezTo>
                  <a:cubicBezTo>
                    <a:pt x="54" y="18"/>
                    <a:pt x="54" y="18"/>
                    <a:pt x="55" y="18"/>
                  </a:cubicBezTo>
                  <a:cubicBezTo>
                    <a:pt x="56" y="19"/>
                    <a:pt x="58" y="19"/>
                    <a:pt x="59" y="19"/>
                  </a:cubicBezTo>
                  <a:cubicBezTo>
                    <a:pt x="60" y="19"/>
                    <a:pt x="60" y="19"/>
                    <a:pt x="61" y="19"/>
                  </a:cubicBezTo>
                  <a:cubicBezTo>
                    <a:pt x="62" y="20"/>
                    <a:pt x="63" y="20"/>
                    <a:pt x="65" y="20"/>
                  </a:cubicBezTo>
                  <a:cubicBezTo>
                    <a:pt x="65" y="21"/>
                    <a:pt x="65" y="21"/>
                    <a:pt x="66" y="21"/>
                  </a:cubicBezTo>
                  <a:cubicBezTo>
                    <a:pt x="67" y="21"/>
                    <a:pt x="69" y="22"/>
                    <a:pt x="70" y="22"/>
                  </a:cubicBezTo>
                  <a:cubicBezTo>
                    <a:pt x="70" y="22"/>
                    <a:pt x="70" y="23"/>
                    <a:pt x="70" y="23"/>
                  </a:cubicBezTo>
                  <a:cubicBezTo>
                    <a:pt x="79" y="26"/>
                    <a:pt x="86" y="32"/>
                    <a:pt x="92" y="39"/>
                  </a:cubicBezTo>
                  <a:cubicBezTo>
                    <a:pt x="92" y="39"/>
                    <a:pt x="92" y="39"/>
                    <a:pt x="92" y="39"/>
                  </a:cubicBezTo>
                  <a:cubicBezTo>
                    <a:pt x="100" y="49"/>
                    <a:pt x="105" y="61"/>
                    <a:pt x="105" y="75"/>
                  </a:cubicBezTo>
                  <a:cubicBezTo>
                    <a:pt x="90" y="75"/>
                    <a:pt x="90" y="75"/>
                    <a:pt x="90" y="75"/>
                  </a:cubicBezTo>
                  <a:cubicBezTo>
                    <a:pt x="114" y="111"/>
                    <a:pt x="114" y="111"/>
                    <a:pt x="114" y="111"/>
                  </a:cubicBezTo>
                  <a:cubicBezTo>
                    <a:pt x="138" y="75"/>
                    <a:pt x="138" y="75"/>
                    <a:pt x="138" y="75"/>
                  </a:cubicBezTo>
                  <a:lnTo>
                    <a:pt x="123" y="75"/>
                  </a:lnTo>
                  <a:close/>
                </a:path>
              </a:pathLst>
            </a:custGeom>
            <a:grpFill/>
            <a:ln>
              <a:noFill/>
            </a:ln>
            <a:effectLst/>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sym typeface="+mn-lt"/>
              </a:endParaRPr>
            </a:p>
          </p:txBody>
        </p:sp>
      </p:grpSp>
      <p:sp>
        <p:nvSpPr>
          <p:cNvPr id="30" name="文本框 62"/>
          <p:cNvSpPr txBox="1"/>
          <p:nvPr/>
        </p:nvSpPr>
        <p:spPr>
          <a:xfrm>
            <a:off x="2619345" y="2780724"/>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cs typeface="+mn-ea"/>
                <a:sym typeface="+mn-lt"/>
              </a:rPr>
              <a:t>单击此处添加标题</a:t>
            </a:r>
          </a:p>
          <a:p>
            <a:pPr algn="l"/>
            <a:r>
              <a:rPr lang="en-US" altLang="zh-CN" sz="1400" dirty="0" smtClean="0">
                <a:solidFill>
                  <a:schemeClr val="bg1">
                    <a:lumMod val="50000"/>
                  </a:schemeClr>
                </a:solidFill>
                <a:cs typeface="+mn-ea"/>
                <a:sym typeface="+mn-lt"/>
              </a:rPr>
              <a:t>请在此粘贴或者输入您的文字内容</a:t>
            </a:r>
          </a:p>
          <a:p>
            <a:pPr algn="l"/>
            <a:r>
              <a:rPr lang="en-US" altLang="zh-CN" sz="1400" dirty="0" smtClean="0">
                <a:solidFill>
                  <a:schemeClr val="bg1">
                    <a:lumMod val="50000"/>
                  </a:schemeClr>
                </a:solidFill>
                <a:cs typeface="+mn-ea"/>
                <a:sym typeface="+mn-lt"/>
              </a:rPr>
              <a:t>请在此粘贴或者输入您的文字内容</a:t>
            </a:r>
          </a:p>
          <a:p>
            <a:pPr algn="l"/>
            <a:endParaRPr lang="en-US" altLang="zh-CN" sz="1050" dirty="0" smtClean="0">
              <a:solidFill>
                <a:schemeClr val="bg1">
                  <a:lumMod val="50000"/>
                </a:schemeClr>
              </a:solidFill>
              <a:cs typeface="+mn-ea"/>
              <a:sym typeface="+mn-lt"/>
            </a:endParaRPr>
          </a:p>
          <a:p>
            <a:endParaRPr lang="en-US" altLang="zh-CN" sz="1200" dirty="0" smtClean="0">
              <a:solidFill>
                <a:schemeClr val="bg1">
                  <a:lumMod val="50000"/>
                </a:schemeClr>
              </a:solidFill>
              <a:cs typeface="+mn-ea"/>
              <a:sym typeface="+mn-lt"/>
            </a:endParaRPr>
          </a:p>
        </p:txBody>
      </p:sp>
      <p:sp>
        <p:nvSpPr>
          <p:cNvPr id="31" name="文本框 63"/>
          <p:cNvSpPr txBox="1"/>
          <p:nvPr/>
        </p:nvSpPr>
        <p:spPr>
          <a:xfrm>
            <a:off x="7767439" y="2780724"/>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cs typeface="+mn-ea"/>
                <a:sym typeface="+mn-lt"/>
              </a:rPr>
              <a:t>单击此处添加标题</a:t>
            </a:r>
          </a:p>
          <a:p>
            <a:pPr algn="l"/>
            <a:r>
              <a:rPr lang="en-US" altLang="zh-CN" sz="1400" dirty="0" smtClean="0">
                <a:solidFill>
                  <a:schemeClr val="bg1">
                    <a:lumMod val="50000"/>
                  </a:schemeClr>
                </a:solidFill>
                <a:cs typeface="+mn-ea"/>
                <a:sym typeface="+mn-lt"/>
              </a:rPr>
              <a:t>请在此粘贴或者输入您的文字内容</a:t>
            </a:r>
          </a:p>
          <a:p>
            <a:pPr algn="l"/>
            <a:r>
              <a:rPr lang="en-US" altLang="zh-CN" sz="1400" dirty="0" smtClean="0">
                <a:solidFill>
                  <a:schemeClr val="bg1">
                    <a:lumMod val="50000"/>
                  </a:schemeClr>
                </a:solidFill>
                <a:cs typeface="+mn-ea"/>
                <a:sym typeface="+mn-lt"/>
              </a:rPr>
              <a:t>请在此粘贴或者输入您的文字内容</a:t>
            </a:r>
          </a:p>
          <a:p>
            <a:pPr algn="l"/>
            <a:endParaRPr lang="en-US" altLang="zh-CN" sz="1050" dirty="0" smtClean="0">
              <a:solidFill>
                <a:schemeClr val="bg1">
                  <a:lumMod val="50000"/>
                </a:schemeClr>
              </a:solidFill>
              <a:cs typeface="+mn-ea"/>
              <a:sym typeface="+mn-lt"/>
            </a:endParaRPr>
          </a:p>
          <a:p>
            <a:endParaRPr lang="en-US" altLang="zh-CN" sz="1200" dirty="0" smtClean="0">
              <a:solidFill>
                <a:schemeClr val="bg1">
                  <a:lumMod val="50000"/>
                </a:schemeClr>
              </a:solidFill>
              <a:cs typeface="+mn-ea"/>
              <a:sym typeface="+mn-lt"/>
            </a:endParaRPr>
          </a:p>
        </p:txBody>
      </p:sp>
      <p:sp>
        <p:nvSpPr>
          <p:cNvPr id="32" name="文本框 64"/>
          <p:cNvSpPr txBox="1"/>
          <p:nvPr/>
        </p:nvSpPr>
        <p:spPr>
          <a:xfrm>
            <a:off x="2608194" y="4976955"/>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cs typeface="+mn-ea"/>
                <a:sym typeface="+mn-lt"/>
              </a:rPr>
              <a:t>单击此处添加标题</a:t>
            </a:r>
          </a:p>
          <a:p>
            <a:pPr algn="l"/>
            <a:r>
              <a:rPr lang="en-US" altLang="zh-CN" sz="1400" dirty="0" smtClean="0">
                <a:solidFill>
                  <a:schemeClr val="bg1">
                    <a:lumMod val="50000"/>
                  </a:schemeClr>
                </a:solidFill>
                <a:cs typeface="+mn-ea"/>
                <a:sym typeface="+mn-lt"/>
              </a:rPr>
              <a:t>请在此粘贴或者输入您的文字内容</a:t>
            </a:r>
          </a:p>
          <a:p>
            <a:pPr algn="l"/>
            <a:r>
              <a:rPr lang="en-US" altLang="zh-CN" sz="1400" dirty="0" smtClean="0">
                <a:solidFill>
                  <a:schemeClr val="bg1">
                    <a:lumMod val="50000"/>
                  </a:schemeClr>
                </a:solidFill>
                <a:cs typeface="+mn-ea"/>
                <a:sym typeface="+mn-lt"/>
              </a:rPr>
              <a:t>请在此粘贴或者输入您的文字内容</a:t>
            </a:r>
          </a:p>
          <a:p>
            <a:pPr algn="l"/>
            <a:endParaRPr lang="en-US" altLang="zh-CN" sz="1050" dirty="0" smtClean="0">
              <a:solidFill>
                <a:schemeClr val="bg1">
                  <a:lumMod val="50000"/>
                </a:schemeClr>
              </a:solidFill>
              <a:cs typeface="+mn-ea"/>
              <a:sym typeface="+mn-lt"/>
            </a:endParaRPr>
          </a:p>
          <a:p>
            <a:endParaRPr lang="en-US" altLang="zh-CN" sz="1200" dirty="0" smtClean="0">
              <a:solidFill>
                <a:schemeClr val="bg1">
                  <a:lumMod val="50000"/>
                </a:schemeClr>
              </a:solidFill>
              <a:cs typeface="+mn-ea"/>
              <a:sym typeface="+mn-lt"/>
            </a:endParaRPr>
          </a:p>
        </p:txBody>
      </p:sp>
      <p:sp>
        <p:nvSpPr>
          <p:cNvPr id="33" name="文本框 65"/>
          <p:cNvSpPr txBox="1"/>
          <p:nvPr/>
        </p:nvSpPr>
        <p:spPr>
          <a:xfrm>
            <a:off x="7767439" y="4976955"/>
            <a:ext cx="2849880" cy="1135380"/>
          </a:xfrm>
          <a:prstGeom prst="rect">
            <a:avLst/>
          </a:prstGeom>
          <a:noFill/>
          <a:effectLst/>
        </p:spPr>
        <p:txBody>
          <a:bodyPr wrap="none" rtlCol="0">
            <a:spAutoFit/>
          </a:bodyPr>
          <a:lstStyle/>
          <a:p>
            <a:pPr algn="l"/>
            <a:r>
              <a:rPr lang="en-US" altLang="zh-CN" b="1" dirty="0" smtClean="0">
                <a:solidFill>
                  <a:schemeClr val="bg1">
                    <a:lumMod val="50000"/>
                  </a:schemeClr>
                </a:solidFill>
                <a:cs typeface="+mn-ea"/>
                <a:sym typeface="+mn-lt"/>
              </a:rPr>
              <a:t>单击此处添加标题</a:t>
            </a:r>
          </a:p>
          <a:p>
            <a:pPr algn="l"/>
            <a:r>
              <a:rPr lang="en-US" altLang="zh-CN" sz="1400" dirty="0" smtClean="0">
                <a:solidFill>
                  <a:schemeClr val="bg1">
                    <a:lumMod val="50000"/>
                  </a:schemeClr>
                </a:solidFill>
                <a:cs typeface="+mn-ea"/>
                <a:sym typeface="+mn-lt"/>
              </a:rPr>
              <a:t>请在此粘贴或者输入您的文字内容</a:t>
            </a:r>
          </a:p>
          <a:p>
            <a:pPr algn="l"/>
            <a:r>
              <a:rPr lang="en-US" altLang="zh-CN" sz="1400" dirty="0" smtClean="0">
                <a:solidFill>
                  <a:schemeClr val="bg1">
                    <a:lumMod val="50000"/>
                  </a:schemeClr>
                </a:solidFill>
                <a:cs typeface="+mn-ea"/>
                <a:sym typeface="+mn-lt"/>
              </a:rPr>
              <a:t>请在此粘贴或者输入您的文字内容</a:t>
            </a:r>
          </a:p>
          <a:p>
            <a:pPr algn="l"/>
            <a:endParaRPr lang="en-US" altLang="zh-CN" sz="1050" dirty="0" smtClean="0">
              <a:solidFill>
                <a:schemeClr val="bg1">
                  <a:lumMod val="50000"/>
                </a:schemeClr>
              </a:solidFill>
              <a:cs typeface="+mn-ea"/>
              <a:sym typeface="+mn-lt"/>
            </a:endParaRPr>
          </a:p>
          <a:p>
            <a:endParaRPr lang="en-US" altLang="zh-CN" sz="1200" dirty="0" smtClean="0">
              <a:solidFill>
                <a:schemeClr val="bg1">
                  <a:lumMod val="50000"/>
                </a:schemeClr>
              </a:solidFill>
              <a:cs typeface="+mn-ea"/>
              <a:sym typeface="+mn-lt"/>
            </a:endParaRPr>
          </a:p>
        </p:txBody>
      </p:sp>
    </p:spTree>
    <p:extLst>
      <p:ext uri="{BB962C8B-B14F-4D97-AF65-F5344CB8AC3E}">
        <p14:creationId xmlns:p14="http://schemas.microsoft.com/office/powerpoint/2010/main" val="197411834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50"/>
                                        <p:tgtEl>
                                          <p:spTgt spid="6"/>
                                        </p:tgtEl>
                                      </p:cBhvr>
                                    </p:animEffect>
                                    <p:anim calcmode="lin" valueType="num">
                                      <p:cBhvr>
                                        <p:cTn id="14" dur="250" fill="hold"/>
                                        <p:tgtEl>
                                          <p:spTgt spid="6"/>
                                        </p:tgtEl>
                                        <p:attrNameLst>
                                          <p:attrName>ppt_x</p:attrName>
                                        </p:attrNameLst>
                                      </p:cBhvr>
                                      <p:tavLst>
                                        <p:tav tm="0">
                                          <p:val>
                                            <p:strVal val="#ppt_x"/>
                                          </p:val>
                                        </p:tav>
                                        <p:tav tm="100000">
                                          <p:val>
                                            <p:strVal val="#ppt_x"/>
                                          </p:val>
                                        </p:tav>
                                      </p:tavLst>
                                    </p:anim>
                                    <p:anim calcmode="lin" valueType="num">
                                      <p:cBhvr>
                                        <p:cTn id="15" dur="25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50"/>
                                        <p:tgtEl>
                                          <p:spTgt spid="7"/>
                                        </p:tgtEl>
                                      </p:cBhvr>
                                    </p:animEffect>
                                    <p:anim calcmode="lin" valueType="num">
                                      <p:cBhvr>
                                        <p:cTn id="20" dur="250" fill="hold"/>
                                        <p:tgtEl>
                                          <p:spTgt spid="7"/>
                                        </p:tgtEl>
                                        <p:attrNameLst>
                                          <p:attrName>ppt_x</p:attrName>
                                        </p:attrNameLst>
                                      </p:cBhvr>
                                      <p:tavLst>
                                        <p:tav tm="0">
                                          <p:val>
                                            <p:strVal val="#ppt_x"/>
                                          </p:val>
                                        </p:tav>
                                        <p:tav tm="100000">
                                          <p:val>
                                            <p:strVal val="#ppt_x"/>
                                          </p:val>
                                        </p:tav>
                                      </p:tavLst>
                                    </p:anim>
                                    <p:anim calcmode="lin" valueType="num">
                                      <p:cBhvr>
                                        <p:cTn id="21" dur="25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1250"/>
                            </p:stCondLst>
                            <p:childTnLst>
                              <p:par>
                                <p:cTn id="23" presetID="42" presetClass="entr" presetSubtype="0" fill="hold"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250"/>
                                        <p:tgtEl>
                                          <p:spTgt spid="8"/>
                                        </p:tgtEl>
                                      </p:cBhvr>
                                    </p:animEffect>
                                    <p:anim calcmode="lin" valueType="num">
                                      <p:cBhvr>
                                        <p:cTn id="26" dur="250" fill="hold"/>
                                        <p:tgtEl>
                                          <p:spTgt spid="8"/>
                                        </p:tgtEl>
                                        <p:attrNameLst>
                                          <p:attrName>ppt_x</p:attrName>
                                        </p:attrNameLst>
                                      </p:cBhvr>
                                      <p:tavLst>
                                        <p:tav tm="0">
                                          <p:val>
                                            <p:strVal val="#ppt_x"/>
                                          </p:val>
                                        </p:tav>
                                        <p:tav tm="100000">
                                          <p:val>
                                            <p:strVal val="#ppt_x"/>
                                          </p:val>
                                        </p:tav>
                                      </p:tavLst>
                                    </p:anim>
                                    <p:anim calcmode="lin" valueType="num">
                                      <p:cBhvr>
                                        <p:cTn id="27" dur="250" fill="hold"/>
                                        <p:tgtEl>
                                          <p:spTgt spid="8"/>
                                        </p:tgtEl>
                                        <p:attrNameLst>
                                          <p:attrName>ppt_y</p:attrName>
                                        </p:attrNameLst>
                                      </p:cBhvr>
                                      <p:tavLst>
                                        <p:tav tm="0">
                                          <p:val>
                                            <p:strVal val="#ppt_y+.1"/>
                                          </p:val>
                                        </p:tav>
                                        <p:tav tm="100000">
                                          <p:val>
                                            <p:strVal val="#ppt_y"/>
                                          </p:val>
                                        </p:tav>
                                      </p:tavLst>
                                    </p:anim>
                                  </p:childTnLst>
                                </p:cTn>
                              </p:par>
                            </p:childTnLst>
                          </p:cTn>
                        </p:par>
                        <p:par>
                          <p:cTn id="28" fill="hold">
                            <p:stCondLst>
                              <p:cond delay="15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250"/>
                                        <p:tgtEl>
                                          <p:spTgt spid="12"/>
                                        </p:tgtEl>
                                      </p:cBhvr>
                                    </p:animEffect>
                                    <p:anim calcmode="lin" valueType="num">
                                      <p:cBhvr>
                                        <p:cTn id="32" dur="250" fill="hold"/>
                                        <p:tgtEl>
                                          <p:spTgt spid="12"/>
                                        </p:tgtEl>
                                        <p:attrNameLst>
                                          <p:attrName>ppt_x</p:attrName>
                                        </p:attrNameLst>
                                      </p:cBhvr>
                                      <p:tavLst>
                                        <p:tav tm="0">
                                          <p:val>
                                            <p:strVal val="#ppt_x"/>
                                          </p:val>
                                        </p:tav>
                                        <p:tav tm="100000">
                                          <p:val>
                                            <p:strVal val="#ppt_x"/>
                                          </p:val>
                                        </p:tav>
                                      </p:tavLst>
                                    </p:anim>
                                    <p:anim calcmode="lin" valueType="num">
                                      <p:cBhvr>
                                        <p:cTn id="33" dur="25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1750"/>
                            </p:stCondLst>
                            <p:childTnLst>
                              <p:par>
                                <p:cTn id="35" presetID="42"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50"/>
                                        <p:tgtEl>
                                          <p:spTgt spid="14"/>
                                        </p:tgtEl>
                                      </p:cBhvr>
                                    </p:animEffect>
                                    <p:anim calcmode="lin" valueType="num">
                                      <p:cBhvr>
                                        <p:cTn id="38" dur="250" fill="hold"/>
                                        <p:tgtEl>
                                          <p:spTgt spid="14"/>
                                        </p:tgtEl>
                                        <p:attrNameLst>
                                          <p:attrName>ppt_x</p:attrName>
                                        </p:attrNameLst>
                                      </p:cBhvr>
                                      <p:tavLst>
                                        <p:tav tm="0">
                                          <p:val>
                                            <p:strVal val="#ppt_x"/>
                                          </p:val>
                                        </p:tav>
                                        <p:tav tm="100000">
                                          <p:val>
                                            <p:strVal val="#ppt_x"/>
                                          </p:val>
                                        </p:tav>
                                      </p:tavLst>
                                    </p:anim>
                                    <p:anim calcmode="lin" valueType="num">
                                      <p:cBhvr>
                                        <p:cTn id="39" dur="250" fill="hold"/>
                                        <p:tgtEl>
                                          <p:spTgt spid="14"/>
                                        </p:tgtEl>
                                        <p:attrNameLst>
                                          <p:attrName>ppt_y</p:attrName>
                                        </p:attrNameLst>
                                      </p:cBhvr>
                                      <p:tavLst>
                                        <p:tav tm="0">
                                          <p:val>
                                            <p:strVal val="#ppt_y+.1"/>
                                          </p:val>
                                        </p:tav>
                                        <p:tav tm="100000">
                                          <p:val>
                                            <p:strVal val="#ppt_y"/>
                                          </p:val>
                                        </p:tav>
                                      </p:tavLst>
                                    </p:anim>
                                  </p:childTnLst>
                                </p:cTn>
                              </p:par>
                            </p:childTnLst>
                          </p:cTn>
                        </p:par>
                        <p:par>
                          <p:cTn id="40" fill="hold">
                            <p:stCondLst>
                              <p:cond delay="2000"/>
                            </p:stCondLst>
                            <p:childTnLst>
                              <p:par>
                                <p:cTn id="41" presetID="42" presetClass="entr" presetSubtype="0" fill="hold"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250"/>
                                        <p:tgtEl>
                                          <p:spTgt spid="15"/>
                                        </p:tgtEl>
                                      </p:cBhvr>
                                    </p:animEffect>
                                    <p:anim calcmode="lin" valueType="num">
                                      <p:cBhvr>
                                        <p:cTn id="44" dur="250" fill="hold"/>
                                        <p:tgtEl>
                                          <p:spTgt spid="15"/>
                                        </p:tgtEl>
                                        <p:attrNameLst>
                                          <p:attrName>ppt_x</p:attrName>
                                        </p:attrNameLst>
                                      </p:cBhvr>
                                      <p:tavLst>
                                        <p:tav tm="0">
                                          <p:val>
                                            <p:strVal val="#ppt_x"/>
                                          </p:val>
                                        </p:tav>
                                        <p:tav tm="100000">
                                          <p:val>
                                            <p:strVal val="#ppt_x"/>
                                          </p:val>
                                        </p:tav>
                                      </p:tavLst>
                                    </p:anim>
                                    <p:anim calcmode="lin" valueType="num">
                                      <p:cBhvr>
                                        <p:cTn id="45" dur="25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225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250"/>
                                        <p:tgtEl>
                                          <p:spTgt spid="20"/>
                                        </p:tgtEl>
                                      </p:cBhvr>
                                    </p:animEffect>
                                    <p:anim calcmode="lin" valueType="num">
                                      <p:cBhvr>
                                        <p:cTn id="50" dur="250" fill="hold"/>
                                        <p:tgtEl>
                                          <p:spTgt spid="20"/>
                                        </p:tgtEl>
                                        <p:attrNameLst>
                                          <p:attrName>ppt_x</p:attrName>
                                        </p:attrNameLst>
                                      </p:cBhvr>
                                      <p:tavLst>
                                        <p:tav tm="0">
                                          <p:val>
                                            <p:strVal val="#ppt_x"/>
                                          </p:val>
                                        </p:tav>
                                        <p:tav tm="100000">
                                          <p:val>
                                            <p:strVal val="#ppt_x"/>
                                          </p:val>
                                        </p:tav>
                                      </p:tavLst>
                                    </p:anim>
                                    <p:anim calcmode="lin" valueType="num">
                                      <p:cBhvr>
                                        <p:cTn id="51" dur="250" fill="hold"/>
                                        <p:tgtEl>
                                          <p:spTgt spid="20"/>
                                        </p:tgtEl>
                                        <p:attrNameLst>
                                          <p:attrName>ppt_y</p:attrName>
                                        </p:attrNameLst>
                                      </p:cBhvr>
                                      <p:tavLst>
                                        <p:tav tm="0">
                                          <p:val>
                                            <p:strVal val="#ppt_y+.1"/>
                                          </p:val>
                                        </p:tav>
                                        <p:tav tm="100000">
                                          <p:val>
                                            <p:strVal val="#ppt_y"/>
                                          </p:val>
                                        </p:tav>
                                      </p:tavLst>
                                    </p:anim>
                                  </p:childTnLst>
                                </p:cTn>
                              </p:par>
                            </p:childTnLst>
                          </p:cTn>
                        </p:par>
                        <p:par>
                          <p:cTn id="52" fill="hold">
                            <p:stCondLst>
                              <p:cond delay="2500"/>
                            </p:stCondLst>
                            <p:childTnLst>
                              <p:par>
                                <p:cTn id="53" presetID="42" presetClass="entr" presetSubtype="0" fill="hold" grpId="0"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250"/>
                                        <p:tgtEl>
                                          <p:spTgt spid="21"/>
                                        </p:tgtEl>
                                      </p:cBhvr>
                                    </p:animEffect>
                                    <p:anim calcmode="lin" valueType="num">
                                      <p:cBhvr>
                                        <p:cTn id="56" dur="250" fill="hold"/>
                                        <p:tgtEl>
                                          <p:spTgt spid="21"/>
                                        </p:tgtEl>
                                        <p:attrNameLst>
                                          <p:attrName>ppt_x</p:attrName>
                                        </p:attrNameLst>
                                      </p:cBhvr>
                                      <p:tavLst>
                                        <p:tav tm="0">
                                          <p:val>
                                            <p:strVal val="#ppt_x"/>
                                          </p:val>
                                        </p:tav>
                                        <p:tav tm="100000">
                                          <p:val>
                                            <p:strVal val="#ppt_x"/>
                                          </p:val>
                                        </p:tav>
                                      </p:tavLst>
                                    </p:anim>
                                    <p:anim calcmode="lin" valueType="num">
                                      <p:cBhvr>
                                        <p:cTn id="57" dur="250" fill="hold"/>
                                        <p:tgtEl>
                                          <p:spTgt spid="21"/>
                                        </p:tgtEl>
                                        <p:attrNameLst>
                                          <p:attrName>ppt_y</p:attrName>
                                        </p:attrNameLst>
                                      </p:cBhvr>
                                      <p:tavLst>
                                        <p:tav tm="0">
                                          <p:val>
                                            <p:strVal val="#ppt_y+.1"/>
                                          </p:val>
                                        </p:tav>
                                        <p:tav tm="100000">
                                          <p:val>
                                            <p:strVal val="#ppt_y"/>
                                          </p:val>
                                        </p:tav>
                                      </p:tavLst>
                                    </p:anim>
                                  </p:childTnLst>
                                </p:cTn>
                              </p:par>
                            </p:childTnLst>
                          </p:cTn>
                        </p:par>
                        <p:par>
                          <p:cTn id="58" fill="hold">
                            <p:stCondLst>
                              <p:cond delay="2750"/>
                            </p:stCondLst>
                            <p:childTnLst>
                              <p:par>
                                <p:cTn id="59" presetID="42" presetClass="entr" presetSubtype="0" fill="hold" nodeType="afterEffect">
                                  <p:stCondLst>
                                    <p:cond delay="0"/>
                                  </p:stCondLst>
                                  <p:childTnLst>
                                    <p:set>
                                      <p:cBhvr>
                                        <p:cTn id="60" dur="1" fill="hold">
                                          <p:stCondLst>
                                            <p:cond delay="0"/>
                                          </p:stCondLst>
                                        </p:cTn>
                                        <p:tgtEl>
                                          <p:spTgt spid="22"/>
                                        </p:tgtEl>
                                        <p:attrNameLst>
                                          <p:attrName>style.visibility</p:attrName>
                                        </p:attrNameLst>
                                      </p:cBhvr>
                                      <p:to>
                                        <p:strVal val="visible"/>
                                      </p:to>
                                    </p:set>
                                    <p:animEffect transition="in" filter="fade">
                                      <p:cBhvr>
                                        <p:cTn id="61" dur="250"/>
                                        <p:tgtEl>
                                          <p:spTgt spid="22"/>
                                        </p:tgtEl>
                                      </p:cBhvr>
                                    </p:animEffect>
                                    <p:anim calcmode="lin" valueType="num">
                                      <p:cBhvr>
                                        <p:cTn id="62" dur="250" fill="hold"/>
                                        <p:tgtEl>
                                          <p:spTgt spid="22"/>
                                        </p:tgtEl>
                                        <p:attrNameLst>
                                          <p:attrName>ppt_x</p:attrName>
                                        </p:attrNameLst>
                                      </p:cBhvr>
                                      <p:tavLst>
                                        <p:tav tm="0">
                                          <p:val>
                                            <p:strVal val="#ppt_x"/>
                                          </p:val>
                                        </p:tav>
                                        <p:tav tm="100000">
                                          <p:val>
                                            <p:strVal val="#ppt_x"/>
                                          </p:val>
                                        </p:tav>
                                      </p:tavLst>
                                    </p:anim>
                                    <p:anim calcmode="lin" valueType="num">
                                      <p:cBhvr>
                                        <p:cTn id="63" dur="250" fill="hold"/>
                                        <p:tgtEl>
                                          <p:spTgt spid="22"/>
                                        </p:tgtEl>
                                        <p:attrNameLst>
                                          <p:attrName>ppt_y</p:attrName>
                                        </p:attrNameLst>
                                      </p:cBhvr>
                                      <p:tavLst>
                                        <p:tav tm="0">
                                          <p:val>
                                            <p:strVal val="#ppt_y+.1"/>
                                          </p:val>
                                        </p:tav>
                                        <p:tav tm="100000">
                                          <p:val>
                                            <p:strVal val="#ppt_y"/>
                                          </p:val>
                                        </p:tav>
                                      </p:tavLst>
                                    </p:anim>
                                  </p:childTnLst>
                                </p:cTn>
                              </p:par>
                            </p:childTnLst>
                          </p:cTn>
                        </p:par>
                        <p:par>
                          <p:cTn id="64" fill="hold">
                            <p:stCondLst>
                              <p:cond delay="3000"/>
                            </p:stCondLst>
                            <p:childTnLst>
                              <p:par>
                                <p:cTn id="65" presetID="42"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50"/>
                                        <p:tgtEl>
                                          <p:spTgt spid="25"/>
                                        </p:tgtEl>
                                      </p:cBhvr>
                                    </p:animEffect>
                                    <p:anim calcmode="lin" valueType="num">
                                      <p:cBhvr>
                                        <p:cTn id="68" dur="250" fill="hold"/>
                                        <p:tgtEl>
                                          <p:spTgt spid="25"/>
                                        </p:tgtEl>
                                        <p:attrNameLst>
                                          <p:attrName>ppt_x</p:attrName>
                                        </p:attrNameLst>
                                      </p:cBhvr>
                                      <p:tavLst>
                                        <p:tav tm="0">
                                          <p:val>
                                            <p:strVal val="#ppt_x"/>
                                          </p:val>
                                        </p:tav>
                                        <p:tav tm="100000">
                                          <p:val>
                                            <p:strVal val="#ppt_x"/>
                                          </p:val>
                                        </p:tav>
                                      </p:tavLst>
                                    </p:anim>
                                    <p:anim calcmode="lin" valueType="num">
                                      <p:cBhvr>
                                        <p:cTn id="69" dur="250" fill="hold"/>
                                        <p:tgtEl>
                                          <p:spTgt spid="25"/>
                                        </p:tgtEl>
                                        <p:attrNameLst>
                                          <p:attrName>ppt_y</p:attrName>
                                        </p:attrNameLst>
                                      </p:cBhvr>
                                      <p:tavLst>
                                        <p:tav tm="0">
                                          <p:val>
                                            <p:strVal val="#ppt_y+.1"/>
                                          </p:val>
                                        </p:tav>
                                        <p:tav tm="100000">
                                          <p:val>
                                            <p:strVal val="#ppt_y"/>
                                          </p:val>
                                        </p:tav>
                                      </p:tavLst>
                                    </p:anim>
                                  </p:childTnLst>
                                </p:cTn>
                              </p:par>
                            </p:childTnLst>
                          </p:cTn>
                        </p:par>
                        <p:par>
                          <p:cTn id="70" fill="hold">
                            <p:stCondLst>
                              <p:cond delay="3250"/>
                            </p:stCondLst>
                            <p:childTnLst>
                              <p:par>
                                <p:cTn id="71" presetID="42" presetClass="entr" presetSubtype="0" fill="hold" grpId="0" nodeType="afterEffect">
                                  <p:stCondLst>
                                    <p:cond delay="0"/>
                                  </p:stCondLst>
                                  <p:childTnLst>
                                    <p:set>
                                      <p:cBhvr>
                                        <p:cTn id="72" dur="1" fill="hold">
                                          <p:stCondLst>
                                            <p:cond delay="0"/>
                                          </p:stCondLst>
                                        </p:cTn>
                                        <p:tgtEl>
                                          <p:spTgt spid="26"/>
                                        </p:tgtEl>
                                        <p:attrNameLst>
                                          <p:attrName>style.visibility</p:attrName>
                                        </p:attrNameLst>
                                      </p:cBhvr>
                                      <p:to>
                                        <p:strVal val="visible"/>
                                      </p:to>
                                    </p:set>
                                    <p:animEffect transition="in" filter="fade">
                                      <p:cBhvr>
                                        <p:cTn id="73" dur="250"/>
                                        <p:tgtEl>
                                          <p:spTgt spid="26"/>
                                        </p:tgtEl>
                                      </p:cBhvr>
                                    </p:animEffect>
                                    <p:anim calcmode="lin" valueType="num">
                                      <p:cBhvr>
                                        <p:cTn id="74" dur="250" fill="hold"/>
                                        <p:tgtEl>
                                          <p:spTgt spid="26"/>
                                        </p:tgtEl>
                                        <p:attrNameLst>
                                          <p:attrName>ppt_x</p:attrName>
                                        </p:attrNameLst>
                                      </p:cBhvr>
                                      <p:tavLst>
                                        <p:tav tm="0">
                                          <p:val>
                                            <p:strVal val="#ppt_x"/>
                                          </p:val>
                                        </p:tav>
                                        <p:tav tm="100000">
                                          <p:val>
                                            <p:strVal val="#ppt_x"/>
                                          </p:val>
                                        </p:tav>
                                      </p:tavLst>
                                    </p:anim>
                                    <p:anim calcmode="lin" valueType="num">
                                      <p:cBhvr>
                                        <p:cTn id="75" dur="250" fill="hold"/>
                                        <p:tgtEl>
                                          <p:spTgt spid="26"/>
                                        </p:tgtEl>
                                        <p:attrNameLst>
                                          <p:attrName>ppt_y</p:attrName>
                                        </p:attrNameLst>
                                      </p:cBhvr>
                                      <p:tavLst>
                                        <p:tav tm="0">
                                          <p:val>
                                            <p:strVal val="#ppt_y+.1"/>
                                          </p:val>
                                        </p:tav>
                                        <p:tav tm="100000">
                                          <p:val>
                                            <p:strVal val="#ppt_y"/>
                                          </p:val>
                                        </p:tav>
                                      </p:tavLst>
                                    </p:anim>
                                  </p:childTnLst>
                                </p:cTn>
                              </p:par>
                            </p:childTnLst>
                          </p:cTn>
                        </p:par>
                        <p:par>
                          <p:cTn id="76" fill="hold">
                            <p:stCondLst>
                              <p:cond delay="3500"/>
                            </p:stCondLst>
                            <p:childTnLst>
                              <p:par>
                                <p:cTn id="77" presetID="42" presetClass="entr" presetSubtype="0" fill="hold"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fade">
                                      <p:cBhvr>
                                        <p:cTn id="79" dur="250"/>
                                        <p:tgtEl>
                                          <p:spTgt spid="27"/>
                                        </p:tgtEl>
                                      </p:cBhvr>
                                    </p:animEffect>
                                    <p:anim calcmode="lin" valueType="num">
                                      <p:cBhvr>
                                        <p:cTn id="80" dur="250" fill="hold"/>
                                        <p:tgtEl>
                                          <p:spTgt spid="27"/>
                                        </p:tgtEl>
                                        <p:attrNameLst>
                                          <p:attrName>ppt_x</p:attrName>
                                        </p:attrNameLst>
                                      </p:cBhvr>
                                      <p:tavLst>
                                        <p:tav tm="0">
                                          <p:val>
                                            <p:strVal val="#ppt_x"/>
                                          </p:val>
                                        </p:tav>
                                        <p:tav tm="100000">
                                          <p:val>
                                            <p:strVal val="#ppt_x"/>
                                          </p:val>
                                        </p:tav>
                                      </p:tavLst>
                                    </p:anim>
                                    <p:anim calcmode="lin" valueType="num">
                                      <p:cBhvr>
                                        <p:cTn id="81" dur="250" fill="hold"/>
                                        <p:tgtEl>
                                          <p:spTgt spid="27"/>
                                        </p:tgtEl>
                                        <p:attrNameLst>
                                          <p:attrName>ppt_y</p:attrName>
                                        </p:attrNameLst>
                                      </p:cBhvr>
                                      <p:tavLst>
                                        <p:tav tm="0">
                                          <p:val>
                                            <p:strVal val="#ppt_y+.1"/>
                                          </p:val>
                                        </p:tav>
                                        <p:tav tm="100000">
                                          <p:val>
                                            <p:strVal val="#ppt_y"/>
                                          </p:val>
                                        </p:tav>
                                      </p:tavLst>
                                    </p:anim>
                                  </p:childTnLst>
                                </p:cTn>
                              </p:par>
                            </p:childTnLst>
                          </p:cTn>
                        </p:par>
                        <p:par>
                          <p:cTn id="82" fill="hold">
                            <p:stCondLst>
                              <p:cond delay="3750"/>
                            </p:stCondLst>
                            <p:childTnLst>
                              <p:par>
                                <p:cTn id="83" presetID="42" presetClass="entr" presetSubtype="0"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Effect transition="in" filter="fade">
                                      <p:cBhvr>
                                        <p:cTn id="85" dur="250"/>
                                        <p:tgtEl>
                                          <p:spTgt spid="30"/>
                                        </p:tgtEl>
                                      </p:cBhvr>
                                    </p:animEffect>
                                    <p:anim calcmode="lin" valueType="num">
                                      <p:cBhvr>
                                        <p:cTn id="86" dur="250" fill="hold"/>
                                        <p:tgtEl>
                                          <p:spTgt spid="30"/>
                                        </p:tgtEl>
                                        <p:attrNameLst>
                                          <p:attrName>ppt_x</p:attrName>
                                        </p:attrNameLst>
                                      </p:cBhvr>
                                      <p:tavLst>
                                        <p:tav tm="0">
                                          <p:val>
                                            <p:strVal val="#ppt_x"/>
                                          </p:val>
                                        </p:tav>
                                        <p:tav tm="100000">
                                          <p:val>
                                            <p:strVal val="#ppt_x"/>
                                          </p:val>
                                        </p:tav>
                                      </p:tavLst>
                                    </p:anim>
                                    <p:anim calcmode="lin" valueType="num">
                                      <p:cBhvr>
                                        <p:cTn id="87" dur="250" fill="hold"/>
                                        <p:tgtEl>
                                          <p:spTgt spid="30"/>
                                        </p:tgtEl>
                                        <p:attrNameLst>
                                          <p:attrName>ppt_y</p:attrName>
                                        </p:attrNameLst>
                                      </p:cBhvr>
                                      <p:tavLst>
                                        <p:tav tm="0">
                                          <p:val>
                                            <p:strVal val="#ppt_y+.1"/>
                                          </p:val>
                                        </p:tav>
                                        <p:tav tm="100000">
                                          <p:val>
                                            <p:strVal val="#ppt_y"/>
                                          </p:val>
                                        </p:tav>
                                      </p:tavLst>
                                    </p:anim>
                                  </p:childTnLst>
                                </p:cTn>
                              </p:par>
                            </p:childTnLst>
                          </p:cTn>
                        </p:par>
                        <p:par>
                          <p:cTn id="88" fill="hold">
                            <p:stCondLst>
                              <p:cond delay="4000"/>
                            </p:stCondLst>
                            <p:childTnLst>
                              <p:par>
                                <p:cTn id="89" presetID="42" presetClass="entr" presetSubtype="0"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Effect transition="in" filter="fade">
                                      <p:cBhvr>
                                        <p:cTn id="91" dur="250"/>
                                        <p:tgtEl>
                                          <p:spTgt spid="31"/>
                                        </p:tgtEl>
                                      </p:cBhvr>
                                    </p:animEffect>
                                    <p:anim calcmode="lin" valueType="num">
                                      <p:cBhvr>
                                        <p:cTn id="92" dur="250" fill="hold"/>
                                        <p:tgtEl>
                                          <p:spTgt spid="31"/>
                                        </p:tgtEl>
                                        <p:attrNameLst>
                                          <p:attrName>ppt_x</p:attrName>
                                        </p:attrNameLst>
                                      </p:cBhvr>
                                      <p:tavLst>
                                        <p:tav tm="0">
                                          <p:val>
                                            <p:strVal val="#ppt_x"/>
                                          </p:val>
                                        </p:tav>
                                        <p:tav tm="100000">
                                          <p:val>
                                            <p:strVal val="#ppt_x"/>
                                          </p:val>
                                        </p:tav>
                                      </p:tavLst>
                                    </p:anim>
                                    <p:anim calcmode="lin" valueType="num">
                                      <p:cBhvr>
                                        <p:cTn id="93" dur="250" fill="hold"/>
                                        <p:tgtEl>
                                          <p:spTgt spid="31"/>
                                        </p:tgtEl>
                                        <p:attrNameLst>
                                          <p:attrName>ppt_y</p:attrName>
                                        </p:attrNameLst>
                                      </p:cBhvr>
                                      <p:tavLst>
                                        <p:tav tm="0">
                                          <p:val>
                                            <p:strVal val="#ppt_y+.1"/>
                                          </p:val>
                                        </p:tav>
                                        <p:tav tm="100000">
                                          <p:val>
                                            <p:strVal val="#ppt_y"/>
                                          </p:val>
                                        </p:tav>
                                      </p:tavLst>
                                    </p:anim>
                                  </p:childTnLst>
                                </p:cTn>
                              </p:par>
                            </p:childTnLst>
                          </p:cTn>
                        </p:par>
                        <p:par>
                          <p:cTn id="94" fill="hold">
                            <p:stCondLst>
                              <p:cond delay="4250"/>
                            </p:stCondLst>
                            <p:childTnLst>
                              <p:par>
                                <p:cTn id="95" presetID="42" presetClass="entr" presetSubtype="0"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Effect transition="in" filter="fade">
                                      <p:cBhvr>
                                        <p:cTn id="97" dur="250"/>
                                        <p:tgtEl>
                                          <p:spTgt spid="32"/>
                                        </p:tgtEl>
                                      </p:cBhvr>
                                    </p:animEffect>
                                    <p:anim calcmode="lin" valueType="num">
                                      <p:cBhvr>
                                        <p:cTn id="98" dur="250" fill="hold"/>
                                        <p:tgtEl>
                                          <p:spTgt spid="32"/>
                                        </p:tgtEl>
                                        <p:attrNameLst>
                                          <p:attrName>ppt_x</p:attrName>
                                        </p:attrNameLst>
                                      </p:cBhvr>
                                      <p:tavLst>
                                        <p:tav tm="0">
                                          <p:val>
                                            <p:strVal val="#ppt_x"/>
                                          </p:val>
                                        </p:tav>
                                        <p:tav tm="100000">
                                          <p:val>
                                            <p:strVal val="#ppt_x"/>
                                          </p:val>
                                        </p:tav>
                                      </p:tavLst>
                                    </p:anim>
                                    <p:anim calcmode="lin" valueType="num">
                                      <p:cBhvr>
                                        <p:cTn id="99" dur="250" fill="hold"/>
                                        <p:tgtEl>
                                          <p:spTgt spid="32"/>
                                        </p:tgtEl>
                                        <p:attrNameLst>
                                          <p:attrName>ppt_y</p:attrName>
                                        </p:attrNameLst>
                                      </p:cBhvr>
                                      <p:tavLst>
                                        <p:tav tm="0">
                                          <p:val>
                                            <p:strVal val="#ppt_y+.1"/>
                                          </p:val>
                                        </p:tav>
                                        <p:tav tm="100000">
                                          <p:val>
                                            <p:strVal val="#ppt_y"/>
                                          </p:val>
                                        </p:tav>
                                      </p:tavLst>
                                    </p:anim>
                                  </p:childTnLst>
                                </p:cTn>
                              </p:par>
                            </p:childTnLst>
                          </p:cTn>
                        </p:par>
                        <p:par>
                          <p:cTn id="100" fill="hold">
                            <p:stCondLst>
                              <p:cond delay="4500"/>
                            </p:stCondLst>
                            <p:childTnLst>
                              <p:par>
                                <p:cTn id="101" presetID="42" presetClass="entr" presetSubtype="0"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Effect transition="in" filter="fade">
                                      <p:cBhvr>
                                        <p:cTn id="103" dur="250"/>
                                        <p:tgtEl>
                                          <p:spTgt spid="33"/>
                                        </p:tgtEl>
                                      </p:cBhvr>
                                    </p:animEffect>
                                    <p:anim calcmode="lin" valueType="num">
                                      <p:cBhvr>
                                        <p:cTn id="104" dur="250" fill="hold"/>
                                        <p:tgtEl>
                                          <p:spTgt spid="33"/>
                                        </p:tgtEl>
                                        <p:attrNameLst>
                                          <p:attrName>ppt_x</p:attrName>
                                        </p:attrNameLst>
                                      </p:cBhvr>
                                      <p:tavLst>
                                        <p:tav tm="0">
                                          <p:val>
                                            <p:strVal val="#ppt_x"/>
                                          </p:val>
                                        </p:tav>
                                        <p:tav tm="100000">
                                          <p:val>
                                            <p:strVal val="#ppt_x"/>
                                          </p:val>
                                        </p:tav>
                                      </p:tavLst>
                                    </p:anim>
                                    <p:anim calcmode="lin" valueType="num">
                                      <p:cBhvr>
                                        <p:cTn id="105" dur="2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animBg="1"/>
      <p:bldP spid="14" grpId="0" animBg="1"/>
      <p:bldP spid="20" grpId="0" animBg="1"/>
      <p:bldP spid="21" grpId="0" animBg="1"/>
      <p:bldP spid="25" grpId="0" animBg="1"/>
      <p:bldP spid="26" grpId="0" animBg="1"/>
      <p:bldP spid="30" grpId="0"/>
      <p:bldP spid="31" grpId="0"/>
      <p:bldP spid="32" grpId="0"/>
      <p:bldP spid="3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3029856" y="32881"/>
            <a:ext cx="6144983" cy="1662112"/>
            <a:chOff x="3029856" y="-97745"/>
            <a:chExt cx="6144983" cy="1662112"/>
          </a:xfrm>
        </p:grpSpPr>
        <p:sp>
          <p:nvSpPr>
            <p:cNvPr id="3" name="矩形 3"/>
            <p:cNvSpPr/>
            <p:nvPr/>
          </p:nvSpPr>
          <p:spPr>
            <a:xfrm>
              <a:off x="4522437" y="464011"/>
              <a:ext cx="3159821" cy="538601"/>
            </a:xfrm>
            <a:prstGeom prst="rect">
              <a:avLst/>
            </a:prstGeom>
            <a:noFill/>
            <a:ln w="9525">
              <a:noFill/>
              <a:miter/>
            </a:ln>
          </p:spPr>
          <p:txBody>
            <a:bodyPr wrap="none" lIns="91431" tIns="45716" rIns="91431" bIns="45716">
              <a:spAutoFit/>
            </a:bodyPr>
            <a:lstStyle/>
            <a:p>
              <a:pPr lvl="0" eaLnBrk="1" hangingPunct="1">
                <a:buNone/>
              </a:pPr>
              <a:r>
                <a:rPr lang="zh-CN" altLang="en-US" sz="2900" dirty="0" smtClean="0">
                  <a:solidFill>
                    <a:schemeClr val="bg2">
                      <a:lumMod val="10000"/>
                    </a:schemeClr>
                  </a:solidFill>
                  <a:cs typeface="+mn-ea"/>
                  <a:sym typeface="+mn-lt"/>
                </a:rPr>
                <a:t>加入你的标题描述</a:t>
              </a:r>
              <a:endParaRPr lang="zh-CN" altLang="en-US" sz="2900" dirty="0">
                <a:solidFill>
                  <a:schemeClr val="bg2">
                    <a:lumMod val="10000"/>
                  </a:schemeClr>
                </a:solidFill>
                <a:cs typeface="+mn-ea"/>
                <a:sym typeface="+mn-lt"/>
              </a:endParaRPr>
            </a:p>
          </p:txBody>
        </p:sp>
        <p:pic>
          <p:nvPicPr>
            <p:cNvPr id="10"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029856"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 name="图片 18"/>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flipH="1">
              <a:off x="7300001" y="-97745"/>
              <a:ext cx="1874838" cy="166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5"/>
          <p:cNvGrpSpPr/>
          <p:nvPr/>
        </p:nvGrpSpPr>
        <p:grpSpPr>
          <a:xfrm>
            <a:off x="1660070" y="1513177"/>
            <a:ext cx="5002938" cy="5065300"/>
            <a:chOff x="1228857" y="857516"/>
            <a:chExt cx="3658197" cy="3703797"/>
          </a:xfrm>
        </p:grpSpPr>
        <p:sp>
          <p:nvSpPr>
            <p:cNvPr id="7" name="Rectangle 2"/>
            <p:cNvSpPr/>
            <p:nvPr/>
          </p:nvSpPr>
          <p:spPr bwMode="auto">
            <a:xfrm>
              <a:off x="1228857" y="857516"/>
              <a:ext cx="1775345" cy="1798209"/>
            </a:xfrm>
            <a:prstGeom prst="rect">
              <a:avLst/>
            </a:prstGeom>
            <a:noFill/>
            <a:ln>
              <a:solidFill>
                <a:srgbClr val="404040"/>
              </a:solid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817">
                <a:lnSpc>
                  <a:spcPct val="90000"/>
                </a:lnSpc>
                <a:buClr>
                  <a:srgbClr val="FFFFFF">
                    <a:lumMod val="50000"/>
                    <a:lumOff val="50000"/>
                  </a:srgbClr>
                </a:buClr>
                <a:buSzPct val="90000"/>
                <a:defRPr/>
              </a:pPr>
              <a:endParaRPr lang="en-US" altLang="zh-CN" sz="2400"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z="2400" spc="-28" dirty="0" smtClean="0">
                  <a:solidFill>
                    <a:schemeClr val="bg1">
                      <a:lumMod val="50000"/>
                    </a:schemeClr>
                  </a:solidFill>
                  <a:cs typeface="+mn-ea"/>
                  <a:sym typeface="+mn-lt"/>
                </a:rPr>
                <a:t> 单击</a:t>
              </a:r>
              <a:r>
                <a:rPr lang="zh-CN" altLang="en-US" sz="2400" spc="-28" dirty="0">
                  <a:solidFill>
                    <a:schemeClr val="bg1">
                      <a:lumMod val="50000"/>
                    </a:schemeClr>
                  </a:solidFill>
                  <a:cs typeface="+mn-ea"/>
                  <a:sym typeface="+mn-lt"/>
                </a:rPr>
                <a:t>填加标题</a:t>
              </a:r>
              <a:endParaRPr lang="en-US" altLang="zh-CN" sz="2400"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endParaRPr lang="en-US" sz="2800"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cs typeface="+mn-ea"/>
                  <a:sym typeface="+mn-lt"/>
                </a:rPr>
                <a:t> 单击</a:t>
              </a:r>
              <a:r>
                <a:rPr lang="zh-CN" altLang="en-US" spc="-28" dirty="0">
                  <a:solidFill>
                    <a:schemeClr val="bg1">
                      <a:lumMod val="50000"/>
                    </a:schemeClr>
                  </a:solidFill>
                  <a:cs typeface="+mn-ea"/>
                  <a:sym typeface="+mn-lt"/>
                </a:rPr>
                <a:t>填加文字内容</a:t>
              </a:r>
              <a:endParaRPr lang="en-US" altLang="zh-CN"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cs typeface="+mn-ea"/>
                  <a:sym typeface="+mn-lt"/>
                </a:rPr>
                <a:t> 单击</a:t>
              </a:r>
              <a:r>
                <a:rPr lang="zh-CN" altLang="en-US" spc="-28" dirty="0">
                  <a:solidFill>
                    <a:schemeClr val="bg1">
                      <a:lumMod val="50000"/>
                    </a:schemeClr>
                  </a:solidFill>
                  <a:cs typeface="+mn-ea"/>
                  <a:sym typeface="+mn-lt"/>
                </a:rPr>
                <a:t>填加文字内容</a:t>
              </a:r>
              <a:endParaRPr lang="en-US" altLang="zh-CN"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cs typeface="+mn-ea"/>
                  <a:sym typeface="+mn-lt"/>
                </a:rPr>
                <a:t> 单击</a:t>
              </a:r>
              <a:r>
                <a:rPr lang="zh-CN" altLang="en-US" spc="-28" dirty="0">
                  <a:solidFill>
                    <a:schemeClr val="bg1">
                      <a:lumMod val="50000"/>
                    </a:schemeClr>
                  </a:solidFill>
                  <a:cs typeface="+mn-ea"/>
                  <a:sym typeface="+mn-lt"/>
                </a:rPr>
                <a:t>填加文字内容</a:t>
              </a:r>
              <a:endParaRPr lang="en-US" altLang="zh-CN"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endParaRPr lang="en-US" spc="-28" dirty="0">
                <a:solidFill>
                  <a:schemeClr val="bg1">
                    <a:lumMod val="50000"/>
                  </a:schemeClr>
                </a:solidFill>
                <a:cs typeface="+mn-ea"/>
                <a:sym typeface="+mn-lt"/>
              </a:endParaRPr>
            </a:p>
          </p:txBody>
        </p:sp>
        <p:grpSp>
          <p:nvGrpSpPr>
            <p:cNvPr id="8" name="组合 22"/>
            <p:cNvGrpSpPr>
              <a:grpSpLocks/>
            </p:cNvGrpSpPr>
            <p:nvPr/>
          </p:nvGrpSpPr>
          <p:grpSpPr bwMode="auto">
            <a:xfrm>
              <a:off x="1228857" y="2763104"/>
              <a:ext cx="3658197" cy="1798209"/>
              <a:chOff x="1621077" y="2591060"/>
              <a:chExt cx="3890323" cy="1886881"/>
            </a:xfrm>
          </p:grpSpPr>
          <p:sp>
            <p:nvSpPr>
              <p:cNvPr id="11" name="Rectangle 3"/>
              <p:cNvSpPr/>
              <p:nvPr/>
            </p:nvSpPr>
            <p:spPr bwMode="auto">
              <a:xfrm>
                <a:off x="1621077" y="2591060"/>
                <a:ext cx="3890323" cy="1886881"/>
              </a:xfrm>
              <a:prstGeom prst="rect">
                <a:avLst/>
              </a:prstGeom>
              <a:noFill/>
              <a:ln>
                <a:solidFill>
                  <a:srgbClr val="404040"/>
                </a:solid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47817">
                  <a:lnSpc>
                    <a:spcPct val="90000"/>
                  </a:lnSpc>
                  <a:buClr>
                    <a:srgbClr val="FFFFFF">
                      <a:lumMod val="50000"/>
                      <a:lumOff val="50000"/>
                    </a:srgbClr>
                  </a:buClr>
                  <a:buSzPct val="90000"/>
                  <a:defRPr/>
                </a:pPr>
                <a:endParaRPr lang="en-US" altLang="zh-CN" sz="3600" spc="-28" dirty="0" smtClean="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z="3600" spc="-28" dirty="0" smtClean="0">
                    <a:solidFill>
                      <a:schemeClr val="bg1">
                        <a:lumMod val="50000"/>
                      </a:schemeClr>
                    </a:solidFill>
                    <a:cs typeface="+mn-ea"/>
                    <a:sym typeface="+mn-lt"/>
                  </a:rPr>
                  <a:t> 单击</a:t>
                </a:r>
                <a:r>
                  <a:rPr lang="zh-CN" altLang="en-US" sz="3600" spc="-28" dirty="0">
                    <a:solidFill>
                      <a:schemeClr val="bg1">
                        <a:lumMod val="50000"/>
                      </a:schemeClr>
                    </a:solidFill>
                    <a:cs typeface="+mn-ea"/>
                    <a:sym typeface="+mn-lt"/>
                  </a:rPr>
                  <a:t>填加标题</a:t>
                </a:r>
                <a:endParaRPr lang="en-US" altLang="zh-CN" sz="3600"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endParaRPr lang="en-US" sz="2000"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z="2000" spc="-28" dirty="0" smtClean="0">
                    <a:solidFill>
                      <a:schemeClr val="bg1">
                        <a:lumMod val="50000"/>
                      </a:schemeClr>
                    </a:solidFill>
                    <a:cs typeface="+mn-ea"/>
                    <a:sym typeface="+mn-lt"/>
                  </a:rPr>
                  <a:t>  单击</a:t>
                </a:r>
                <a:r>
                  <a:rPr lang="zh-CN" altLang="en-US" sz="2000" spc="-28" dirty="0">
                    <a:solidFill>
                      <a:schemeClr val="bg1">
                        <a:lumMod val="50000"/>
                      </a:schemeClr>
                    </a:solidFill>
                    <a:cs typeface="+mn-ea"/>
                    <a:sym typeface="+mn-lt"/>
                  </a:rPr>
                  <a:t>填加文字内容</a:t>
                </a:r>
                <a:endParaRPr lang="en-US" sz="2000" spc="-28" dirty="0">
                  <a:solidFill>
                    <a:schemeClr val="bg1">
                      <a:lumMod val="50000"/>
                    </a:schemeClr>
                  </a:solidFill>
                  <a:cs typeface="+mn-ea"/>
                  <a:sym typeface="+mn-lt"/>
                </a:endParaRPr>
              </a:p>
            </p:txBody>
          </p:sp>
          <p:sp>
            <p:nvSpPr>
              <p:cNvPr id="12"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sz="2800">
                  <a:cs typeface="+mn-ea"/>
                  <a:sym typeface="+mn-lt"/>
                </a:endParaRPr>
              </a:p>
            </p:txBody>
          </p:sp>
        </p:grpSp>
        <p:sp>
          <p:nvSpPr>
            <p:cNvPr id="9" name="Rectangle 2"/>
            <p:cNvSpPr/>
            <p:nvPr/>
          </p:nvSpPr>
          <p:spPr bwMode="auto">
            <a:xfrm>
              <a:off x="3111707" y="857516"/>
              <a:ext cx="1775346" cy="1798209"/>
            </a:xfrm>
            <a:prstGeom prst="rect">
              <a:avLst/>
            </a:prstGeom>
            <a:noFill/>
            <a:ln>
              <a:solidFill>
                <a:srgbClr val="404040"/>
              </a:solid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4800" tIns="64803" rIns="64800" bIns="64803"/>
            <a:lstStyle/>
            <a:p>
              <a:pPr defTabSz="647817">
                <a:lnSpc>
                  <a:spcPct val="90000"/>
                </a:lnSpc>
                <a:buClr>
                  <a:srgbClr val="FFFFFF">
                    <a:lumMod val="50000"/>
                    <a:lumOff val="50000"/>
                  </a:srgbClr>
                </a:buClr>
                <a:buSzPct val="90000"/>
                <a:defRPr/>
              </a:pPr>
              <a:endParaRPr lang="en-US" altLang="zh-CN" sz="2400"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z="2400" spc="-28" dirty="0" smtClean="0">
                  <a:solidFill>
                    <a:schemeClr val="bg1">
                      <a:lumMod val="50000"/>
                    </a:schemeClr>
                  </a:solidFill>
                  <a:cs typeface="+mn-ea"/>
                  <a:sym typeface="+mn-lt"/>
                </a:rPr>
                <a:t> 单击</a:t>
              </a:r>
              <a:r>
                <a:rPr lang="zh-CN" altLang="en-US" sz="2400" spc="-28" dirty="0">
                  <a:solidFill>
                    <a:schemeClr val="bg1">
                      <a:lumMod val="50000"/>
                    </a:schemeClr>
                  </a:solidFill>
                  <a:cs typeface="+mn-ea"/>
                  <a:sym typeface="+mn-lt"/>
                </a:rPr>
                <a:t>填加标题</a:t>
              </a:r>
              <a:endParaRPr lang="en-US" altLang="zh-CN" sz="2400"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endParaRPr lang="en-US" sz="2400"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cs typeface="+mn-ea"/>
                  <a:sym typeface="+mn-lt"/>
                </a:rPr>
                <a:t> 单击</a:t>
              </a:r>
              <a:r>
                <a:rPr lang="zh-CN" altLang="en-US" spc="-28" dirty="0">
                  <a:solidFill>
                    <a:schemeClr val="bg1">
                      <a:lumMod val="50000"/>
                    </a:schemeClr>
                  </a:solidFill>
                  <a:cs typeface="+mn-ea"/>
                  <a:sym typeface="+mn-lt"/>
                </a:rPr>
                <a:t>填加文字内容</a:t>
              </a:r>
              <a:endParaRPr lang="en-US" altLang="zh-CN"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cs typeface="+mn-ea"/>
                  <a:sym typeface="+mn-lt"/>
                </a:rPr>
                <a:t> 单击</a:t>
              </a:r>
              <a:r>
                <a:rPr lang="zh-CN" altLang="en-US" spc="-28" dirty="0">
                  <a:solidFill>
                    <a:schemeClr val="bg1">
                      <a:lumMod val="50000"/>
                    </a:schemeClr>
                  </a:solidFill>
                  <a:cs typeface="+mn-ea"/>
                  <a:sym typeface="+mn-lt"/>
                </a:rPr>
                <a:t>填加文字内容</a:t>
              </a:r>
              <a:endParaRPr lang="en-US" altLang="zh-CN"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r>
                <a:rPr lang="zh-CN" altLang="en-US" spc="-28" dirty="0" smtClean="0">
                  <a:solidFill>
                    <a:schemeClr val="bg1">
                      <a:lumMod val="50000"/>
                    </a:schemeClr>
                  </a:solidFill>
                  <a:cs typeface="+mn-ea"/>
                  <a:sym typeface="+mn-lt"/>
                </a:rPr>
                <a:t> 单击</a:t>
              </a:r>
              <a:r>
                <a:rPr lang="zh-CN" altLang="en-US" spc="-28" dirty="0">
                  <a:solidFill>
                    <a:schemeClr val="bg1">
                      <a:lumMod val="50000"/>
                    </a:schemeClr>
                  </a:solidFill>
                  <a:cs typeface="+mn-ea"/>
                  <a:sym typeface="+mn-lt"/>
                </a:rPr>
                <a:t>填加文字内容</a:t>
              </a:r>
              <a:endParaRPr lang="en-US" altLang="zh-CN" spc="-28" dirty="0">
                <a:solidFill>
                  <a:schemeClr val="bg1">
                    <a:lumMod val="50000"/>
                  </a:schemeClr>
                </a:solidFill>
                <a:cs typeface="+mn-ea"/>
                <a:sym typeface="+mn-lt"/>
              </a:endParaRPr>
            </a:p>
            <a:p>
              <a:pPr defTabSz="647817">
                <a:lnSpc>
                  <a:spcPct val="90000"/>
                </a:lnSpc>
                <a:buClr>
                  <a:srgbClr val="FFFFFF">
                    <a:lumMod val="50000"/>
                    <a:lumOff val="50000"/>
                  </a:srgbClr>
                </a:buClr>
                <a:buSzPct val="90000"/>
                <a:defRPr/>
              </a:pPr>
              <a:endParaRPr lang="en-US" spc="-28" dirty="0">
                <a:solidFill>
                  <a:schemeClr val="bg1">
                    <a:lumMod val="50000"/>
                  </a:schemeClr>
                </a:solidFill>
                <a:cs typeface="+mn-ea"/>
                <a:sym typeface="+mn-lt"/>
              </a:endParaRPr>
            </a:p>
          </p:txBody>
        </p:sp>
      </p:grpSp>
      <p:sp>
        <p:nvSpPr>
          <p:cNvPr id="14" name="Rectangle 4"/>
          <p:cNvSpPr/>
          <p:nvPr/>
        </p:nvSpPr>
        <p:spPr>
          <a:xfrm>
            <a:off x="6810029" y="1513177"/>
            <a:ext cx="4175650" cy="5048097"/>
          </a:xfrm>
          <a:prstGeom prst="rect">
            <a:avLst/>
          </a:prstGeom>
          <a:blipFill>
            <a:blip r:embed="rId4" cstate="screen">
              <a:extLst>
                <a:ext uri="{BEBA8EAE-BF5A-486C-A8C5-ECC9F3942E4B}">
                  <a14:imgProps xmlns:a14="http://schemas.microsoft.com/office/drawing/2010/main">
                    <a14:imgLayer r:embed="rId5">
                      <a14:imgEffect>
                        <a14:saturation sat="0"/>
                      </a14:imgEffect>
                    </a14:imgLayer>
                  </a14:imgProps>
                </a:ex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cs typeface="+mn-ea"/>
              <a:sym typeface="+mn-lt"/>
            </a:endParaRPr>
          </a:p>
        </p:txBody>
      </p:sp>
    </p:spTree>
    <p:extLst>
      <p:ext uri="{BB962C8B-B14F-4D97-AF65-F5344CB8AC3E}">
        <p14:creationId xmlns:p14="http://schemas.microsoft.com/office/powerpoint/2010/main" val="3787578744"/>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anim calcmode="lin" valueType="num">
                                      <p:cBhvr>
                                        <p:cTn id="8" dur="750" fill="hold"/>
                                        <p:tgtEl>
                                          <p:spTgt spid="2"/>
                                        </p:tgtEl>
                                        <p:attrNameLst>
                                          <p:attrName>ppt_x</p:attrName>
                                        </p:attrNameLst>
                                      </p:cBhvr>
                                      <p:tavLst>
                                        <p:tav tm="0">
                                          <p:val>
                                            <p:strVal val="#ppt_x"/>
                                          </p:val>
                                        </p:tav>
                                        <p:tav tm="100000">
                                          <p:val>
                                            <p:strVal val="#ppt_x"/>
                                          </p:val>
                                        </p:tav>
                                      </p:tavLst>
                                    </p:anim>
                                    <p:anim calcmode="lin" valueType="num">
                                      <p:cBhvr>
                                        <p:cTn id="9" dur="75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42"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flipH="1">
            <a:off x="4095350" y="3448622"/>
            <a:ext cx="1693862" cy="2103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 name="矩形 11"/>
          <p:cNvSpPr>
            <a:spLocks noChangeArrowheads="1"/>
          </p:cNvSpPr>
          <p:nvPr/>
        </p:nvSpPr>
        <p:spPr bwMode="auto">
          <a:xfrm>
            <a:off x="6056770" y="4118528"/>
            <a:ext cx="5758308"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r>
              <a:rPr lang="zh-CN" altLang="en-US" sz="6000" dirty="0" smtClean="0">
                <a:solidFill>
                  <a:schemeClr val="bg2">
                    <a:lumMod val="10000"/>
                  </a:schemeClr>
                </a:solidFill>
                <a:latin typeface="+mn-lt"/>
                <a:ea typeface="+mn-ea"/>
                <a:cs typeface="+mn-ea"/>
                <a:sym typeface="+mn-lt"/>
              </a:rPr>
              <a:t>第二章</a:t>
            </a:r>
            <a:r>
              <a:rPr lang="en-US" altLang="zh-CN" sz="6000" dirty="0" smtClean="0">
                <a:solidFill>
                  <a:schemeClr val="bg2">
                    <a:lumMod val="10000"/>
                  </a:schemeClr>
                </a:solidFill>
                <a:latin typeface="+mn-lt"/>
                <a:ea typeface="+mn-ea"/>
                <a:cs typeface="+mn-ea"/>
                <a:sym typeface="+mn-lt"/>
              </a:rPr>
              <a:t> </a:t>
            </a:r>
            <a:r>
              <a:rPr lang="zh-CN" altLang="en-US" sz="6000" dirty="0">
                <a:solidFill>
                  <a:schemeClr val="bg2">
                    <a:lumMod val="10000"/>
                  </a:schemeClr>
                </a:solidFill>
                <a:latin typeface="+mn-lt"/>
                <a:ea typeface="+mn-ea"/>
                <a:cs typeface="+mn-ea"/>
                <a:sym typeface="+mn-lt"/>
              </a:rPr>
              <a:t>输入标题</a:t>
            </a:r>
          </a:p>
        </p:txBody>
      </p:sp>
      <p:cxnSp>
        <p:nvCxnSpPr>
          <p:cNvPr id="17" name="直接箭头连接符 15"/>
          <p:cNvCxnSpPr>
            <a:cxnSpLocks noChangeShapeType="1"/>
          </p:cNvCxnSpPr>
          <p:nvPr/>
        </p:nvCxnSpPr>
        <p:spPr bwMode="auto">
          <a:xfrm flipV="1">
            <a:off x="6404431" y="5291839"/>
            <a:ext cx="5148939" cy="22077"/>
          </a:xfrm>
          <a:prstGeom prst="straightConnector1">
            <a:avLst/>
          </a:prstGeom>
          <a:noFill/>
          <a:ln w="31750">
            <a:solidFill>
              <a:schemeClr val="bg2">
                <a:lumMod val="10000"/>
              </a:schemeClr>
            </a:solidFill>
            <a:prstDash val="lgDashDot"/>
            <a:bevel/>
            <a:headEnd/>
            <a:tailEnd type="triangle" w="med" len="med"/>
          </a:ln>
          <a:extLst>
            <a:ext uri="{909E8E84-426E-40DD-AFC4-6F175D3DCCD1}">
              <a14:hiddenFill xmlns:a14="http://schemas.microsoft.com/office/drawing/2010/main">
                <a:noFill/>
              </a14:hiddenFill>
            </a:ext>
          </a:extLst>
        </p:spPr>
      </p:cxnSp>
      <p:pic>
        <p:nvPicPr>
          <p:cNvPr id="22" name="图片 16"/>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906779" y="251735"/>
            <a:ext cx="6285221" cy="3028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1"/>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flipH="1">
            <a:off x="0" y="-323425"/>
            <a:ext cx="4936003" cy="7183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8231227"/>
      </p:ext>
    </p:extLst>
  </p:cSld>
  <p:clrMapOvr>
    <a:masterClrMapping/>
  </p:clrMapOvr>
  <p:transition spd="slow" advTm="1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750" fill="hold"/>
                                        <p:tgtEl>
                                          <p:spTgt spid="23"/>
                                        </p:tgtEl>
                                        <p:attrNameLst>
                                          <p:attrName>ppt_x</p:attrName>
                                        </p:attrNameLst>
                                      </p:cBhvr>
                                      <p:tavLst>
                                        <p:tav tm="0">
                                          <p:val>
                                            <p:strVal val="0-#ppt_w/2"/>
                                          </p:val>
                                        </p:tav>
                                        <p:tav tm="100000">
                                          <p:val>
                                            <p:strVal val="#ppt_x"/>
                                          </p:val>
                                        </p:tav>
                                      </p:tavLst>
                                    </p:anim>
                                    <p:anim calcmode="lin" valueType="num">
                                      <p:cBhvr additive="base">
                                        <p:cTn id="8" dur="75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750" fill="hold"/>
                                        <p:tgtEl>
                                          <p:spTgt spid="22"/>
                                        </p:tgtEl>
                                        <p:attrNameLst>
                                          <p:attrName>ppt_x</p:attrName>
                                        </p:attrNameLst>
                                      </p:cBhvr>
                                      <p:tavLst>
                                        <p:tav tm="0">
                                          <p:val>
                                            <p:strVal val="1+#ppt_w/2"/>
                                          </p:val>
                                        </p:tav>
                                        <p:tav tm="100000">
                                          <p:val>
                                            <p:strVal val="#ppt_x"/>
                                          </p:val>
                                        </p:tav>
                                      </p:tavLst>
                                    </p:anim>
                                    <p:anim calcmode="lin" valueType="num">
                                      <p:cBhvr additive="base">
                                        <p:cTn id="12" dur="750" fill="hold"/>
                                        <p:tgtEl>
                                          <p:spTgt spid="22"/>
                                        </p:tgtEl>
                                        <p:attrNameLst>
                                          <p:attrName>ppt_y</p:attrName>
                                        </p:attrNameLst>
                                      </p:cBhvr>
                                      <p:tavLst>
                                        <p:tav tm="0">
                                          <p:val>
                                            <p:strVal val="#ppt_y"/>
                                          </p:val>
                                        </p:tav>
                                        <p:tav tm="100000">
                                          <p:val>
                                            <p:strVal val="#ppt_y"/>
                                          </p:val>
                                        </p:tav>
                                      </p:tavLst>
                                    </p:anim>
                                  </p:childTnLst>
                                </p:cTn>
                              </p:par>
                              <p:par>
                                <p:cTn id="13" presetID="42"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1000"/>
                                        <p:tgtEl>
                                          <p:spTgt spid="14"/>
                                        </p:tgtEl>
                                      </p:cBhvr>
                                    </p:animEffect>
                                    <p:anim calcmode="lin" valueType="num">
                                      <p:cBhvr>
                                        <p:cTn id="16" dur="1000" fill="hold"/>
                                        <p:tgtEl>
                                          <p:spTgt spid="14"/>
                                        </p:tgtEl>
                                        <p:attrNameLst>
                                          <p:attrName>ppt_x</p:attrName>
                                        </p:attrNameLst>
                                      </p:cBhvr>
                                      <p:tavLst>
                                        <p:tav tm="0">
                                          <p:val>
                                            <p:strVal val="#ppt_x"/>
                                          </p:val>
                                        </p:tav>
                                        <p:tav tm="100000">
                                          <p:val>
                                            <p:strVal val="#ppt_x"/>
                                          </p:val>
                                        </p:tav>
                                      </p:tavLst>
                                    </p:anim>
                                    <p:anim calcmode="lin" valueType="num">
                                      <p:cBhvr>
                                        <p:cTn id="17" dur="1000" fill="hold"/>
                                        <p:tgtEl>
                                          <p:spTgt spid="14"/>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filter="wipe(left)">
                                      <p:cBhvr>
                                        <p:cTn id="21" dur="259"/>
                                        <p:tgtEl>
                                          <p:spTgt spid="17"/>
                                        </p:tgtEl>
                                      </p:cBhvr>
                                    </p:animEffect>
                                  </p:childTnLst>
                                </p:cTn>
                              </p:par>
                            </p:childTnLst>
                          </p:cTn>
                        </p:par>
                        <p:par>
                          <p:cTn id="22" fill="hold">
                            <p:stCondLst>
                              <p:cond delay="1259"/>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filter="fade">
                                      <p:cBhvr>
                                        <p:cTn id="25" dur="519"/>
                                        <p:tgtEl>
                                          <p:spTgt spid="16"/>
                                        </p:tgtEl>
                                      </p:cBhvr>
                                    </p:animEffect>
                                    <p:anim calcmode="lin" valueType="num">
                                      <p:cBhvr>
                                        <p:cTn id="26" dur="519" fill="hold"/>
                                        <p:tgtEl>
                                          <p:spTgt spid="16"/>
                                        </p:tgtEl>
                                        <p:attrNameLst>
                                          <p:attrName>ppt_x</p:attrName>
                                        </p:attrNameLst>
                                      </p:cBhvr>
                                      <p:tavLst>
                                        <p:tav tm="0">
                                          <p:val>
                                            <p:strVal val="#ppt_x"/>
                                          </p:val>
                                        </p:tav>
                                        <p:tav tm="100000">
                                          <p:val>
                                            <p:strVal val="#ppt_x"/>
                                          </p:val>
                                        </p:tav>
                                      </p:tavLst>
                                    </p:anim>
                                    <p:anim calcmode="lin" valueType="num">
                                      <p:cBhvr>
                                        <p:cTn id="27" dur="519"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p:bldP spid="17"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TRACKING_SLIDES" val="1"/>
  <p:tag name="GENSWF_OUTPUT_FILE_NAME" val="33"/>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13.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0f4vxhn">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第一PPT，www.1ppt.com ">
  <a:themeElements>
    <a:clrScheme name="炫彩扁平2">
      <a:dk1>
        <a:srgbClr val="000000"/>
      </a:dk1>
      <a:lt1>
        <a:srgbClr val="FFFFFF"/>
      </a:lt1>
      <a:dk2>
        <a:srgbClr val="44546A"/>
      </a:dk2>
      <a:lt2>
        <a:srgbClr val="E7E6E6"/>
      </a:lt2>
      <a:accent1>
        <a:srgbClr val="FFBF53"/>
      </a:accent1>
      <a:accent2>
        <a:srgbClr val="F17475"/>
      </a:accent2>
      <a:accent3>
        <a:srgbClr val="01B3C5"/>
      </a:accent3>
      <a:accent4>
        <a:srgbClr val="77448C"/>
      </a:accent4>
      <a:accent5>
        <a:srgbClr val="00AF92"/>
      </a:accent5>
      <a:accent6>
        <a:srgbClr val="C65885"/>
      </a:accent6>
      <a:hlink>
        <a:srgbClr val="FCC79F"/>
      </a:hlink>
      <a:folHlink>
        <a:srgbClr val="869FB7"/>
      </a:folHlink>
    </a:clrScheme>
    <a:fontScheme name="a0f4vxhn">
      <a:majorFont>
        <a:latin typeface=""/>
        <a:ea typeface="微软雅黑"/>
        <a:cs typeface=""/>
      </a:majorFont>
      <a:minorFont>
        <a:latin typeface=""/>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3970</TotalTime>
  <Words>2914</Words>
  <Application>Microsoft Office PowerPoint</Application>
  <PresentationFormat>自定义</PresentationFormat>
  <Paragraphs>252</Paragraphs>
  <Slides>27</Slides>
  <Notes>26</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27</vt:i4>
      </vt:variant>
    </vt:vector>
  </HeadingPairs>
  <TitlesOfParts>
    <vt:vector size="41" baseType="lpstr">
      <vt:lpstr>Agency FB</vt:lpstr>
      <vt:lpstr>ArialUnicodeMS</vt:lpstr>
      <vt:lpstr>ITC Avant Garde Std Bk</vt:lpstr>
      <vt:lpstr>等线</vt:lpstr>
      <vt:lpstr>汉仪行楷简</vt:lpstr>
      <vt:lpstr>楷体</vt:lpstr>
      <vt:lpstr>宋体</vt:lpstr>
      <vt:lpstr>微软雅黑</vt:lpstr>
      <vt:lpstr>造字工房悦圆演示版常规体</vt:lpstr>
      <vt:lpstr>Arial</vt:lpstr>
      <vt:lpstr>Calibri</vt:lpstr>
      <vt:lpstr>Helvetica</vt:lpstr>
      <vt:lpstr>第一PPT，www.1ppt.com</vt:lpstr>
      <vt:lpstr>第一PPT，www.1ppt.com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user</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古典水墨</dc:title>
  <dc:creator>user</dc:creator>
  <cp:keywords>user</cp:keywords>
  <dc:description>user</dc:description>
  <cp:lastModifiedBy>阳光 男孩</cp:lastModifiedBy>
  <cp:revision>2485</cp:revision>
  <dcterms:created xsi:type="dcterms:W3CDTF">2015-12-01T09:06:39Z</dcterms:created>
  <dcterms:modified xsi:type="dcterms:W3CDTF">2019-11-03T05:19:37Z</dcterms:modified>
</cp:coreProperties>
</file>