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D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24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107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406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458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42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32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07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840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33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643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644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727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875C1-D792-4783-BA2E-53A22637AB2B}" type="datetimeFigureOut">
              <a:rPr lang="en-US" smtClean="0"/>
              <a:t>10/31/2019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F17A8-B868-42F5-9031-A5B341AE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62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D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22677" y="3234513"/>
            <a:ext cx="2923309" cy="2867891"/>
            <a:chOff x="1911927" y="3311236"/>
            <a:chExt cx="2923309" cy="286789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35381" y="3902218"/>
              <a:ext cx="1676400" cy="1685925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911927" y="3311236"/>
              <a:ext cx="2923309" cy="286789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9345" y="0"/>
            <a:ext cx="5652655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60709" y="909258"/>
            <a:ext cx="5842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2">
                    <a:lumMod val="90000"/>
                  </a:schemeClr>
                </a:solidFill>
              </a:rPr>
              <a:t>EDUCATION POWERPOINT</a:t>
            </a:r>
            <a:endParaRPr lang="en-US" sz="48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65994" y="2456605"/>
            <a:ext cx="4126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2">
                    <a:lumMod val="90000"/>
                  </a:schemeClr>
                </a:solidFill>
              </a:rPr>
              <a:t>www.website.com</a:t>
            </a:r>
            <a:endParaRPr lang="en-US" sz="2000" b="1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536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01486" y="2441229"/>
            <a:ext cx="2946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chemeClr val="bg2"/>
                </a:solidFill>
              </a:rPr>
              <a:t>The process of writing description requires to having a of the skills clear understanding of the job duties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28743" y="2441229"/>
            <a:ext cx="2946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chemeClr val="bg2"/>
                </a:solidFill>
              </a:rPr>
              <a:t>The process of writing description requires to having a of the skills clear understanding of the job duties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15114" y="2444858"/>
            <a:ext cx="2946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chemeClr val="bg2"/>
                </a:solidFill>
              </a:rPr>
              <a:t>The process of writing description requires to having a of the skills clear understanding of the job duties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0800000" flipV="1">
            <a:off x="3715658" y="5156857"/>
            <a:ext cx="4760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2"/>
                </a:solidFill>
              </a:rPr>
              <a:t>THREE COLUMN</a:t>
            </a:r>
            <a:endParaRPr lang="en-US" sz="4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738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6197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40229" y="1698172"/>
            <a:ext cx="4978400" cy="5225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40229" y="2721429"/>
            <a:ext cx="4978400" cy="5225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40229" y="1698172"/>
            <a:ext cx="2975428" cy="522514"/>
          </a:xfrm>
          <a:prstGeom prst="rect">
            <a:avLst/>
          </a:prstGeom>
          <a:solidFill>
            <a:srgbClr val="006D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40229" y="2717801"/>
            <a:ext cx="3338286" cy="522514"/>
          </a:xfrm>
          <a:prstGeom prst="rect">
            <a:avLst/>
          </a:prstGeom>
          <a:solidFill>
            <a:srgbClr val="006D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40229" y="3748314"/>
            <a:ext cx="4978400" cy="5225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40229" y="3744686"/>
            <a:ext cx="4180114" cy="522514"/>
          </a:xfrm>
          <a:prstGeom prst="rect">
            <a:avLst/>
          </a:prstGeom>
          <a:solidFill>
            <a:srgbClr val="006D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37771" y="1774763"/>
            <a:ext cx="2061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2"/>
                </a:solidFill>
              </a:rPr>
              <a:t>Marketing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7770" y="2794392"/>
            <a:ext cx="2061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2"/>
                </a:solidFill>
              </a:rPr>
              <a:t>Creative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37770" y="3821277"/>
            <a:ext cx="2061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2"/>
                </a:solidFill>
              </a:rPr>
              <a:t>Design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8629" y="4919871"/>
            <a:ext cx="3882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22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66343" y="1101049"/>
            <a:ext cx="2859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TIMELINE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744686"/>
            <a:ext cx="12192000" cy="4571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09485" y="3570514"/>
            <a:ext cx="348343" cy="348343"/>
          </a:xfrm>
          <a:prstGeom prst="rect">
            <a:avLst/>
          </a:prstGeom>
          <a:solidFill>
            <a:srgbClr val="006D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515599" y="3570514"/>
            <a:ext cx="348343" cy="348343"/>
          </a:xfrm>
          <a:prstGeom prst="rect">
            <a:avLst/>
          </a:prstGeom>
          <a:solidFill>
            <a:srgbClr val="006D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921828" y="3587205"/>
            <a:ext cx="348343" cy="348343"/>
          </a:xfrm>
          <a:prstGeom prst="rect">
            <a:avLst/>
          </a:prstGeom>
          <a:solidFill>
            <a:srgbClr val="006D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77370" y="2469636"/>
            <a:ext cx="26125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9713" y="4287268"/>
            <a:ext cx="26125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09313" y="2469636"/>
            <a:ext cx="26125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9713" y="2347968"/>
            <a:ext cx="26125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</a:t>
            </a:r>
            <a:endParaRPr lang="en-US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09313" y="4318504"/>
            <a:ext cx="26125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</a:t>
            </a:r>
            <a:endParaRPr lang="en-US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370" y="4287268"/>
            <a:ext cx="26125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</a:t>
            </a:r>
            <a:endParaRPr lang="en-US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934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10515" y="827314"/>
            <a:ext cx="5602514" cy="5116286"/>
          </a:xfrm>
          <a:prstGeom prst="rect">
            <a:avLst/>
          </a:prstGeom>
          <a:solidFill>
            <a:srgbClr val="006D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527" y="1096962"/>
            <a:ext cx="4542490" cy="4576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982" y="827314"/>
            <a:ext cx="552450" cy="533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982" y="2918464"/>
            <a:ext cx="571500" cy="619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982" y="4949759"/>
            <a:ext cx="685800" cy="6477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05884" y="827314"/>
            <a:ext cx="2859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Simple Design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05884" y="1288979"/>
            <a:ext cx="3497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05884" y="2824121"/>
            <a:ext cx="2859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Simple Design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39782" y="3308395"/>
            <a:ext cx="3497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71986" y="4843537"/>
            <a:ext cx="2859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Simple Design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05884" y="5327811"/>
            <a:ext cx="3497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488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9345" y="0"/>
            <a:ext cx="5652655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8000" y="2856715"/>
            <a:ext cx="5842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THANK YOU</a:t>
            </a:r>
            <a:endParaRPr lang="en-US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844966" y="3487657"/>
            <a:ext cx="4126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www.website.com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398498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7831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57813" y="1367971"/>
            <a:ext cx="5076374" cy="4122058"/>
          </a:xfrm>
          <a:prstGeom prst="rect">
            <a:avLst/>
          </a:prstGeom>
          <a:solidFill>
            <a:schemeClr val="bg1">
              <a:lumMod val="95000"/>
              <a:alpha val="88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90141" y="2131563"/>
            <a:ext cx="2859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OUR MISSION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90141" y="3312886"/>
            <a:ext cx="30117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00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38727" y="885373"/>
            <a:ext cx="5758874" cy="5326743"/>
            <a:chOff x="119412" y="696686"/>
            <a:chExt cx="5842659" cy="5326743"/>
          </a:xfrm>
        </p:grpSpPr>
        <p:sp>
          <p:nvSpPr>
            <p:cNvPr id="5" name="Rectangle 4"/>
            <p:cNvSpPr/>
            <p:nvPr/>
          </p:nvSpPr>
          <p:spPr>
            <a:xfrm>
              <a:off x="420914" y="696686"/>
              <a:ext cx="5239657" cy="5326743"/>
            </a:xfrm>
            <a:prstGeom prst="rect">
              <a:avLst/>
            </a:prstGeom>
            <a:solidFill>
              <a:srgbClr val="006D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05350" y="1457434"/>
              <a:ext cx="2070782" cy="1979615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119412" y="3730116"/>
              <a:ext cx="5842659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b="1" dirty="0" smtClean="0">
                  <a:solidFill>
                    <a:schemeClr val="bg2"/>
                  </a:solidFill>
                </a:rPr>
                <a:t>WELCOME</a:t>
              </a:r>
              <a:endParaRPr lang="en-US" sz="4800" b="1" dirty="0">
                <a:solidFill>
                  <a:schemeClr val="bg2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197601" y="1978877"/>
            <a:ext cx="5569860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clear understanding of the job duties and responsibilities. the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97601" y="3618022"/>
            <a:ext cx="5569860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clear understanding of the job duties and responsibilities. the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103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2687" y="0"/>
            <a:ext cx="5399314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51601" y="1509486"/>
            <a:ext cx="682171" cy="4078514"/>
          </a:xfrm>
          <a:prstGeom prst="rect">
            <a:avLst/>
          </a:prstGeom>
          <a:solidFill>
            <a:srgbClr val="006D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 rot="16200000">
            <a:off x="5254171" y="3317910"/>
            <a:ext cx="3077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600" dirty="0" smtClean="0">
                <a:solidFill>
                  <a:schemeClr val="bg2"/>
                </a:solidFill>
              </a:rPr>
              <a:t>EDUCATION</a:t>
            </a:r>
            <a:endParaRPr lang="en-US" sz="2400" b="1" spc="600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0572" y="2010227"/>
            <a:ext cx="5569860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clear understanding of the job duties and responsibilities. the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0572" y="3649372"/>
            <a:ext cx="5569860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clear understanding of the job duties and responsibilities. the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492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051" y="860652"/>
            <a:ext cx="6443664" cy="5061177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2780166" y="2571522"/>
            <a:ext cx="2154692" cy="1639434"/>
            <a:chOff x="3084966" y="2527979"/>
            <a:chExt cx="2154692" cy="1639434"/>
          </a:xfrm>
        </p:grpSpPr>
        <p:sp>
          <p:nvSpPr>
            <p:cNvPr id="5" name="Rectangle 4"/>
            <p:cNvSpPr/>
            <p:nvPr/>
          </p:nvSpPr>
          <p:spPr>
            <a:xfrm>
              <a:off x="3084966" y="2527979"/>
              <a:ext cx="1639434" cy="1639434"/>
            </a:xfrm>
            <a:prstGeom prst="rect">
              <a:avLst/>
            </a:prstGeom>
            <a:solidFill>
              <a:srgbClr val="006D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41486" y="2685977"/>
              <a:ext cx="169817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b="1" dirty="0" smtClean="0">
                  <a:solidFill>
                    <a:schemeClr val="bg2"/>
                  </a:solidFill>
                </a:rPr>
                <a:t>E</a:t>
              </a:r>
              <a:endParaRPr lang="en-US" sz="8000" b="1" dirty="0">
                <a:solidFill>
                  <a:schemeClr val="bg2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981372" y="2842657"/>
            <a:ext cx="4005942" cy="1891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process of writing description requires to having a of the skills clear understanding of the job duties and responsibilities. the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21715" y="1434878"/>
            <a:ext cx="2859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EDUCATIONS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966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1001484"/>
            <a:ext cx="6270171" cy="2946401"/>
          </a:xfrm>
          <a:prstGeom prst="rect">
            <a:avLst/>
          </a:prstGeom>
          <a:solidFill>
            <a:srgbClr val="006D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0155" y="1759873"/>
            <a:ext cx="5569860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chemeClr val="bg2"/>
                </a:solidFill>
              </a:rPr>
              <a:t>The process of writing description requires to having a of the skills clear understanding of the job duties and responsibilities. the</a:t>
            </a:r>
            <a:endParaRPr lang="en-US" sz="2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455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89131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3962400"/>
            <a:ext cx="12192000" cy="289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262744" y="1043186"/>
            <a:ext cx="4760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2"/>
                </a:solidFill>
              </a:rPr>
              <a:t>OUR MISSION</a:t>
            </a:r>
            <a:endParaRPr lang="en-US" sz="4800" b="1" dirty="0">
              <a:solidFill>
                <a:schemeClr val="bg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06057" y="2841171"/>
            <a:ext cx="5979886" cy="3443515"/>
          </a:xfrm>
          <a:prstGeom prst="rect">
            <a:avLst/>
          </a:prstGeom>
          <a:solidFill>
            <a:srgbClr val="006D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3123" y="3248477"/>
            <a:ext cx="1533525" cy="11811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59200" y="4516772"/>
            <a:ext cx="467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chemeClr val="bg2"/>
                </a:solidFill>
              </a:rPr>
              <a:t>The process of writing description requires to having a of the skills clear understanding of the job duties</a:t>
            </a:r>
            <a:endParaRPr lang="en-US" sz="2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699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0400" y="1638076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 READY FOR AN </a:t>
            </a:r>
            <a:r>
              <a:rPr 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EDUCATIONAL</a:t>
            </a:r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REVOLUTION 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76283" y="4412342"/>
            <a:ext cx="1639434" cy="582384"/>
          </a:xfrm>
          <a:prstGeom prst="rect">
            <a:avLst/>
          </a:prstGeom>
          <a:solidFill>
            <a:srgbClr val="006D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Read More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331029" y="3164113"/>
            <a:ext cx="55299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The process of writing description requires to having a of the skills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340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26629" y="0"/>
            <a:ext cx="596537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833258" y="2090055"/>
            <a:ext cx="6313714" cy="2946401"/>
          </a:xfrm>
          <a:prstGeom prst="rect">
            <a:avLst/>
          </a:prstGeom>
          <a:solidFill>
            <a:srgbClr val="006D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183413" y="2848444"/>
            <a:ext cx="56085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chemeClr val="bg2"/>
                </a:solidFill>
              </a:rPr>
              <a:t>The process of writing description requires to having a of the skills clear understanding of the job duties and responsibilities. the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0320239" y="1415431"/>
            <a:ext cx="1349247" cy="1349247"/>
          </a:xfrm>
          <a:prstGeom prst="ellipse">
            <a:avLst/>
          </a:prstGeom>
          <a:solidFill>
            <a:srgbClr val="006DF0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704869" y="1584847"/>
            <a:ext cx="10958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2"/>
                </a:solidFill>
              </a:rPr>
              <a:t>E</a:t>
            </a:r>
            <a:endParaRPr lang="en-US" sz="5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350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414</Words>
  <Application>Microsoft Office PowerPoint</Application>
  <PresentationFormat>宽屏</PresentationFormat>
  <Paragraphs>45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等线</vt:lpstr>
      <vt:lpstr>等线 Light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keywords>51PPT模板网</cp:keywords>
  <dc:description>www.51pptmoban.com</dc:description>
  <cp:lastModifiedBy>阳光 男孩</cp:lastModifiedBy>
  <cp:revision>90</cp:revision>
  <dcterms:created xsi:type="dcterms:W3CDTF">2019-01-17T11:03:39Z</dcterms:created>
  <dcterms:modified xsi:type="dcterms:W3CDTF">2019-10-31T13:35:45Z</dcterms:modified>
</cp:coreProperties>
</file>