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705" r:id="rId5"/>
    <p:sldId id="1706" r:id="rId6"/>
    <p:sldId id="1707" r:id="rId7"/>
    <p:sldId id="1710" r:id="rId8"/>
    <p:sldId id="263" r:id="rId9"/>
    <p:sldId id="1713" r:id="rId10"/>
    <p:sldId id="1714" r:id="rId11"/>
    <p:sldId id="1709" r:id="rId12"/>
    <p:sldId id="1712" r:id="rId13"/>
    <p:sldId id="1711" r:id="rId14"/>
    <p:sldId id="264" r:id="rId15"/>
    <p:sldId id="1719" r:id="rId16"/>
    <p:sldId id="1715" r:id="rId17"/>
    <p:sldId id="1716" r:id="rId18"/>
    <p:sldId id="1718" r:id="rId19"/>
    <p:sldId id="1717" r:id="rId20"/>
    <p:sldId id="265" r:id="rId21"/>
    <p:sldId id="1723" r:id="rId22"/>
    <p:sldId id="1720" r:id="rId23"/>
    <p:sldId id="1708" r:id="rId24"/>
    <p:sldId id="1721" r:id="rId25"/>
    <p:sldId id="1722" r:id="rId26"/>
    <p:sldId id="1704" r:id="rId27"/>
    <p:sldId id="1724" r:id="rId28"/>
    <p:sldId id="1725" r:id="rId29"/>
    <p:sldId id="1726" r:id="rId30"/>
    <p:sldId id="1727" r:id="rId31"/>
    <p:sldId id="1728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9" autoAdjust="0"/>
    <p:restoredTop sz="96182" autoAdjust="0"/>
  </p:normalViewPr>
  <p:slideViewPr>
    <p:cSldViewPr snapToGrid="0">
      <p:cViewPr varScale="1">
        <p:scale>
          <a:sx n="99" d="100"/>
          <a:sy n="99" d="100"/>
        </p:scale>
        <p:origin x="528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F06AEAA9-568F-4CAC-9858-D8B80460BB6C}"/>
              </a:ext>
            </a:extLst>
          </p:cNvPr>
          <p:cNvSpPr>
            <a:spLocks/>
          </p:cNvSpPr>
          <p:nvPr userDrawn="1"/>
        </p:nvSpPr>
        <p:spPr bwMode="auto">
          <a:xfrm>
            <a:off x="346075" y="0"/>
            <a:ext cx="7713663" cy="6858000"/>
          </a:xfrm>
          <a:custGeom>
            <a:avLst/>
            <a:gdLst>
              <a:gd name="T0" fmla="*/ 1650 w 4859"/>
              <a:gd name="T1" fmla="*/ 0 h 4320"/>
              <a:gd name="T2" fmla="*/ 0 w 4859"/>
              <a:gd name="T3" fmla="*/ 0 h 4320"/>
              <a:gd name="T4" fmla="*/ 3209 w 4859"/>
              <a:gd name="T5" fmla="*/ 4320 h 4320"/>
              <a:gd name="T6" fmla="*/ 4859 w 4859"/>
              <a:gd name="T7" fmla="*/ 4320 h 4320"/>
              <a:gd name="T8" fmla="*/ 1650 w 4859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9" h="4320">
                <a:moveTo>
                  <a:pt x="1650" y="0"/>
                </a:moveTo>
                <a:lnTo>
                  <a:pt x="0" y="0"/>
                </a:lnTo>
                <a:lnTo>
                  <a:pt x="3209" y="4320"/>
                </a:lnTo>
                <a:lnTo>
                  <a:pt x="4859" y="4320"/>
                </a:lnTo>
                <a:lnTo>
                  <a:pt x="165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任意多边形 19">
            <a:extLst>
              <a:ext uri="{FF2B5EF4-FFF2-40B4-BE49-F238E27FC236}">
                <a16:creationId xmlns:a16="http://schemas.microsoft.com/office/drawing/2014/main" xmlns="" id="{332786B8-0A4C-49B3-8CD9-0EB7CC7BA172}"/>
              </a:ext>
            </a:extLst>
          </p:cNvPr>
          <p:cNvSpPr>
            <a:spLocks/>
          </p:cNvSpPr>
          <p:nvPr userDrawn="1"/>
        </p:nvSpPr>
        <p:spPr bwMode="auto">
          <a:xfrm>
            <a:off x="0" y="747713"/>
            <a:ext cx="8255001" cy="6048375"/>
          </a:xfrm>
          <a:custGeom>
            <a:avLst/>
            <a:gdLst>
              <a:gd name="connsiteX0" fmla="*/ 1757363 w 8255001"/>
              <a:gd name="connsiteY0" fmla="*/ 2522537 h 6048375"/>
              <a:gd name="connsiteX1" fmla="*/ 6823076 w 8255001"/>
              <a:gd name="connsiteY1" fmla="*/ 2522537 h 6048375"/>
              <a:gd name="connsiteX2" fmla="*/ 4291013 w 8255001"/>
              <a:gd name="connsiteY2" fmla="*/ 6048375 h 6048375"/>
              <a:gd name="connsiteX3" fmla="*/ 860425 w 8255001"/>
              <a:gd name="connsiteY3" fmla="*/ 1541462 h 6048375"/>
              <a:gd name="connsiteX4" fmla="*/ 2655888 w 8255001"/>
              <a:gd name="connsiteY4" fmla="*/ 4089400 h 6048375"/>
              <a:gd name="connsiteX5" fmla="*/ 0 w 8255001"/>
              <a:gd name="connsiteY5" fmla="*/ 4089400 h 6048375"/>
              <a:gd name="connsiteX6" fmla="*/ 0 w 8255001"/>
              <a:gd name="connsiteY6" fmla="*/ 2762250 h 6048375"/>
              <a:gd name="connsiteX7" fmla="*/ 4687888 w 8255001"/>
              <a:gd name="connsiteY7" fmla="*/ 0 h 6048375"/>
              <a:gd name="connsiteX8" fmla="*/ 8255001 w 8255001"/>
              <a:gd name="connsiteY8" fmla="*/ 0 h 6048375"/>
              <a:gd name="connsiteX9" fmla="*/ 6470651 w 8255001"/>
              <a:gd name="connsiteY9" fmla="*/ 2481263 h 604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55001" h="6048375">
                <a:moveTo>
                  <a:pt x="1757363" y="2522537"/>
                </a:moveTo>
                <a:lnTo>
                  <a:pt x="6823076" y="2522537"/>
                </a:lnTo>
                <a:lnTo>
                  <a:pt x="4291013" y="6048375"/>
                </a:lnTo>
                <a:close/>
                <a:moveTo>
                  <a:pt x="860425" y="1541462"/>
                </a:moveTo>
                <a:lnTo>
                  <a:pt x="2655888" y="4089400"/>
                </a:lnTo>
                <a:lnTo>
                  <a:pt x="0" y="4089400"/>
                </a:lnTo>
                <a:lnTo>
                  <a:pt x="0" y="2762250"/>
                </a:lnTo>
                <a:close/>
                <a:moveTo>
                  <a:pt x="4687888" y="0"/>
                </a:moveTo>
                <a:lnTo>
                  <a:pt x="8255001" y="0"/>
                </a:lnTo>
                <a:lnTo>
                  <a:pt x="6470651" y="2481263"/>
                </a:lnTo>
                <a:close/>
              </a:path>
            </a:pathLst>
          </a:custGeom>
          <a:blipFill>
            <a:blip r:embed="rId2"/>
            <a:srcRect/>
            <a:stretch>
              <a:fillRect l="-4981" r="-4966"/>
            </a:stretch>
          </a:blip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xmlns="" id="{A6A3EC93-ACA2-459C-9223-2077EB92C2C6}"/>
              </a:ext>
            </a:extLst>
          </p:cNvPr>
          <p:cNvSpPr>
            <a:spLocks/>
          </p:cNvSpPr>
          <p:nvPr userDrawn="1"/>
        </p:nvSpPr>
        <p:spPr bwMode="auto">
          <a:xfrm>
            <a:off x="346075" y="0"/>
            <a:ext cx="7713663" cy="6858000"/>
          </a:xfrm>
          <a:custGeom>
            <a:avLst/>
            <a:gdLst>
              <a:gd name="T0" fmla="*/ 1650 w 4859"/>
              <a:gd name="T1" fmla="*/ 0 h 4320"/>
              <a:gd name="T2" fmla="*/ 0 w 4859"/>
              <a:gd name="T3" fmla="*/ 0 h 4320"/>
              <a:gd name="T4" fmla="*/ 3209 w 4859"/>
              <a:gd name="T5" fmla="*/ 4320 h 4320"/>
              <a:gd name="T6" fmla="*/ 4859 w 4859"/>
              <a:gd name="T7" fmla="*/ 4320 h 4320"/>
              <a:gd name="T8" fmla="*/ 1650 w 4859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9" h="4320">
                <a:moveTo>
                  <a:pt x="1650" y="0"/>
                </a:moveTo>
                <a:lnTo>
                  <a:pt x="0" y="0"/>
                </a:lnTo>
                <a:lnTo>
                  <a:pt x="3209" y="4320"/>
                </a:lnTo>
                <a:lnTo>
                  <a:pt x="4859" y="4320"/>
                </a:lnTo>
                <a:lnTo>
                  <a:pt x="16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xmlns="" id="{EDCB2948-0BB5-4A98-8E1E-48D0B01A07BF}"/>
              </a:ext>
            </a:extLst>
          </p:cNvPr>
          <p:cNvSpPr>
            <a:spLocks/>
          </p:cNvSpPr>
          <p:nvPr userDrawn="1"/>
        </p:nvSpPr>
        <p:spPr bwMode="auto">
          <a:xfrm>
            <a:off x="1587500" y="2119313"/>
            <a:ext cx="1422400" cy="1008063"/>
          </a:xfrm>
          <a:custGeom>
            <a:avLst/>
            <a:gdLst>
              <a:gd name="T0" fmla="*/ 896 w 896"/>
              <a:gd name="T1" fmla="*/ 635 h 635"/>
              <a:gd name="T2" fmla="*/ 448 w 896"/>
              <a:gd name="T3" fmla="*/ 0 h 635"/>
              <a:gd name="T4" fmla="*/ 0 w 896"/>
              <a:gd name="T5" fmla="*/ 635 h 635"/>
              <a:gd name="T6" fmla="*/ 896 w 896"/>
              <a:gd name="T7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6" h="635">
                <a:moveTo>
                  <a:pt x="896" y="635"/>
                </a:moveTo>
                <a:lnTo>
                  <a:pt x="448" y="0"/>
                </a:lnTo>
                <a:lnTo>
                  <a:pt x="0" y="635"/>
                </a:lnTo>
                <a:lnTo>
                  <a:pt x="896" y="6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xmlns="" id="{67348A4B-98E3-4B6C-B64F-E469ACD33BA3}"/>
              </a:ext>
            </a:extLst>
          </p:cNvPr>
          <p:cNvSpPr>
            <a:spLocks/>
          </p:cNvSpPr>
          <p:nvPr userDrawn="1"/>
        </p:nvSpPr>
        <p:spPr bwMode="auto">
          <a:xfrm>
            <a:off x="10426700" y="2595563"/>
            <a:ext cx="1420813" cy="1008063"/>
          </a:xfrm>
          <a:custGeom>
            <a:avLst/>
            <a:gdLst>
              <a:gd name="T0" fmla="*/ 895 w 895"/>
              <a:gd name="T1" fmla="*/ 635 h 635"/>
              <a:gd name="T2" fmla="*/ 448 w 895"/>
              <a:gd name="T3" fmla="*/ 0 h 635"/>
              <a:gd name="T4" fmla="*/ 0 w 895"/>
              <a:gd name="T5" fmla="*/ 635 h 635"/>
              <a:gd name="T6" fmla="*/ 895 w 895"/>
              <a:gd name="T7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5" h="635">
                <a:moveTo>
                  <a:pt x="895" y="635"/>
                </a:moveTo>
                <a:lnTo>
                  <a:pt x="448" y="0"/>
                </a:lnTo>
                <a:lnTo>
                  <a:pt x="0" y="635"/>
                </a:lnTo>
                <a:lnTo>
                  <a:pt x="895" y="6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="" id="{056E4D21-A693-4349-8BFD-528144A1B7F9}"/>
              </a:ext>
            </a:extLst>
          </p:cNvPr>
          <p:cNvSpPr>
            <a:spLocks/>
          </p:cNvSpPr>
          <p:nvPr userDrawn="1"/>
        </p:nvSpPr>
        <p:spPr bwMode="auto">
          <a:xfrm>
            <a:off x="2854325" y="2633663"/>
            <a:ext cx="693738" cy="493713"/>
          </a:xfrm>
          <a:custGeom>
            <a:avLst/>
            <a:gdLst>
              <a:gd name="T0" fmla="*/ 0 w 437"/>
              <a:gd name="T1" fmla="*/ 0 h 311"/>
              <a:gd name="T2" fmla="*/ 219 w 437"/>
              <a:gd name="T3" fmla="*/ 311 h 311"/>
              <a:gd name="T4" fmla="*/ 437 w 437"/>
              <a:gd name="T5" fmla="*/ 0 h 311"/>
              <a:gd name="T6" fmla="*/ 0 w 437"/>
              <a:gd name="T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311">
                <a:moveTo>
                  <a:pt x="0" y="0"/>
                </a:moveTo>
                <a:lnTo>
                  <a:pt x="219" y="311"/>
                </a:lnTo>
                <a:lnTo>
                  <a:pt x="43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xmlns="" id="{C7AB6A82-0C0B-4915-A373-97DEFD33CA84}"/>
              </a:ext>
            </a:extLst>
          </p:cNvPr>
          <p:cNvSpPr>
            <a:spLocks/>
          </p:cNvSpPr>
          <p:nvPr userDrawn="1"/>
        </p:nvSpPr>
        <p:spPr bwMode="auto">
          <a:xfrm>
            <a:off x="1795463" y="4921250"/>
            <a:ext cx="696913" cy="492125"/>
          </a:xfrm>
          <a:custGeom>
            <a:avLst/>
            <a:gdLst>
              <a:gd name="T0" fmla="*/ 0 w 439"/>
              <a:gd name="T1" fmla="*/ 0 h 310"/>
              <a:gd name="T2" fmla="*/ 219 w 439"/>
              <a:gd name="T3" fmla="*/ 310 h 310"/>
              <a:gd name="T4" fmla="*/ 439 w 439"/>
              <a:gd name="T5" fmla="*/ 0 h 310"/>
              <a:gd name="T6" fmla="*/ 0 w 439"/>
              <a:gd name="T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9" h="310">
                <a:moveTo>
                  <a:pt x="0" y="0"/>
                </a:moveTo>
                <a:lnTo>
                  <a:pt x="219" y="310"/>
                </a:lnTo>
                <a:lnTo>
                  <a:pt x="43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xmlns="" id="{F78EBBBF-8440-49AA-ABF9-B9B79A6541BD}"/>
              </a:ext>
            </a:extLst>
          </p:cNvPr>
          <p:cNvSpPr>
            <a:spLocks/>
          </p:cNvSpPr>
          <p:nvPr userDrawn="1"/>
        </p:nvSpPr>
        <p:spPr bwMode="auto">
          <a:xfrm>
            <a:off x="7047706" y="2068014"/>
            <a:ext cx="608013" cy="431800"/>
          </a:xfrm>
          <a:custGeom>
            <a:avLst/>
            <a:gdLst>
              <a:gd name="T0" fmla="*/ 383 w 383"/>
              <a:gd name="T1" fmla="*/ 272 h 272"/>
              <a:gd name="T2" fmla="*/ 192 w 383"/>
              <a:gd name="T3" fmla="*/ 0 h 272"/>
              <a:gd name="T4" fmla="*/ 0 w 383"/>
              <a:gd name="T5" fmla="*/ 272 h 272"/>
              <a:gd name="T6" fmla="*/ 383 w 383"/>
              <a:gd name="T7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72">
                <a:moveTo>
                  <a:pt x="383" y="272"/>
                </a:moveTo>
                <a:lnTo>
                  <a:pt x="192" y="0"/>
                </a:lnTo>
                <a:lnTo>
                  <a:pt x="0" y="272"/>
                </a:lnTo>
                <a:lnTo>
                  <a:pt x="383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xmlns="" id="{7BEC47D7-0212-4365-868B-BA791C88D2C3}"/>
              </a:ext>
            </a:extLst>
          </p:cNvPr>
          <p:cNvSpPr>
            <a:spLocks/>
          </p:cNvSpPr>
          <p:nvPr userDrawn="1"/>
        </p:nvSpPr>
        <p:spPr bwMode="auto">
          <a:xfrm>
            <a:off x="3619500" y="2551113"/>
            <a:ext cx="7396163" cy="2063750"/>
          </a:xfrm>
          <a:custGeom>
            <a:avLst/>
            <a:gdLst>
              <a:gd name="T0" fmla="*/ 910 w 4659"/>
              <a:gd name="T1" fmla="*/ 0 h 1300"/>
              <a:gd name="T2" fmla="*/ 0 w 4659"/>
              <a:gd name="T3" fmla="*/ 1300 h 1300"/>
              <a:gd name="T4" fmla="*/ 3748 w 4659"/>
              <a:gd name="T5" fmla="*/ 1300 h 1300"/>
              <a:gd name="T6" fmla="*/ 4659 w 4659"/>
              <a:gd name="T7" fmla="*/ 0 h 1300"/>
              <a:gd name="T8" fmla="*/ 910 w 4659"/>
              <a:gd name="T9" fmla="*/ 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9" h="1300">
                <a:moveTo>
                  <a:pt x="910" y="0"/>
                </a:moveTo>
                <a:lnTo>
                  <a:pt x="0" y="1300"/>
                </a:lnTo>
                <a:lnTo>
                  <a:pt x="3748" y="1300"/>
                </a:lnTo>
                <a:lnTo>
                  <a:pt x="4659" y="0"/>
                </a:lnTo>
                <a:lnTo>
                  <a:pt x="9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299868" y="3786859"/>
            <a:ext cx="574992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299868" y="2673772"/>
            <a:ext cx="5749926" cy="1113087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299868" y="5037729"/>
            <a:ext cx="574992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9868" y="5334000"/>
            <a:ext cx="574992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00025" y="0"/>
            <a:ext cx="11991975" cy="6853238"/>
            <a:chOff x="200025" y="0"/>
            <a:chExt cx="11991975" cy="685323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xmlns="" id="{F0B68020-F3E0-4D5C-BB2D-95CA3F7745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438" y="0"/>
              <a:ext cx="7708900" cy="6853238"/>
            </a:xfrm>
            <a:custGeom>
              <a:avLst/>
              <a:gdLst>
                <a:gd name="T0" fmla="*/ 1649 w 4856"/>
                <a:gd name="T1" fmla="*/ 0 h 4317"/>
                <a:gd name="T2" fmla="*/ 0 w 4856"/>
                <a:gd name="T3" fmla="*/ 0 h 4317"/>
                <a:gd name="T4" fmla="*/ 3206 w 4856"/>
                <a:gd name="T5" fmla="*/ 4317 h 4317"/>
                <a:gd name="T6" fmla="*/ 4856 w 4856"/>
                <a:gd name="T7" fmla="*/ 4317 h 4317"/>
                <a:gd name="T8" fmla="*/ 1649 w 4856"/>
                <a:gd name="T9" fmla="*/ 0 h 4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6" h="4317">
                  <a:moveTo>
                    <a:pt x="1649" y="0"/>
                  </a:moveTo>
                  <a:lnTo>
                    <a:pt x="0" y="0"/>
                  </a:lnTo>
                  <a:lnTo>
                    <a:pt x="3206" y="4317"/>
                  </a:lnTo>
                  <a:lnTo>
                    <a:pt x="4856" y="4317"/>
                  </a:lnTo>
                  <a:lnTo>
                    <a:pt x="1649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5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90AEE5A4-3651-4192-A6C4-6A6C50D2B7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44050" y="0"/>
              <a:ext cx="2647950" cy="3563938"/>
            </a:xfrm>
            <a:custGeom>
              <a:avLst/>
              <a:gdLst>
                <a:gd name="T0" fmla="*/ 1668 w 1668"/>
                <a:gd name="T1" fmla="*/ 2245 h 2245"/>
                <a:gd name="T2" fmla="*/ 1668 w 1668"/>
                <a:gd name="T3" fmla="*/ 25 h 2245"/>
                <a:gd name="T4" fmla="*/ 1650 w 1668"/>
                <a:gd name="T5" fmla="*/ 0 h 2245"/>
                <a:gd name="T6" fmla="*/ 0 w 1668"/>
                <a:gd name="T7" fmla="*/ 0 h 2245"/>
                <a:gd name="T8" fmla="*/ 1668 w 1668"/>
                <a:gd name="T9" fmla="*/ 2245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8" h="2245">
                  <a:moveTo>
                    <a:pt x="1668" y="2245"/>
                  </a:moveTo>
                  <a:lnTo>
                    <a:pt x="1668" y="25"/>
                  </a:lnTo>
                  <a:lnTo>
                    <a:pt x="1650" y="0"/>
                  </a:lnTo>
                  <a:lnTo>
                    <a:pt x="0" y="0"/>
                  </a:lnTo>
                  <a:lnTo>
                    <a:pt x="1668" y="224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40000"/>
              </a:schemeClr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xmlns="" id="{48348B33-03FD-4D04-8C1D-710FBB3FE7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0550" y="0"/>
              <a:ext cx="1441450" cy="1941513"/>
            </a:xfrm>
            <a:custGeom>
              <a:avLst/>
              <a:gdLst>
                <a:gd name="T0" fmla="*/ 908 w 908"/>
                <a:gd name="T1" fmla="*/ 1223 h 1223"/>
                <a:gd name="T2" fmla="*/ 908 w 908"/>
                <a:gd name="T3" fmla="*/ 0 h 1223"/>
                <a:gd name="T4" fmla="*/ 0 w 908"/>
                <a:gd name="T5" fmla="*/ 0 h 1223"/>
                <a:gd name="T6" fmla="*/ 908 w 908"/>
                <a:gd name="T7" fmla="*/ 1223 h 1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8" h="1223">
                  <a:moveTo>
                    <a:pt x="908" y="1223"/>
                  </a:moveTo>
                  <a:lnTo>
                    <a:pt x="908" y="0"/>
                  </a:lnTo>
                  <a:lnTo>
                    <a:pt x="0" y="0"/>
                  </a:lnTo>
                  <a:lnTo>
                    <a:pt x="908" y="122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xmlns="" id="{D324048A-B8BA-4BB4-95A8-F5D87B28EC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01750" y="1144588"/>
              <a:ext cx="2678113" cy="1900238"/>
            </a:xfrm>
            <a:custGeom>
              <a:avLst/>
              <a:gdLst>
                <a:gd name="T0" fmla="*/ 1687 w 1687"/>
                <a:gd name="T1" fmla="*/ 1197 h 1197"/>
                <a:gd name="T2" fmla="*/ 844 w 1687"/>
                <a:gd name="T3" fmla="*/ 0 h 1197"/>
                <a:gd name="T4" fmla="*/ 0 w 1687"/>
                <a:gd name="T5" fmla="*/ 1197 h 1197"/>
                <a:gd name="T6" fmla="*/ 1687 w 1687"/>
                <a:gd name="T7" fmla="*/ 1197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7" h="1197">
                  <a:moveTo>
                    <a:pt x="1687" y="1197"/>
                  </a:moveTo>
                  <a:lnTo>
                    <a:pt x="844" y="0"/>
                  </a:lnTo>
                  <a:lnTo>
                    <a:pt x="0" y="1197"/>
                  </a:lnTo>
                  <a:lnTo>
                    <a:pt x="1687" y="11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CAA1E7AE-5A8F-469A-9E19-8F8977AC76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0025" y="5195383"/>
              <a:ext cx="939800" cy="976313"/>
            </a:xfrm>
            <a:custGeom>
              <a:avLst/>
              <a:gdLst>
                <a:gd name="T0" fmla="*/ 0 w 592"/>
                <a:gd name="T1" fmla="*/ 615 h 615"/>
                <a:gd name="T2" fmla="*/ 592 w 592"/>
                <a:gd name="T3" fmla="*/ 334 h 615"/>
                <a:gd name="T4" fmla="*/ 0 w 592"/>
                <a:gd name="T5" fmla="*/ 0 h 615"/>
                <a:gd name="T6" fmla="*/ 0 w 592"/>
                <a:gd name="T7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615">
                  <a:moveTo>
                    <a:pt x="0" y="615"/>
                  </a:moveTo>
                  <a:lnTo>
                    <a:pt x="592" y="334"/>
                  </a:lnTo>
                  <a:lnTo>
                    <a:pt x="0" y="0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3B50433F-211A-45AB-95E4-E9D8994428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288" y="3778250"/>
              <a:ext cx="309563" cy="292100"/>
            </a:xfrm>
            <a:custGeom>
              <a:avLst/>
              <a:gdLst>
                <a:gd name="T0" fmla="*/ 0 w 195"/>
                <a:gd name="T1" fmla="*/ 90 h 184"/>
                <a:gd name="T2" fmla="*/ 161 w 195"/>
                <a:gd name="T3" fmla="*/ 184 h 184"/>
                <a:gd name="T4" fmla="*/ 195 w 195"/>
                <a:gd name="T5" fmla="*/ 0 h 184"/>
                <a:gd name="T6" fmla="*/ 0 w 195"/>
                <a:gd name="T7" fmla="*/ 9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84">
                  <a:moveTo>
                    <a:pt x="0" y="90"/>
                  </a:moveTo>
                  <a:lnTo>
                    <a:pt x="161" y="184"/>
                  </a:lnTo>
                  <a:lnTo>
                    <a:pt x="195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xmlns="" id="{53F4DF5A-27CE-426A-BD0A-69056859E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275" y="4524375"/>
              <a:ext cx="582613" cy="652463"/>
            </a:xfrm>
            <a:custGeom>
              <a:avLst/>
              <a:gdLst>
                <a:gd name="T0" fmla="*/ 0 w 367"/>
                <a:gd name="T1" fmla="*/ 411 h 411"/>
                <a:gd name="T2" fmla="*/ 367 w 367"/>
                <a:gd name="T3" fmla="*/ 311 h 411"/>
                <a:gd name="T4" fmla="*/ 150 w 367"/>
                <a:gd name="T5" fmla="*/ 0 h 411"/>
                <a:gd name="T6" fmla="*/ 0 w 367"/>
                <a:gd name="T7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7" h="411">
                  <a:moveTo>
                    <a:pt x="0" y="411"/>
                  </a:moveTo>
                  <a:lnTo>
                    <a:pt x="367" y="311"/>
                  </a:lnTo>
                  <a:lnTo>
                    <a:pt x="150" y="0"/>
                  </a:lnTo>
                  <a:lnTo>
                    <a:pt x="0" y="41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xmlns="" id="{A7A6CD61-BD28-46D9-A879-650950AEFF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113" y="4581525"/>
              <a:ext cx="4284663" cy="2271713"/>
            </a:xfrm>
            <a:custGeom>
              <a:avLst/>
              <a:gdLst>
                <a:gd name="T0" fmla="*/ 1635 w 2699"/>
                <a:gd name="T1" fmla="*/ 0 h 1431"/>
                <a:gd name="T2" fmla="*/ 1622 w 2699"/>
                <a:gd name="T3" fmla="*/ 19 h 1431"/>
                <a:gd name="T4" fmla="*/ 0 w 2699"/>
                <a:gd name="T5" fmla="*/ 19 h 1431"/>
                <a:gd name="T6" fmla="*/ 1049 w 2699"/>
                <a:gd name="T7" fmla="*/ 1431 h 1431"/>
                <a:gd name="T8" fmla="*/ 2699 w 2699"/>
                <a:gd name="T9" fmla="*/ 1431 h 1431"/>
                <a:gd name="T10" fmla="*/ 1635 w 2699"/>
                <a:gd name="T11" fmla="*/ 0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9" h="1431">
                  <a:moveTo>
                    <a:pt x="1635" y="0"/>
                  </a:moveTo>
                  <a:lnTo>
                    <a:pt x="1622" y="19"/>
                  </a:lnTo>
                  <a:lnTo>
                    <a:pt x="0" y="19"/>
                  </a:lnTo>
                  <a:lnTo>
                    <a:pt x="1049" y="1431"/>
                  </a:lnTo>
                  <a:lnTo>
                    <a:pt x="2699" y="1431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841875" y="156724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842991" y="246259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E16431AC-32EA-4CA4-A892-0F2F02118EB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787775" y="0"/>
            <a:ext cx="7713663" cy="6858000"/>
          </a:xfrm>
          <a:custGeom>
            <a:avLst/>
            <a:gdLst>
              <a:gd name="T0" fmla="*/ 1650 w 4859"/>
              <a:gd name="T1" fmla="*/ 0 h 4320"/>
              <a:gd name="T2" fmla="*/ 0 w 4859"/>
              <a:gd name="T3" fmla="*/ 0 h 4320"/>
              <a:gd name="T4" fmla="*/ 3209 w 4859"/>
              <a:gd name="T5" fmla="*/ 4320 h 4320"/>
              <a:gd name="T6" fmla="*/ 4859 w 4859"/>
              <a:gd name="T7" fmla="*/ 4320 h 4320"/>
              <a:gd name="T8" fmla="*/ 1650 w 4859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9" h="4320">
                <a:moveTo>
                  <a:pt x="1650" y="0"/>
                </a:moveTo>
                <a:lnTo>
                  <a:pt x="0" y="0"/>
                </a:lnTo>
                <a:lnTo>
                  <a:pt x="3209" y="4320"/>
                </a:lnTo>
                <a:lnTo>
                  <a:pt x="4859" y="4320"/>
                </a:lnTo>
                <a:lnTo>
                  <a:pt x="165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任意多边形 18">
            <a:extLst>
              <a:ext uri="{FF2B5EF4-FFF2-40B4-BE49-F238E27FC236}">
                <a16:creationId xmlns:a16="http://schemas.microsoft.com/office/drawing/2014/main" xmlns="" id="{FA15DB4C-B3EC-4689-8625-5CB4CF7BCE2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592512" y="747713"/>
            <a:ext cx="8255001" cy="6048375"/>
          </a:xfrm>
          <a:custGeom>
            <a:avLst/>
            <a:gdLst>
              <a:gd name="connsiteX0" fmla="*/ 6823076 w 8255001"/>
              <a:gd name="connsiteY0" fmla="*/ 2522537 h 6048375"/>
              <a:gd name="connsiteX1" fmla="*/ 1757363 w 8255001"/>
              <a:gd name="connsiteY1" fmla="*/ 2522537 h 6048375"/>
              <a:gd name="connsiteX2" fmla="*/ 4291013 w 8255001"/>
              <a:gd name="connsiteY2" fmla="*/ 6048375 h 6048375"/>
              <a:gd name="connsiteX3" fmla="*/ 860425 w 8255001"/>
              <a:gd name="connsiteY3" fmla="*/ 1541462 h 6048375"/>
              <a:gd name="connsiteX4" fmla="*/ 0 w 8255001"/>
              <a:gd name="connsiteY4" fmla="*/ 2762250 h 6048375"/>
              <a:gd name="connsiteX5" fmla="*/ 0 w 8255001"/>
              <a:gd name="connsiteY5" fmla="*/ 4089400 h 6048375"/>
              <a:gd name="connsiteX6" fmla="*/ 2655888 w 8255001"/>
              <a:gd name="connsiteY6" fmla="*/ 4089400 h 6048375"/>
              <a:gd name="connsiteX7" fmla="*/ 8255001 w 8255001"/>
              <a:gd name="connsiteY7" fmla="*/ 0 h 6048375"/>
              <a:gd name="connsiteX8" fmla="*/ 4687888 w 8255001"/>
              <a:gd name="connsiteY8" fmla="*/ 0 h 6048375"/>
              <a:gd name="connsiteX9" fmla="*/ 6470651 w 8255001"/>
              <a:gd name="connsiteY9" fmla="*/ 2481263 h 604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55001" h="6048375">
                <a:moveTo>
                  <a:pt x="6823076" y="2522537"/>
                </a:moveTo>
                <a:lnTo>
                  <a:pt x="1757363" y="2522537"/>
                </a:lnTo>
                <a:lnTo>
                  <a:pt x="4291013" y="6048375"/>
                </a:lnTo>
                <a:close/>
                <a:moveTo>
                  <a:pt x="860425" y="1541462"/>
                </a:moveTo>
                <a:lnTo>
                  <a:pt x="0" y="2762250"/>
                </a:lnTo>
                <a:lnTo>
                  <a:pt x="0" y="4089400"/>
                </a:lnTo>
                <a:lnTo>
                  <a:pt x="2655888" y="4089400"/>
                </a:lnTo>
                <a:close/>
                <a:moveTo>
                  <a:pt x="8255001" y="0"/>
                </a:moveTo>
                <a:lnTo>
                  <a:pt x="4687888" y="0"/>
                </a:lnTo>
                <a:lnTo>
                  <a:pt x="6470651" y="2481263"/>
                </a:lnTo>
                <a:close/>
              </a:path>
            </a:pathLst>
          </a:custGeom>
          <a:blipFill>
            <a:blip r:embed="rId2"/>
            <a:srcRect/>
            <a:stretch>
              <a:fillRect l="-4981" r="-4966"/>
            </a:stretch>
          </a:blipFill>
          <a:ln w="63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xmlns="" id="{96D760C6-E044-4730-BF5F-0F36D305EB35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787775" y="0"/>
            <a:ext cx="7713663" cy="6858000"/>
          </a:xfrm>
          <a:custGeom>
            <a:avLst/>
            <a:gdLst>
              <a:gd name="T0" fmla="*/ 1650 w 4859"/>
              <a:gd name="T1" fmla="*/ 0 h 4320"/>
              <a:gd name="T2" fmla="*/ 0 w 4859"/>
              <a:gd name="T3" fmla="*/ 0 h 4320"/>
              <a:gd name="T4" fmla="*/ 3209 w 4859"/>
              <a:gd name="T5" fmla="*/ 4320 h 4320"/>
              <a:gd name="T6" fmla="*/ 4859 w 4859"/>
              <a:gd name="T7" fmla="*/ 4320 h 4320"/>
              <a:gd name="T8" fmla="*/ 1650 w 4859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59" h="4320">
                <a:moveTo>
                  <a:pt x="1650" y="0"/>
                </a:moveTo>
                <a:lnTo>
                  <a:pt x="0" y="0"/>
                </a:lnTo>
                <a:lnTo>
                  <a:pt x="3209" y="4320"/>
                </a:lnTo>
                <a:lnTo>
                  <a:pt x="4859" y="4320"/>
                </a:lnTo>
                <a:lnTo>
                  <a:pt x="16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63242C1A-AA97-4DD4-B296-AEF0AECB2325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837613" y="2119313"/>
            <a:ext cx="1422400" cy="1008063"/>
          </a:xfrm>
          <a:custGeom>
            <a:avLst/>
            <a:gdLst>
              <a:gd name="T0" fmla="*/ 896 w 896"/>
              <a:gd name="T1" fmla="*/ 635 h 635"/>
              <a:gd name="T2" fmla="*/ 448 w 896"/>
              <a:gd name="T3" fmla="*/ 0 h 635"/>
              <a:gd name="T4" fmla="*/ 0 w 896"/>
              <a:gd name="T5" fmla="*/ 635 h 635"/>
              <a:gd name="T6" fmla="*/ 896 w 896"/>
              <a:gd name="T7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6" h="635">
                <a:moveTo>
                  <a:pt x="896" y="635"/>
                </a:moveTo>
                <a:lnTo>
                  <a:pt x="448" y="0"/>
                </a:lnTo>
                <a:lnTo>
                  <a:pt x="0" y="635"/>
                </a:lnTo>
                <a:lnTo>
                  <a:pt x="896" y="6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xmlns="" id="{A64B0BE8-3CD5-478B-92E4-D779BA0F888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687387" y="1360972"/>
            <a:ext cx="1420813" cy="1008063"/>
          </a:xfrm>
          <a:custGeom>
            <a:avLst/>
            <a:gdLst>
              <a:gd name="T0" fmla="*/ 895 w 895"/>
              <a:gd name="T1" fmla="*/ 635 h 635"/>
              <a:gd name="T2" fmla="*/ 448 w 895"/>
              <a:gd name="T3" fmla="*/ 0 h 635"/>
              <a:gd name="T4" fmla="*/ 0 w 895"/>
              <a:gd name="T5" fmla="*/ 635 h 635"/>
              <a:gd name="T6" fmla="*/ 895 w 895"/>
              <a:gd name="T7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5" h="635">
                <a:moveTo>
                  <a:pt x="895" y="635"/>
                </a:moveTo>
                <a:lnTo>
                  <a:pt x="448" y="0"/>
                </a:lnTo>
                <a:lnTo>
                  <a:pt x="0" y="635"/>
                </a:lnTo>
                <a:lnTo>
                  <a:pt x="895" y="6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="" id="{EE3849B6-6113-46E9-87D2-CD28CF67CA4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299450" y="2633663"/>
            <a:ext cx="693738" cy="493713"/>
          </a:xfrm>
          <a:custGeom>
            <a:avLst/>
            <a:gdLst>
              <a:gd name="T0" fmla="*/ 0 w 437"/>
              <a:gd name="T1" fmla="*/ 0 h 311"/>
              <a:gd name="T2" fmla="*/ 219 w 437"/>
              <a:gd name="T3" fmla="*/ 311 h 311"/>
              <a:gd name="T4" fmla="*/ 437 w 437"/>
              <a:gd name="T5" fmla="*/ 0 h 311"/>
              <a:gd name="T6" fmla="*/ 0 w 437"/>
              <a:gd name="T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311">
                <a:moveTo>
                  <a:pt x="0" y="0"/>
                </a:moveTo>
                <a:lnTo>
                  <a:pt x="219" y="311"/>
                </a:lnTo>
                <a:lnTo>
                  <a:pt x="43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xmlns="" id="{29139016-52D9-42B2-8A22-55CF1D85B8A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355137" y="4921250"/>
            <a:ext cx="696913" cy="492125"/>
          </a:xfrm>
          <a:custGeom>
            <a:avLst/>
            <a:gdLst>
              <a:gd name="T0" fmla="*/ 0 w 439"/>
              <a:gd name="T1" fmla="*/ 0 h 310"/>
              <a:gd name="T2" fmla="*/ 219 w 439"/>
              <a:gd name="T3" fmla="*/ 310 h 310"/>
              <a:gd name="T4" fmla="*/ 439 w 439"/>
              <a:gd name="T5" fmla="*/ 0 h 310"/>
              <a:gd name="T6" fmla="*/ 0 w 439"/>
              <a:gd name="T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9" h="310">
                <a:moveTo>
                  <a:pt x="0" y="0"/>
                </a:moveTo>
                <a:lnTo>
                  <a:pt x="219" y="310"/>
                </a:lnTo>
                <a:lnTo>
                  <a:pt x="43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xmlns="" id="{AC3DFEE8-4606-4E04-B2DD-4675ED067DA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191794" y="2068014"/>
            <a:ext cx="608013" cy="431800"/>
          </a:xfrm>
          <a:custGeom>
            <a:avLst/>
            <a:gdLst>
              <a:gd name="T0" fmla="*/ 383 w 383"/>
              <a:gd name="T1" fmla="*/ 272 h 272"/>
              <a:gd name="T2" fmla="*/ 192 w 383"/>
              <a:gd name="T3" fmla="*/ 0 h 272"/>
              <a:gd name="T4" fmla="*/ 0 w 383"/>
              <a:gd name="T5" fmla="*/ 272 h 272"/>
              <a:gd name="T6" fmla="*/ 383 w 383"/>
              <a:gd name="T7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72">
                <a:moveTo>
                  <a:pt x="383" y="272"/>
                </a:moveTo>
                <a:lnTo>
                  <a:pt x="192" y="0"/>
                </a:lnTo>
                <a:lnTo>
                  <a:pt x="0" y="272"/>
                </a:lnTo>
                <a:lnTo>
                  <a:pt x="383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854471" y="23978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54471" y="47040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54472" y="440782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简约几何商务模板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B98ECE-4F26-4EF4-B453-16B6677B9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964289-C38E-404E-BF43-A72EC40F2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75D027-55A1-43D3-BAF6-A4582BCB6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836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23D265-611E-47B2-85D4-8CF728311E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03993"/>
            <a:ext cx="10848975" cy="2930579"/>
            <a:chOff x="669935" y="2304001"/>
            <a:chExt cx="10848965" cy="2930576"/>
          </a:xfrm>
        </p:grpSpPr>
        <p:grpSp>
          <p:nvGrpSpPr>
            <p:cNvPr id="6" name="îṡḻîďê">
              <a:extLst>
                <a:ext uri="{FF2B5EF4-FFF2-40B4-BE49-F238E27FC236}">
                  <a16:creationId xmlns:a16="http://schemas.microsoft.com/office/drawing/2014/main" xmlns="" id="{56FA9A53-B8FB-44E7-9EA2-B28AC6A8BC5D}"/>
                </a:ext>
              </a:extLst>
            </p:cNvPr>
            <p:cNvGrpSpPr/>
            <p:nvPr/>
          </p:nvGrpSpPr>
          <p:grpSpPr>
            <a:xfrm>
              <a:off x="669935" y="2304001"/>
              <a:ext cx="5963120" cy="2930576"/>
              <a:chOff x="3011298" y="414885"/>
              <a:chExt cx="5646554" cy="2774951"/>
            </a:xfrm>
            <a:solidFill>
              <a:schemeClr val="bg1">
                <a:lumMod val="85000"/>
              </a:schemeClr>
            </a:solidFill>
          </p:grpSpPr>
          <p:sp>
            <p:nvSpPr>
              <p:cNvPr id="33" name="iṡlide">
                <a:extLst>
                  <a:ext uri="{FF2B5EF4-FFF2-40B4-BE49-F238E27FC236}">
                    <a16:creationId xmlns:a16="http://schemas.microsoft.com/office/drawing/2014/main" xmlns="" id="{473AD885-2B1A-402F-960C-840E6E78D504}"/>
                  </a:ext>
                </a:extLst>
              </p:cNvPr>
              <p:cNvSpPr/>
              <p:nvPr/>
            </p:nvSpPr>
            <p:spPr bwMode="auto">
              <a:xfrm>
                <a:off x="6523058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4" name="îşļïdè">
                <a:extLst>
                  <a:ext uri="{FF2B5EF4-FFF2-40B4-BE49-F238E27FC236}">
                    <a16:creationId xmlns:a16="http://schemas.microsoft.com/office/drawing/2014/main" xmlns="" id="{720CE438-E9BA-4FEA-AFE4-16DE74A7F560}"/>
                  </a:ext>
                </a:extLst>
              </p:cNvPr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5" name="í$ḻíḋê">
                <a:extLst>
                  <a:ext uri="{FF2B5EF4-FFF2-40B4-BE49-F238E27FC236}">
                    <a16:creationId xmlns:a16="http://schemas.microsoft.com/office/drawing/2014/main" xmlns="" id="{AAB3B732-F9E0-40A4-8EE3-C4B545D0DE43}"/>
                  </a:ext>
                </a:extLst>
              </p:cNvPr>
              <p:cNvSpPr/>
              <p:nvPr/>
            </p:nvSpPr>
            <p:spPr bwMode="auto">
              <a:xfrm>
                <a:off x="6651930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6" name="îS1íḋè">
                <a:extLst>
                  <a:ext uri="{FF2B5EF4-FFF2-40B4-BE49-F238E27FC236}">
                    <a16:creationId xmlns:a16="http://schemas.microsoft.com/office/drawing/2014/main" xmlns="" id="{7E400388-1249-440B-8E60-F310B2C97281}"/>
                  </a:ext>
                </a:extLst>
              </p:cNvPr>
              <p:cNvSpPr/>
              <p:nvPr/>
            </p:nvSpPr>
            <p:spPr bwMode="auto">
              <a:xfrm>
                <a:off x="6402591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7" name="ïṧḷíḋê">
                <a:extLst>
                  <a:ext uri="{FF2B5EF4-FFF2-40B4-BE49-F238E27FC236}">
                    <a16:creationId xmlns:a16="http://schemas.microsoft.com/office/drawing/2014/main" xmlns="" id="{4A247F3C-B509-4468-B31F-24A4A8BE04CD}"/>
                  </a:ext>
                </a:extLst>
              </p:cNvPr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8" name="ïślíďè">
                <a:extLst>
                  <a:ext uri="{FF2B5EF4-FFF2-40B4-BE49-F238E27FC236}">
                    <a16:creationId xmlns:a16="http://schemas.microsoft.com/office/drawing/2014/main" xmlns="" id="{BF992C4F-7598-4095-937D-D46262F08AD7}"/>
                  </a:ext>
                </a:extLst>
              </p:cNvPr>
              <p:cNvSpPr/>
              <p:nvPr/>
            </p:nvSpPr>
            <p:spPr bwMode="auto">
              <a:xfrm>
                <a:off x="6544070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9" name="i$ľidé">
                <a:extLst>
                  <a:ext uri="{FF2B5EF4-FFF2-40B4-BE49-F238E27FC236}">
                    <a16:creationId xmlns:a16="http://schemas.microsoft.com/office/drawing/2014/main" xmlns="" id="{642B06B0-53E5-4E76-BC5A-25213FC310B5}"/>
                  </a:ext>
                </a:extLst>
              </p:cNvPr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0" name="íṥḻíde">
                <a:extLst>
                  <a:ext uri="{FF2B5EF4-FFF2-40B4-BE49-F238E27FC236}">
                    <a16:creationId xmlns:a16="http://schemas.microsoft.com/office/drawing/2014/main" xmlns="" id="{96059632-3BBD-4F6F-A8E5-5FA64CBE7805}"/>
                  </a:ext>
                </a:extLst>
              </p:cNvPr>
              <p:cNvSpPr/>
              <p:nvPr/>
            </p:nvSpPr>
            <p:spPr bwMode="auto">
              <a:xfrm>
                <a:off x="7143605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1" name="îŝľiḓê">
                <a:extLst>
                  <a:ext uri="{FF2B5EF4-FFF2-40B4-BE49-F238E27FC236}">
                    <a16:creationId xmlns:a16="http://schemas.microsoft.com/office/drawing/2014/main" xmlns="" id="{8A868B55-BD30-4039-8011-5BF04D206B40}"/>
                  </a:ext>
                </a:extLst>
              </p:cNvPr>
              <p:cNvSpPr/>
              <p:nvPr/>
            </p:nvSpPr>
            <p:spPr bwMode="auto">
              <a:xfrm>
                <a:off x="7105784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2" name="îŝ1iḋè">
                <a:extLst>
                  <a:ext uri="{FF2B5EF4-FFF2-40B4-BE49-F238E27FC236}">
                    <a16:creationId xmlns:a16="http://schemas.microsoft.com/office/drawing/2014/main" xmlns="" id="{F4F62A45-EA5E-4999-B1F4-025CD91E9560}"/>
                  </a:ext>
                </a:extLst>
              </p:cNvPr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3" name="íśḷîdê">
                <a:extLst>
                  <a:ext uri="{FF2B5EF4-FFF2-40B4-BE49-F238E27FC236}">
                    <a16:creationId xmlns:a16="http://schemas.microsoft.com/office/drawing/2014/main" xmlns="" id="{7A505831-4282-450D-96A3-CB8283D858AB}"/>
                  </a:ext>
                </a:extLst>
              </p:cNvPr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4" name="išľíde">
                <a:extLst>
                  <a:ext uri="{FF2B5EF4-FFF2-40B4-BE49-F238E27FC236}">
                    <a16:creationId xmlns:a16="http://schemas.microsoft.com/office/drawing/2014/main" xmlns="" id="{1EFA63FD-A020-4E3D-BA58-B7EF2525D293}"/>
                  </a:ext>
                </a:extLst>
              </p:cNvPr>
              <p:cNvSpPr/>
              <p:nvPr/>
            </p:nvSpPr>
            <p:spPr bwMode="auto">
              <a:xfrm>
                <a:off x="3837759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5" name="íṡḻîdê">
                <a:extLst>
                  <a:ext uri="{FF2B5EF4-FFF2-40B4-BE49-F238E27FC236}">
                    <a16:creationId xmlns:a16="http://schemas.microsoft.com/office/drawing/2014/main" xmlns="" id="{38F4CFC4-43AC-48E0-B979-314539F266FC}"/>
                  </a:ext>
                </a:extLst>
              </p:cNvPr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6" name="íṩļíḓé">
                <a:extLst>
                  <a:ext uri="{FF2B5EF4-FFF2-40B4-BE49-F238E27FC236}">
                    <a16:creationId xmlns:a16="http://schemas.microsoft.com/office/drawing/2014/main" xmlns="" id="{388181A2-8C04-4D31-8A78-403C4379BC8E}"/>
                  </a:ext>
                </a:extLst>
              </p:cNvPr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7" name="íṧļíďe">
                <a:extLst>
                  <a:ext uri="{FF2B5EF4-FFF2-40B4-BE49-F238E27FC236}">
                    <a16:creationId xmlns:a16="http://schemas.microsoft.com/office/drawing/2014/main" xmlns="" id="{4E078E2E-DD2D-45AE-9954-CBFA046A691B}"/>
                  </a:ext>
                </a:extLst>
              </p:cNvPr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8" name="ís1iḓê">
                <a:extLst>
                  <a:ext uri="{FF2B5EF4-FFF2-40B4-BE49-F238E27FC236}">
                    <a16:creationId xmlns:a16="http://schemas.microsoft.com/office/drawing/2014/main" xmlns="" id="{A2F94B3A-F414-4929-AE00-2EFF039FBC4A}"/>
                  </a:ext>
                </a:extLst>
              </p:cNvPr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9" name="ïŝľiḋè">
                <a:extLst>
                  <a:ext uri="{FF2B5EF4-FFF2-40B4-BE49-F238E27FC236}">
                    <a16:creationId xmlns:a16="http://schemas.microsoft.com/office/drawing/2014/main" xmlns="" id="{5D20376A-2B09-4FDC-9414-7BC01082E44F}"/>
                  </a:ext>
                </a:extLst>
              </p:cNvPr>
              <p:cNvSpPr/>
              <p:nvPr/>
            </p:nvSpPr>
            <p:spPr bwMode="auto">
              <a:xfrm>
                <a:off x="4124919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0" name="ïsļíḑè">
                <a:extLst>
                  <a:ext uri="{FF2B5EF4-FFF2-40B4-BE49-F238E27FC236}">
                    <a16:creationId xmlns:a16="http://schemas.microsoft.com/office/drawing/2014/main" xmlns="" id="{6AB7A044-083E-46E4-AB41-713025F5F4DE}"/>
                  </a:ext>
                </a:extLst>
              </p:cNvPr>
              <p:cNvSpPr/>
              <p:nvPr/>
            </p:nvSpPr>
            <p:spPr bwMode="auto">
              <a:xfrm>
                <a:off x="6475432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1" name="ïSļíḑé">
                <a:extLst>
                  <a:ext uri="{FF2B5EF4-FFF2-40B4-BE49-F238E27FC236}">
                    <a16:creationId xmlns:a16="http://schemas.microsoft.com/office/drawing/2014/main" xmlns="" id="{B3BF4185-BD32-49F9-84CA-08E3DC9CE053}"/>
                  </a:ext>
                </a:extLst>
              </p:cNvPr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2" name="îSļidè">
                <a:extLst>
                  <a:ext uri="{FF2B5EF4-FFF2-40B4-BE49-F238E27FC236}">
                    <a16:creationId xmlns:a16="http://schemas.microsoft.com/office/drawing/2014/main" xmlns="" id="{455660CB-495C-485F-AF95-85E7FB13B64A}"/>
                  </a:ext>
                </a:extLst>
              </p:cNvPr>
              <p:cNvSpPr/>
              <p:nvPr/>
            </p:nvSpPr>
            <p:spPr bwMode="auto">
              <a:xfrm>
                <a:off x="7827187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3" name="íšḻiďe">
                <a:extLst>
                  <a:ext uri="{FF2B5EF4-FFF2-40B4-BE49-F238E27FC236}">
                    <a16:creationId xmlns:a16="http://schemas.microsoft.com/office/drawing/2014/main" xmlns="" id="{FDE7B5CF-7733-489C-B656-24E5E6A2C340}"/>
                  </a:ext>
                </a:extLst>
              </p:cNvPr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4" name="ïśļiḓè">
                <a:extLst>
                  <a:ext uri="{FF2B5EF4-FFF2-40B4-BE49-F238E27FC236}">
                    <a16:creationId xmlns:a16="http://schemas.microsoft.com/office/drawing/2014/main" xmlns="" id="{01949F00-B02B-49F0-BC82-09C8FC8AE45F}"/>
                  </a:ext>
                </a:extLst>
              </p:cNvPr>
              <p:cNvSpPr/>
              <p:nvPr/>
            </p:nvSpPr>
            <p:spPr bwMode="auto">
              <a:xfrm>
                <a:off x="7921039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5" name="í$líḑé">
                <a:extLst>
                  <a:ext uri="{FF2B5EF4-FFF2-40B4-BE49-F238E27FC236}">
                    <a16:creationId xmlns:a16="http://schemas.microsoft.com/office/drawing/2014/main" xmlns="" id="{CB433470-293B-42E9-84B5-DFB1A846C1CF}"/>
                  </a:ext>
                </a:extLst>
              </p:cNvPr>
              <p:cNvSpPr/>
              <p:nvPr/>
            </p:nvSpPr>
            <p:spPr bwMode="auto">
              <a:xfrm>
                <a:off x="7971467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6" name="ïSliḍê">
                <a:extLst>
                  <a:ext uri="{FF2B5EF4-FFF2-40B4-BE49-F238E27FC236}">
                    <a16:creationId xmlns:a16="http://schemas.microsoft.com/office/drawing/2014/main" xmlns="" id="{5B9D6DCD-C490-4F65-ADA8-6EF14F14D36B}"/>
                  </a:ext>
                </a:extLst>
              </p:cNvPr>
              <p:cNvSpPr/>
              <p:nvPr/>
            </p:nvSpPr>
            <p:spPr bwMode="auto">
              <a:xfrm>
                <a:off x="4035269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7" name="îsļíḍé">
                <a:extLst>
                  <a:ext uri="{FF2B5EF4-FFF2-40B4-BE49-F238E27FC236}">
                    <a16:creationId xmlns:a16="http://schemas.microsoft.com/office/drawing/2014/main" xmlns="" id="{FF28EE82-86DA-4336-B6B2-D33728B7829E}"/>
                  </a:ext>
                </a:extLst>
              </p:cNvPr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8" name="íṣļiďè">
                <a:extLst>
                  <a:ext uri="{FF2B5EF4-FFF2-40B4-BE49-F238E27FC236}">
                    <a16:creationId xmlns:a16="http://schemas.microsoft.com/office/drawing/2014/main" xmlns="" id="{39A6AF36-878F-4EDB-971E-C17D75D81D5E}"/>
                  </a:ext>
                </a:extLst>
              </p:cNvPr>
              <p:cNvSpPr/>
              <p:nvPr/>
            </p:nvSpPr>
            <p:spPr bwMode="auto">
              <a:xfrm>
                <a:off x="7881817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9" name="íṣ1îḍè">
                <a:extLst>
                  <a:ext uri="{FF2B5EF4-FFF2-40B4-BE49-F238E27FC236}">
                    <a16:creationId xmlns:a16="http://schemas.microsoft.com/office/drawing/2014/main" xmlns="" id="{C121BD27-2C1F-411F-ACB9-FDE63624DACC}"/>
                  </a:ext>
                </a:extLst>
              </p:cNvPr>
              <p:cNvSpPr/>
              <p:nvPr/>
            </p:nvSpPr>
            <p:spPr bwMode="auto">
              <a:xfrm>
                <a:off x="4811303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0" name="îšlidè">
                <a:extLst>
                  <a:ext uri="{FF2B5EF4-FFF2-40B4-BE49-F238E27FC236}">
                    <a16:creationId xmlns:a16="http://schemas.microsoft.com/office/drawing/2014/main" xmlns="" id="{EADC441B-172C-4C2C-B3B8-95BAC3242FCB}"/>
                  </a:ext>
                </a:extLst>
              </p:cNvPr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1" name="îṡľïḋe">
                <a:extLst>
                  <a:ext uri="{FF2B5EF4-FFF2-40B4-BE49-F238E27FC236}">
                    <a16:creationId xmlns:a16="http://schemas.microsoft.com/office/drawing/2014/main" xmlns="" id="{17A461A5-EE93-40BB-B9CB-78CEDC8D3725}"/>
                  </a:ext>
                </a:extLst>
              </p:cNvPr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2" name="isļiḑê">
                <a:extLst>
                  <a:ext uri="{FF2B5EF4-FFF2-40B4-BE49-F238E27FC236}">
                    <a16:creationId xmlns:a16="http://schemas.microsoft.com/office/drawing/2014/main" xmlns="" id="{E0688CB7-E927-495F-870D-4F203394EA9C}"/>
                  </a:ext>
                </a:extLst>
              </p:cNvPr>
              <p:cNvSpPr/>
              <p:nvPr/>
            </p:nvSpPr>
            <p:spPr bwMode="auto">
              <a:xfrm>
                <a:off x="3945619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3" name="îŝḻïḓe">
                <a:extLst>
                  <a:ext uri="{FF2B5EF4-FFF2-40B4-BE49-F238E27FC236}">
                    <a16:creationId xmlns:a16="http://schemas.microsoft.com/office/drawing/2014/main" xmlns="" id="{B579D7AC-44AA-473E-9B63-EA6E4F470732}"/>
                  </a:ext>
                </a:extLst>
              </p:cNvPr>
              <p:cNvSpPr/>
              <p:nvPr/>
            </p:nvSpPr>
            <p:spPr bwMode="auto">
              <a:xfrm>
                <a:off x="4434493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4" name="ïsľïďe">
                <a:extLst>
                  <a:ext uri="{FF2B5EF4-FFF2-40B4-BE49-F238E27FC236}">
                    <a16:creationId xmlns:a16="http://schemas.microsoft.com/office/drawing/2014/main" xmlns="" id="{45BCF4DC-4EB5-4655-B01C-1A5CF6E2A1E8}"/>
                  </a:ext>
                </a:extLst>
              </p:cNvPr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5" name="íṩļïḍè">
                <a:extLst>
                  <a:ext uri="{FF2B5EF4-FFF2-40B4-BE49-F238E27FC236}">
                    <a16:creationId xmlns:a16="http://schemas.microsoft.com/office/drawing/2014/main" xmlns="" id="{8BEC2FE0-F61A-4756-8CD4-8D6C9567E10B}"/>
                  </a:ext>
                </a:extLst>
              </p:cNvPr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6" name="îṩ1iḓe">
                <a:extLst>
                  <a:ext uri="{FF2B5EF4-FFF2-40B4-BE49-F238E27FC236}">
                    <a16:creationId xmlns:a16="http://schemas.microsoft.com/office/drawing/2014/main" xmlns="" id="{3B15F45E-1D68-49F9-B6F6-8EF5B64A7125}"/>
                  </a:ext>
                </a:extLst>
              </p:cNvPr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7" name="íṩľîdê">
                <a:extLst>
                  <a:ext uri="{FF2B5EF4-FFF2-40B4-BE49-F238E27FC236}">
                    <a16:creationId xmlns:a16="http://schemas.microsoft.com/office/drawing/2014/main" xmlns="" id="{803EC36E-DD14-4DA7-BA92-FDA72FE7722E}"/>
                  </a:ext>
                </a:extLst>
              </p:cNvPr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8" name="ïṡḻídê">
                <a:extLst>
                  <a:ext uri="{FF2B5EF4-FFF2-40B4-BE49-F238E27FC236}">
                    <a16:creationId xmlns:a16="http://schemas.microsoft.com/office/drawing/2014/main" xmlns="" id="{BC8F661D-1B34-49C1-9663-26B1FA05E7AB}"/>
                  </a:ext>
                </a:extLst>
              </p:cNvPr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9" name="íṧ1iḍê">
                <a:extLst>
                  <a:ext uri="{FF2B5EF4-FFF2-40B4-BE49-F238E27FC236}">
                    <a16:creationId xmlns:a16="http://schemas.microsoft.com/office/drawing/2014/main" xmlns="" id="{9340B71E-52C9-4110-84FD-4038A3C8D909}"/>
                  </a:ext>
                </a:extLst>
              </p:cNvPr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0" name="iŝľíḍê">
                <a:extLst>
                  <a:ext uri="{FF2B5EF4-FFF2-40B4-BE49-F238E27FC236}">
                    <a16:creationId xmlns:a16="http://schemas.microsoft.com/office/drawing/2014/main" xmlns="" id="{02352B24-F22E-4AF3-966D-5B294883BCEB}"/>
                  </a:ext>
                </a:extLst>
              </p:cNvPr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1" name="íśḷiḍe">
                <a:extLst>
                  <a:ext uri="{FF2B5EF4-FFF2-40B4-BE49-F238E27FC236}">
                    <a16:creationId xmlns:a16="http://schemas.microsoft.com/office/drawing/2014/main" xmlns="" id="{E02406AE-5064-451C-985D-4CA2715BDA3B}"/>
                  </a:ext>
                </a:extLst>
              </p:cNvPr>
              <p:cNvSpPr/>
              <p:nvPr/>
            </p:nvSpPr>
            <p:spPr bwMode="auto">
              <a:xfrm>
                <a:off x="7900028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2" name="îṡḻïḑè">
                <a:extLst>
                  <a:ext uri="{FF2B5EF4-FFF2-40B4-BE49-F238E27FC236}">
                    <a16:creationId xmlns:a16="http://schemas.microsoft.com/office/drawing/2014/main" xmlns="" id="{A2AD04AC-1ED4-4E4E-8A4E-37DE88BDBC67}"/>
                  </a:ext>
                </a:extLst>
              </p:cNvPr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3" name="î$1îďé">
                <a:extLst>
                  <a:ext uri="{FF2B5EF4-FFF2-40B4-BE49-F238E27FC236}">
                    <a16:creationId xmlns:a16="http://schemas.microsoft.com/office/drawing/2014/main" xmlns="" id="{1698687F-EF4F-43CD-8AEC-325C6B1A3A5F}"/>
                  </a:ext>
                </a:extLst>
              </p:cNvPr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4" name="isľïḍé">
                <a:extLst>
                  <a:ext uri="{FF2B5EF4-FFF2-40B4-BE49-F238E27FC236}">
                    <a16:creationId xmlns:a16="http://schemas.microsoft.com/office/drawing/2014/main" xmlns="" id="{C258428A-44CD-4339-A11E-27E361FF68AA}"/>
                  </a:ext>
                </a:extLst>
              </p:cNvPr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5" name="íṡ1íde">
                <a:extLst>
                  <a:ext uri="{FF2B5EF4-FFF2-40B4-BE49-F238E27FC236}">
                    <a16:creationId xmlns:a16="http://schemas.microsoft.com/office/drawing/2014/main" xmlns="" id="{BFB883DC-A114-408E-827A-941857B4310B}"/>
                  </a:ext>
                </a:extLst>
              </p:cNvPr>
              <p:cNvSpPr/>
              <p:nvPr/>
            </p:nvSpPr>
            <p:spPr bwMode="auto">
              <a:xfrm>
                <a:off x="7886020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6" name="îşḻîḋê">
                <a:extLst>
                  <a:ext uri="{FF2B5EF4-FFF2-40B4-BE49-F238E27FC236}">
                    <a16:creationId xmlns:a16="http://schemas.microsoft.com/office/drawing/2014/main" xmlns="" id="{DEED8BCA-D06E-4FF7-8D5D-719DE6BAB5DE}"/>
                  </a:ext>
                </a:extLst>
              </p:cNvPr>
              <p:cNvSpPr/>
              <p:nvPr/>
            </p:nvSpPr>
            <p:spPr bwMode="auto">
              <a:xfrm>
                <a:off x="7743140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7" name="išḻîḑé">
                <a:extLst>
                  <a:ext uri="{FF2B5EF4-FFF2-40B4-BE49-F238E27FC236}">
                    <a16:creationId xmlns:a16="http://schemas.microsoft.com/office/drawing/2014/main" xmlns="" id="{47F302DF-D1E8-472F-85CD-0F66524616F9}"/>
                  </a:ext>
                </a:extLst>
              </p:cNvPr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8" name="ïṣlïḑe">
                <a:extLst>
                  <a:ext uri="{FF2B5EF4-FFF2-40B4-BE49-F238E27FC236}">
                    <a16:creationId xmlns:a16="http://schemas.microsoft.com/office/drawing/2014/main" xmlns="" id="{1EBCAEA4-9DB3-4EF5-8646-D51F9C137C27}"/>
                  </a:ext>
                </a:extLst>
              </p:cNvPr>
              <p:cNvSpPr/>
              <p:nvPr/>
            </p:nvSpPr>
            <p:spPr bwMode="auto">
              <a:xfrm>
                <a:off x="5861889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9" name="ïṥḷïḋè">
                <a:extLst>
                  <a:ext uri="{FF2B5EF4-FFF2-40B4-BE49-F238E27FC236}">
                    <a16:creationId xmlns:a16="http://schemas.microsoft.com/office/drawing/2014/main" xmlns="" id="{74B7000B-275D-4F01-8810-C7A97C90E37C}"/>
                  </a:ext>
                </a:extLst>
              </p:cNvPr>
              <p:cNvSpPr/>
              <p:nvPr/>
            </p:nvSpPr>
            <p:spPr bwMode="auto">
              <a:xfrm>
                <a:off x="6175664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0" name="íṥḻiḓe">
                <a:extLst>
                  <a:ext uri="{FF2B5EF4-FFF2-40B4-BE49-F238E27FC236}">
                    <a16:creationId xmlns:a16="http://schemas.microsoft.com/office/drawing/2014/main" xmlns="" id="{4C6969D5-89B1-4DBD-AAE8-AA88E0794C41}"/>
                  </a:ext>
                </a:extLst>
              </p:cNvPr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1" name="iṩľïḋé">
                <a:extLst>
                  <a:ext uri="{FF2B5EF4-FFF2-40B4-BE49-F238E27FC236}">
                    <a16:creationId xmlns:a16="http://schemas.microsoft.com/office/drawing/2014/main" xmlns="" id="{E29BC0DD-8DF5-47CB-B26E-3ADBA7E78E5B}"/>
                  </a:ext>
                </a:extLst>
              </p:cNvPr>
              <p:cNvSpPr/>
              <p:nvPr/>
            </p:nvSpPr>
            <p:spPr bwMode="auto">
              <a:xfrm>
                <a:off x="7706720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2" name="ísḻíḍe">
                <a:extLst>
                  <a:ext uri="{FF2B5EF4-FFF2-40B4-BE49-F238E27FC236}">
                    <a16:creationId xmlns:a16="http://schemas.microsoft.com/office/drawing/2014/main" xmlns="" id="{FA28B9AE-B403-447D-B9FD-BC27C3FBA8FF}"/>
                  </a:ext>
                </a:extLst>
              </p:cNvPr>
              <p:cNvSpPr/>
              <p:nvPr/>
            </p:nvSpPr>
            <p:spPr bwMode="auto">
              <a:xfrm>
                <a:off x="7561038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3" name="îṡļîďê">
                <a:extLst>
                  <a:ext uri="{FF2B5EF4-FFF2-40B4-BE49-F238E27FC236}">
                    <a16:creationId xmlns:a16="http://schemas.microsoft.com/office/drawing/2014/main" xmlns="" id="{0EA10B24-DAE8-42CB-B363-56356A984EF6}"/>
                  </a:ext>
                </a:extLst>
              </p:cNvPr>
              <p:cNvSpPr/>
              <p:nvPr/>
            </p:nvSpPr>
            <p:spPr bwMode="auto">
              <a:xfrm>
                <a:off x="3912000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4" name="íṥḻïḍé">
                <a:extLst>
                  <a:ext uri="{FF2B5EF4-FFF2-40B4-BE49-F238E27FC236}">
                    <a16:creationId xmlns:a16="http://schemas.microsoft.com/office/drawing/2014/main" xmlns="" id="{594BEB4A-BAAD-4D17-86F9-A8CB8881B2CC}"/>
                  </a:ext>
                </a:extLst>
              </p:cNvPr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5" name="íṣḷîdé">
                <a:extLst>
                  <a:ext uri="{FF2B5EF4-FFF2-40B4-BE49-F238E27FC236}">
                    <a16:creationId xmlns:a16="http://schemas.microsoft.com/office/drawing/2014/main" xmlns="" id="{46052A56-12DA-49BF-9758-88B23A31EC42}"/>
                  </a:ext>
                </a:extLst>
              </p:cNvPr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6" name="ïSlïḑe">
                <a:extLst>
                  <a:ext uri="{FF2B5EF4-FFF2-40B4-BE49-F238E27FC236}">
                    <a16:creationId xmlns:a16="http://schemas.microsoft.com/office/drawing/2014/main" xmlns="" id="{1B23B4E4-A176-4121-8020-4AE2EECCED1D}"/>
                  </a:ext>
                </a:extLst>
              </p:cNvPr>
              <p:cNvSpPr/>
              <p:nvPr/>
            </p:nvSpPr>
            <p:spPr bwMode="auto">
              <a:xfrm>
                <a:off x="7378937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7" name="ísľîḍè">
                <a:extLst>
                  <a:ext uri="{FF2B5EF4-FFF2-40B4-BE49-F238E27FC236}">
                    <a16:creationId xmlns:a16="http://schemas.microsoft.com/office/drawing/2014/main" xmlns="" id="{B8F22772-CF07-4808-AB26-A78C9E0579EE}"/>
                  </a:ext>
                </a:extLst>
              </p:cNvPr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8" name="iṩ1ïḋê">
                <a:extLst>
                  <a:ext uri="{FF2B5EF4-FFF2-40B4-BE49-F238E27FC236}">
                    <a16:creationId xmlns:a16="http://schemas.microsoft.com/office/drawing/2014/main" xmlns="" id="{29E069DF-F9E4-46AE-ABBB-678E4C5B0A6E}"/>
                  </a:ext>
                </a:extLst>
              </p:cNvPr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9" name="ïŝļiḑe">
                <a:extLst>
                  <a:ext uri="{FF2B5EF4-FFF2-40B4-BE49-F238E27FC236}">
                    <a16:creationId xmlns:a16="http://schemas.microsoft.com/office/drawing/2014/main" xmlns="" id="{02E9594A-3B5F-4137-991D-E94F6D93BA3B}"/>
                  </a:ext>
                </a:extLst>
              </p:cNvPr>
              <p:cNvSpPr/>
              <p:nvPr/>
            </p:nvSpPr>
            <p:spPr bwMode="auto">
              <a:xfrm>
                <a:off x="7551232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0" name="i$ḻïḑé">
                <a:extLst>
                  <a:ext uri="{FF2B5EF4-FFF2-40B4-BE49-F238E27FC236}">
                    <a16:creationId xmlns:a16="http://schemas.microsoft.com/office/drawing/2014/main" xmlns="" id="{87405299-B40D-4337-8894-B10DA81D2249}"/>
                  </a:ext>
                </a:extLst>
              </p:cNvPr>
              <p:cNvSpPr/>
              <p:nvPr/>
            </p:nvSpPr>
            <p:spPr bwMode="auto">
              <a:xfrm>
                <a:off x="7594657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1" name="ïṧḻíḍè">
                <a:extLst>
                  <a:ext uri="{FF2B5EF4-FFF2-40B4-BE49-F238E27FC236}">
                    <a16:creationId xmlns:a16="http://schemas.microsoft.com/office/drawing/2014/main" xmlns="" id="{4C014454-416C-48B3-8038-1C4FB788FB2D}"/>
                  </a:ext>
                </a:extLst>
              </p:cNvPr>
              <p:cNvSpPr/>
              <p:nvPr/>
            </p:nvSpPr>
            <p:spPr bwMode="auto">
              <a:xfrm>
                <a:off x="7572245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2" name="ïṧḷíḍê">
                <a:extLst>
                  <a:ext uri="{FF2B5EF4-FFF2-40B4-BE49-F238E27FC236}">
                    <a16:creationId xmlns:a16="http://schemas.microsoft.com/office/drawing/2014/main" xmlns="" id="{2C436F9C-FBBA-49CC-9C53-7EECCA8E0461}"/>
                  </a:ext>
                </a:extLst>
              </p:cNvPr>
              <p:cNvSpPr/>
              <p:nvPr/>
            </p:nvSpPr>
            <p:spPr bwMode="auto">
              <a:xfrm>
                <a:off x="7590454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3" name="íş1íḓê">
                <a:extLst>
                  <a:ext uri="{FF2B5EF4-FFF2-40B4-BE49-F238E27FC236}">
                    <a16:creationId xmlns:a16="http://schemas.microsoft.com/office/drawing/2014/main" xmlns="" id="{C78FA36D-E4A9-4538-9686-1A498BF71BCE}"/>
                  </a:ext>
                </a:extLst>
              </p:cNvPr>
              <p:cNvSpPr/>
              <p:nvPr/>
            </p:nvSpPr>
            <p:spPr bwMode="auto">
              <a:xfrm>
                <a:off x="6922282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4" name="íṥlïḓè">
                <a:extLst>
                  <a:ext uri="{FF2B5EF4-FFF2-40B4-BE49-F238E27FC236}">
                    <a16:creationId xmlns:a16="http://schemas.microsoft.com/office/drawing/2014/main" xmlns="" id="{50885942-FB10-4018-8F91-C1B33E9B9189}"/>
                  </a:ext>
                </a:extLst>
              </p:cNvPr>
              <p:cNvSpPr/>
              <p:nvPr/>
            </p:nvSpPr>
            <p:spPr bwMode="auto">
              <a:xfrm>
                <a:off x="7619871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5" name="išľiḑè">
                <a:extLst>
                  <a:ext uri="{FF2B5EF4-FFF2-40B4-BE49-F238E27FC236}">
                    <a16:creationId xmlns:a16="http://schemas.microsoft.com/office/drawing/2014/main" xmlns="" id="{38BF0A35-F5E3-46C5-89A4-D319B7916929}"/>
                  </a:ext>
                </a:extLst>
              </p:cNvPr>
              <p:cNvSpPr/>
              <p:nvPr/>
            </p:nvSpPr>
            <p:spPr bwMode="auto">
              <a:xfrm>
                <a:off x="7589054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6" name="iṩļîḑé">
                <a:extLst>
                  <a:ext uri="{FF2B5EF4-FFF2-40B4-BE49-F238E27FC236}">
                    <a16:creationId xmlns:a16="http://schemas.microsoft.com/office/drawing/2014/main" xmlns="" id="{2A659918-F3CA-40C1-AE24-5135519861C7}"/>
                  </a:ext>
                </a:extLst>
              </p:cNvPr>
              <p:cNvSpPr/>
              <p:nvPr/>
            </p:nvSpPr>
            <p:spPr bwMode="auto">
              <a:xfrm>
                <a:off x="7675902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7" name="íš1îďé">
                <a:extLst>
                  <a:ext uri="{FF2B5EF4-FFF2-40B4-BE49-F238E27FC236}">
                    <a16:creationId xmlns:a16="http://schemas.microsoft.com/office/drawing/2014/main" xmlns="" id="{952B2DAA-EFD3-44AF-A5FF-C2203F110E82}"/>
                  </a:ext>
                </a:extLst>
              </p:cNvPr>
              <p:cNvSpPr/>
              <p:nvPr/>
            </p:nvSpPr>
            <p:spPr bwMode="auto">
              <a:xfrm>
                <a:off x="7556835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8" name="iṩlîḓé">
                <a:extLst>
                  <a:ext uri="{FF2B5EF4-FFF2-40B4-BE49-F238E27FC236}">
                    <a16:creationId xmlns:a16="http://schemas.microsoft.com/office/drawing/2014/main" xmlns="" id="{93FBE83C-7117-4AFE-A6AE-F287E1A250E2}"/>
                  </a:ext>
                </a:extLst>
              </p:cNvPr>
              <p:cNvSpPr/>
              <p:nvPr/>
            </p:nvSpPr>
            <p:spPr bwMode="auto">
              <a:xfrm>
                <a:off x="7727731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9" name="ïṧļiḍe">
                <a:extLst>
                  <a:ext uri="{FF2B5EF4-FFF2-40B4-BE49-F238E27FC236}">
                    <a16:creationId xmlns:a16="http://schemas.microsoft.com/office/drawing/2014/main" xmlns="" id="{1286D8A8-ABBD-46ED-84E1-00310569ED4D}"/>
                  </a:ext>
                </a:extLst>
              </p:cNvPr>
              <p:cNvSpPr/>
              <p:nvPr/>
            </p:nvSpPr>
            <p:spPr bwMode="auto">
              <a:xfrm>
                <a:off x="7754346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0" name="íSḻîḋè">
                <a:extLst>
                  <a:ext uri="{FF2B5EF4-FFF2-40B4-BE49-F238E27FC236}">
                    <a16:creationId xmlns:a16="http://schemas.microsoft.com/office/drawing/2014/main" xmlns="" id="{D252E82A-7BE5-4731-AC3E-8AE59FC194B7}"/>
                  </a:ext>
                </a:extLst>
              </p:cNvPr>
              <p:cNvSpPr/>
              <p:nvPr/>
            </p:nvSpPr>
            <p:spPr bwMode="auto">
              <a:xfrm>
                <a:off x="7688509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1" name="ïṧ1íḋe">
                <a:extLst>
                  <a:ext uri="{FF2B5EF4-FFF2-40B4-BE49-F238E27FC236}">
                    <a16:creationId xmlns:a16="http://schemas.microsoft.com/office/drawing/2014/main" xmlns="" id="{F8BDDCCB-0938-409D-9A84-83EC7F6127E2}"/>
                  </a:ext>
                </a:extLst>
              </p:cNvPr>
              <p:cNvSpPr/>
              <p:nvPr/>
            </p:nvSpPr>
            <p:spPr bwMode="auto">
              <a:xfrm>
                <a:off x="7653490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2" name="íŝlîdê">
                <a:extLst>
                  <a:ext uri="{FF2B5EF4-FFF2-40B4-BE49-F238E27FC236}">
                    <a16:creationId xmlns:a16="http://schemas.microsoft.com/office/drawing/2014/main" xmlns="" id="{45DC2E40-9615-4ACC-9421-550D6B717AE3}"/>
                  </a:ext>
                </a:extLst>
              </p:cNvPr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3" name="ïṧļïďè">
                <a:extLst>
                  <a:ext uri="{FF2B5EF4-FFF2-40B4-BE49-F238E27FC236}">
                    <a16:creationId xmlns:a16="http://schemas.microsoft.com/office/drawing/2014/main" xmlns="" id="{4CE5856E-FC33-4432-BA3B-D94231798198}"/>
                  </a:ext>
                </a:extLst>
              </p:cNvPr>
              <p:cNvSpPr/>
              <p:nvPr/>
            </p:nvSpPr>
            <p:spPr bwMode="auto">
              <a:xfrm>
                <a:off x="7509209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4" name="íślïdê">
                <a:extLst>
                  <a:ext uri="{FF2B5EF4-FFF2-40B4-BE49-F238E27FC236}">
                    <a16:creationId xmlns:a16="http://schemas.microsoft.com/office/drawing/2014/main" xmlns="" id="{F0741C78-A34D-46C4-A36F-55A448710C9B}"/>
                  </a:ext>
                </a:extLst>
              </p:cNvPr>
              <p:cNvSpPr/>
              <p:nvPr/>
            </p:nvSpPr>
            <p:spPr bwMode="auto">
              <a:xfrm>
                <a:off x="7556835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5" name="ïs1îḍé">
                <a:extLst>
                  <a:ext uri="{FF2B5EF4-FFF2-40B4-BE49-F238E27FC236}">
                    <a16:creationId xmlns:a16="http://schemas.microsoft.com/office/drawing/2014/main" xmlns="" id="{C1EF40D6-E859-4FC8-ABC6-2C1FFCCCE56C}"/>
                  </a:ext>
                </a:extLst>
              </p:cNvPr>
              <p:cNvSpPr/>
              <p:nvPr/>
            </p:nvSpPr>
            <p:spPr bwMode="auto">
              <a:xfrm>
                <a:off x="7615668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6" name="îšļîďe">
                <a:extLst>
                  <a:ext uri="{FF2B5EF4-FFF2-40B4-BE49-F238E27FC236}">
                    <a16:creationId xmlns:a16="http://schemas.microsoft.com/office/drawing/2014/main" xmlns="" id="{5929B5E5-5DFC-4F37-8783-3805B4003669}"/>
                  </a:ext>
                </a:extLst>
              </p:cNvPr>
              <p:cNvSpPr/>
              <p:nvPr/>
            </p:nvSpPr>
            <p:spPr bwMode="auto">
              <a:xfrm>
                <a:off x="8401508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7" name="íṣliḍê">
                <a:extLst>
                  <a:ext uri="{FF2B5EF4-FFF2-40B4-BE49-F238E27FC236}">
                    <a16:creationId xmlns:a16="http://schemas.microsoft.com/office/drawing/2014/main" xmlns="" id="{A03CEAE2-6246-4687-BC4D-1A8446377BBA}"/>
                  </a:ext>
                </a:extLst>
              </p:cNvPr>
              <p:cNvSpPr/>
              <p:nvPr/>
            </p:nvSpPr>
            <p:spPr bwMode="auto">
              <a:xfrm>
                <a:off x="8408511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8" name="íṩḷîḋé">
                <a:extLst>
                  <a:ext uri="{FF2B5EF4-FFF2-40B4-BE49-F238E27FC236}">
                    <a16:creationId xmlns:a16="http://schemas.microsoft.com/office/drawing/2014/main" xmlns="" id="{AA1B8E90-C044-4BA6-8501-8CF139EB449C}"/>
                  </a:ext>
                </a:extLst>
              </p:cNvPr>
              <p:cNvSpPr/>
              <p:nvPr/>
            </p:nvSpPr>
            <p:spPr bwMode="auto">
              <a:xfrm>
                <a:off x="7957459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9" name="íṥlîḋê">
                <a:extLst>
                  <a:ext uri="{FF2B5EF4-FFF2-40B4-BE49-F238E27FC236}">
                    <a16:creationId xmlns:a16="http://schemas.microsoft.com/office/drawing/2014/main" xmlns="" id="{5086F931-A4B3-4297-A4EB-F403AD58F187}"/>
                  </a:ext>
                </a:extLst>
              </p:cNvPr>
              <p:cNvSpPr/>
              <p:nvPr/>
            </p:nvSpPr>
            <p:spPr bwMode="auto">
              <a:xfrm>
                <a:off x="4511535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0" name="íSḷiḑe">
                <a:extLst>
                  <a:ext uri="{FF2B5EF4-FFF2-40B4-BE49-F238E27FC236}">
                    <a16:creationId xmlns:a16="http://schemas.microsoft.com/office/drawing/2014/main" xmlns="" id="{E09BB2B5-73A3-4A0A-98D3-3C3FEB53058E}"/>
                  </a:ext>
                </a:extLst>
              </p:cNvPr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1" name="ïṧľïďe">
                <a:extLst>
                  <a:ext uri="{FF2B5EF4-FFF2-40B4-BE49-F238E27FC236}">
                    <a16:creationId xmlns:a16="http://schemas.microsoft.com/office/drawing/2014/main" xmlns="" id="{1F42CBE9-FF85-4AEF-8249-6F4977A56033}"/>
                  </a:ext>
                </a:extLst>
              </p:cNvPr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2" name="í$ḻîḍe">
                <a:extLst>
                  <a:ext uri="{FF2B5EF4-FFF2-40B4-BE49-F238E27FC236}">
                    <a16:creationId xmlns:a16="http://schemas.microsoft.com/office/drawing/2014/main" xmlns="" id="{1432E812-4775-446F-9C0D-BF79A540F0E5}"/>
                  </a:ext>
                </a:extLst>
              </p:cNvPr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3" name="ïSḻiḍé">
                <a:extLst>
                  <a:ext uri="{FF2B5EF4-FFF2-40B4-BE49-F238E27FC236}">
                    <a16:creationId xmlns:a16="http://schemas.microsoft.com/office/drawing/2014/main" xmlns="" id="{2C2F9316-1509-4BC1-93FB-48FFA8137F1A}"/>
                  </a:ext>
                </a:extLst>
              </p:cNvPr>
              <p:cNvSpPr/>
              <p:nvPr/>
            </p:nvSpPr>
            <p:spPr bwMode="auto">
              <a:xfrm>
                <a:off x="4109511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4" name="i$ḻíḋê">
                <a:extLst>
                  <a:ext uri="{FF2B5EF4-FFF2-40B4-BE49-F238E27FC236}">
                    <a16:creationId xmlns:a16="http://schemas.microsoft.com/office/drawing/2014/main" xmlns="" id="{3CDE62CF-1CFA-45F7-BDE9-13EB72C79827}"/>
                  </a:ext>
                </a:extLst>
              </p:cNvPr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5" name="íşļîḍê">
                <a:extLst>
                  <a:ext uri="{FF2B5EF4-FFF2-40B4-BE49-F238E27FC236}">
                    <a16:creationId xmlns:a16="http://schemas.microsoft.com/office/drawing/2014/main" xmlns="" id="{0920A3E8-902F-4447-BACA-94FBB7A86BBA}"/>
                  </a:ext>
                </a:extLst>
              </p:cNvPr>
              <p:cNvSpPr/>
              <p:nvPr/>
            </p:nvSpPr>
            <p:spPr bwMode="auto">
              <a:xfrm>
                <a:off x="4137527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6" name="í$1iḋé">
                <a:extLst>
                  <a:ext uri="{FF2B5EF4-FFF2-40B4-BE49-F238E27FC236}">
                    <a16:creationId xmlns:a16="http://schemas.microsoft.com/office/drawing/2014/main" xmlns="" id="{4CCE330E-BB16-4086-A18F-3CD7A962475D}"/>
                  </a:ext>
                </a:extLst>
              </p:cNvPr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7" name="îṣļîḍe">
                <a:extLst>
                  <a:ext uri="{FF2B5EF4-FFF2-40B4-BE49-F238E27FC236}">
                    <a16:creationId xmlns:a16="http://schemas.microsoft.com/office/drawing/2014/main" xmlns="" id="{8A7A251A-8F44-4DF8-B7F5-DA1434D2CAB0}"/>
                  </a:ext>
                </a:extLst>
              </p:cNvPr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8" name="îšlïḓe">
                <a:extLst>
                  <a:ext uri="{FF2B5EF4-FFF2-40B4-BE49-F238E27FC236}">
                    <a16:creationId xmlns:a16="http://schemas.microsoft.com/office/drawing/2014/main" xmlns="" id="{24A3FFE5-A4B5-4932-875A-3191F2E0E439}"/>
                  </a:ext>
                </a:extLst>
              </p:cNvPr>
              <p:cNvSpPr/>
              <p:nvPr/>
            </p:nvSpPr>
            <p:spPr bwMode="auto">
              <a:xfrm>
                <a:off x="3011298" y="807105"/>
                <a:ext cx="2054948" cy="2382731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9" name="isļidè">
                <a:extLst>
                  <a:ext uri="{FF2B5EF4-FFF2-40B4-BE49-F238E27FC236}">
                    <a16:creationId xmlns:a16="http://schemas.microsoft.com/office/drawing/2014/main" xmlns="" id="{3ACD0420-C99B-4774-90A1-01C2A36442F5}"/>
                  </a:ext>
                </a:extLst>
              </p:cNvPr>
              <p:cNvSpPr/>
              <p:nvPr/>
            </p:nvSpPr>
            <p:spPr bwMode="auto">
              <a:xfrm>
                <a:off x="5559320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0" name="iṩļîḍê">
                <a:extLst>
                  <a:ext uri="{FF2B5EF4-FFF2-40B4-BE49-F238E27FC236}">
                    <a16:creationId xmlns:a16="http://schemas.microsoft.com/office/drawing/2014/main" xmlns="" id="{7E30B65F-BE56-46D1-8E14-9162C6AB1CB1}"/>
                  </a:ext>
                </a:extLst>
              </p:cNvPr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1" name="íŝḻide">
                <a:extLst>
                  <a:ext uri="{FF2B5EF4-FFF2-40B4-BE49-F238E27FC236}">
                    <a16:creationId xmlns:a16="http://schemas.microsoft.com/office/drawing/2014/main" xmlns="" id="{71E75EC7-5063-4E49-8ABA-08C51A6FE423}"/>
                  </a:ext>
                </a:extLst>
              </p:cNvPr>
              <p:cNvSpPr/>
              <p:nvPr/>
            </p:nvSpPr>
            <p:spPr bwMode="auto">
              <a:xfrm>
                <a:off x="7869210" y="1485084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2" name="iṧḻíḑê">
                <a:extLst>
                  <a:ext uri="{FF2B5EF4-FFF2-40B4-BE49-F238E27FC236}">
                    <a16:creationId xmlns:a16="http://schemas.microsoft.com/office/drawing/2014/main" xmlns="" id="{618DDA4B-C2AA-4D18-BF47-25E8CB928820}"/>
                  </a:ext>
                </a:extLst>
              </p:cNvPr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3" name="iṡḷïḓè">
                <a:extLst>
                  <a:ext uri="{FF2B5EF4-FFF2-40B4-BE49-F238E27FC236}">
                    <a16:creationId xmlns:a16="http://schemas.microsoft.com/office/drawing/2014/main" xmlns="" id="{873C4646-B8B1-4C50-9BF8-23BBFF18C551}"/>
                  </a:ext>
                </a:extLst>
              </p:cNvPr>
              <p:cNvSpPr/>
              <p:nvPr/>
            </p:nvSpPr>
            <p:spPr bwMode="auto">
              <a:xfrm>
                <a:off x="7540026" y="2224697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4" name="îṡlíḑe">
                <a:extLst>
                  <a:ext uri="{FF2B5EF4-FFF2-40B4-BE49-F238E27FC236}">
                    <a16:creationId xmlns:a16="http://schemas.microsoft.com/office/drawing/2014/main" xmlns="" id="{8407D552-356F-4D0C-94E3-2FEA28F77CE7}"/>
                  </a:ext>
                </a:extLst>
              </p:cNvPr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5" name="iṡ1îdé">
                <a:extLst>
                  <a:ext uri="{FF2B5EF4-FFF2-40B4-BE49-F238E27FC236}">
                    <a16:creationId xmlns:a16="http://schemas.microsoft.com/office/drawing/2014/main" xmlns="" id="{958ED81E-0448-4F3D-9562-7D57F63BA89B}"/>
                  </a:ext>
                </a:extLst>
              </p:cNvPr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6" name="iSlîḋé">
                <a:extLst>
                  <a:ext uri="{FF2B5EF4-FFF2-40B4-BE49-F238E27FC236}">
                    <a16:creationId xmlns:a16="http://schemas.microsoft.com/office/drawing/2014/main" xmlns="" id="{FDFD6986-2FC1-4633-84ED-3F00F230BE59}"/>
                  </a:ext>
                </a:extLst>
              </p:cNvPr>
              <p:cNvSpPr/>
              <p:nvPr/>
            </p:nvSpPr>
            <p:spPr bwMode="auto">
              <a:xfrm>
                <a:off x="8288044" y="2892869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7" name="iṥḷiḓê">
                <a:extLst>
                  <a:ext uri="{FF2B5EF4-FFF2-40B4-BE49-F238E27FC236}">
                    <a16:creationId xmlns:a16="http://schemas.microsoft.com/office/drawing/2014/main" xmlns="" id="{CCEE2769-EA99-4009-9EEB-69599988D167}"/>
                  </a:ext>
                </a:extLst>
              </p:cNvPr>
              <p:cNvSpPr/>
              <p:nvPr/>
            </p:nvSpPr>
            <p:spPr bwMode="auto">
              <a:xfrm>
                <a:off x="4137527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8" name="íṧľîďé">
                <a:extLst>
                  <a:ext uri="{FF2B5EF4-FFF2-40B4-BE49-F238E27FC236}">
                    <a16:creationId xmlns:a16="http://schemas.microsoft.com/office/drawing/2014/main" xmlns="" id="{F851D572-D355-491A-BE85-878094146D5F}"/>
                  </a:ext>
                </a:extLst>
              </p:cNvPr>
              <p:cNvSpPr/>
              <p:nvPr/>
            </p:nvSpPr>
            <p:spPr bwMode="auto">
              <a:xfrm>
                <a:off x="5831072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9" name="îśḷíďe">
                <a:extLst>
                  <a:ext uri="{FF2B5EF4-FFF2-40B4-BE49-F238E27FC236}">
                    <a16:creationId xmlns:a16="http://schemas.microsoft.com/office/drawing/2014/main" xmlns="" id="{7AF1B7FB-1C27-4B89-9B9D-8628B3A0ACF5}"/>
                  </a:ext>
                </a:extLst>
              </p:cNvPr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0" name="îşlîďê">
                <a:extLst>
                  <a:ext uri="{FF2B5EF4-FFF2-40B4-BE49-F238E27FC236}">
                    <a16:creationId xmlns:a16="http://schemas.microsoft.com/office/drawing/2014/main" xmlns="" id="{AE63D1E2-5B26-4780-8FF3-CD9DEC977FAB}"/>
                  </a:ext>
                </a:extLst>
              </p:cNvPr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1" name="iṣļiḋé">
                <a:extLst>
                  <a:ext uri="{FF2B5EF4-FFF2-40B4-BE49-F238E27FC236}">
                    <a16:creationId xmlns:a16="http://schemas.microsoft.com/office/drawing/2014/main" xmlns="" id="{C5213609-7685-40E5-B65B-05BCC4524603}"/>
                  </a:ext>
                </a:extLst>
              </p:cNvPr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2" name="îṩ1iḑe">
                <a:extLst>
                  <a:ext uri="{FF2B5EF4-FFF2-40B4-BE49-F238E27FC236}">
                    <a16:creationId xmlns:a16="http://schemas.microsoft.com/office/drawing/2014/main" xmlns="" id="{FBAF9DD0-D3CB-4C17-9341-A72BCBC16DE1}"/>
                  </a:ext>
                </a:extLst>
              </p:cNvPr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3" name="îṥļídé">
                <a:extLst>
                  <a:ext uri="{FF2B5EF4-FFF2-40B4-BE49-F238E27FC236}">
                    <a16:creationId xmlns:a16="http://schemas.microsoft.com/office/drawing/2014/main" xmlns="" id="{44F3EF8B-00C5-4344-A3FA-DB81A078DB25}"/>
                  </a:ext>
                </a:extLst>
              </p:cNvPr>
              <p:cNvSpPr/>
              <p:nvPr/>
            </p:nvSpPr>
            <p:spPr bwMode="auto">
              <a:xfrm>
                <a:off x="3980639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4" name="ïṩľídê">
                <a:extLst>
                  <a:ext uri="{FF2B5EF4-FFF2-40B4-BE49-F238E27FC236}">
                    <a16:creationId xmlns:a16="http://schemas.microsoft.com/office/drawing/2014/main" xmlns="" id="{CBAEE978-D229-4FB7-9AFA-FD05D6346636}"/>
                  </a:ext>
                </a:extLst>
              </p:cNvPr>
              <p:cNvSpPr/>
              <p:nvPr/>
            </p:nvSpPr>
            <p:spPr bwMode="auto">
              <a:xfrm>
                <a:off x="4148733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5" name="iṧ1iďè">
                <a:extLst>
                  <a:ext uri="{FF2B5EF4-FFF2-40B4-BE49-F238E27FC236}">
                    <a16:creationId xmlns:a16="http://schemas.microsoft.com/office/drawing/2014/main" xmlns="" id="{DA34D48F-EFD5-4E57-BFB6-5EC3C7402C3D}"/>
                  </a:ext>
                </a:extLst>
              </p:cNvPr>
              <p:cNvSpPr/>
              <p:nvPr/>
            </p:nvSpPr>
            <p:spPr bwMode="auto">
              <a:xfrm>
                <a:off x="5279164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6" name="íṣļïde">
                <a:extLst>
                  <a:ext uri="{FF2B5EF4-FFF2-40B4-BE49-F238E27FC236}">
                    <a16:creationId xmlns:a16="http://schemas.microsoft.com/office/drawing/2014/main" xmlns="" id="{3159E96E-AEE6-4FAC-9EF3-ECDE2814917D}"/>
                  </a:ext>
                </a:extLst>
              </p:cNvPr>
              <p:cNvSpPr/>
              <p:nvPr/>
            </p:nvSpPr>
            <p:spPr bwMode="auto">
              <a:xfrm>
                <a:off x="4284608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7" name="íśļïdè">
                <a:extLst>
                  <a:ext uri="{FF2B5EF4-FFF2-40B4-BE49-F238E27FC236}">
                    <a16:creationId xmlns:a16="http://schemas.microsoft.com/office/drawing/2014/main" xmlns="" id="{901CB823-C6F4-4B16-AF29-B6361A7EFAC2}"/>
                  </a:ext>
                </a:extLst>
              </p:cNvPr>
              <p:cNvSpPr/>
              <p:nvPr/>
            </p:nvSpPr>
            <p:spPr bwMode="auto">
              <a:xfrm>
                <a:off x="7168819" y="2123840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8" name="îṩļîḑè">
                <a:extLst>
                  <a:ext uri="{FF2B5EF4-FFF2-40B4-BE49-F238E27FC236}">
                    <a16:creationId xmlns:a16="http://schemas.microsoft.com/office/drawing/2014/main" xmlns="" id="{C9F63950-98D6-4104-9C38-B74EC59B7247}"/>
                  </a:ext>
                </a:extLst>
              </p:cNvPr>
              <p:cNvSpPr/>
              <p:nvPr/>
            </p:nvSpPr>
            <p:spPr bwMode="auto">
              <a:xfrm>
                <a:off x="6346560" y="2401195"/>
                <a:ext cx="119067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9" name="íṡḻíḓè">
                <a:extLst>
                  <a:ext uri="{FF2B5EF4-FFF2-40B4-BE49-F238E27FC236}">
                    <a16:creationId xmlns:a16="http://schemas.microsoft.com/office/drawing/2014/main" xmlns="" id="{0E64BB3B-6EF1-463B-A27F-6D54509D0B67}"/>
                  </a:ext>
                </a:extLst>
              </p:cNvPr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î$liḋé">
              <a:extLst>
                <a:ext uri="{FF2B5EF4-FFF2-40B4-BE49-F238E27FC236}">
                  <a16:creationId xmlns:a16="http://schemas.microsoft.com/office/drawing/2014/main" xmlns="" id="{8DC6CEC7-E5C3-4B76-85FB-84232A4D9EA6}"/>
                </a:ext>
              </a:extLst>
            </p:cNvPr>
            <p:cNvGrpSpPr/>
            <p:nvPr/>
          </p:nvGrpSpPr>
          <p:grpSpPr>
            <a:xfrm>
              <a:off x="1503800" y="2992330"/>
              <a:ext cx="318389" cy="431544"/>
              <a:chOff x="654918" y="1726002"/>
              <a:chExt cx="1800994" cy="2441075"/>
            </a:xfrm>
          </p:grpSpPr>
          <p:sp>
            <p:nvSpPr>
              <p:cNvPr id="31" name="íṣļïdè">
                <a:extLst>
                  <a:ext uri="{FF2B5EF4-FFF2-40B4-BE49-F238E27FC236}">
                    <a16:creationId xmlns:a16="http://schemas.microsoft.com/office/drawing/2014/main" xmlns="" id="{E1738C83-B21B-4680-AFAA-81224A86349D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2" name="íṥľïḑe">
                <a:extLst>
                  <a:ext uri="{FF2B5EF4-FFF2-40B4-BE49-F238E27FC236}">
                    <a16:creationId xmlns:a16="http://schemas.microsoft.com/office/drawing/2014/main" xmlns="" id="{6EEDA127-2D29-4B8B-9DE2-2A75BCEA435B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" name="ïṧḷïḋe">
              <a:extLst>
                <a:ext uri="{FF2B5EF4-FFF2-40B4-BE49-F238E27FC236}">
                  <a16:creationId xmlns:a16="http://schemas.microsoft.com/office/drawing/2014/main" xmlns="" id="{F07450FF-416D-4198-BCCE-820A195C1039}"/>
                </a:ext>
              </a:extLst>
            </p:cNvPr>
            <p:cNvGrpSpPr/>
            <p:nvPr/>
          </p:nvGrpSpPr>
          <p:grpSpPr>
            <a:xfrm>
              <a:off x="6839796" y="2410192"/>
              <a:ext cx="4679104" cy="737491"/>
              <a:chOff x="684195" y="1130300"/>
              <a:chExt cx="4679104" cy="737491"/>
            </a:xfrm>
          </p:grpSpPr>
          <p:sp>
            <p:nvSpPr>
              <p:cNvPr id="27" name="îŝļîdê">
                <a:extLst>
                  <a:ext uri="{FF2B5EF4-FFF2-40B4-BE49-F238E27FC236}">
                    <a16:creationId xmlns:a16="http://schemas.microsoft.com/office/drawing/2014/main" xmlns="" id="{90DADC5E-DCBF-4034-B3AF-0AA3D206AA0E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01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8" name="îSľîḍê">
                <a:extLst>
                  <a:ext uri="{FF2B5EF4-FFF2-40B4-BE49-F238E27FC236}">
                    <a16:creationId xmlns:a16="http://schemas.microsoft.com/office/drawing/2014/main" xmlns="" id="{43895CDA-10A1-4278-8E10-C7702CB88DB6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9" name="išľïďé">
                  <a:extLst>
                    <a:ext uri="{FF2B5EF4-FFF2-40B4-BE49-F238E27FC236}">
                      <a16:creationId xmlns:a16="http://schemas.microsoft.com/office/drawing/2014/main" xmlns="" id="{DA9264D8-ADBE-4D3D-96AA-03044094EFB9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0" name="iṩlîḓé">
                  <a:extLst>
                    <a:ext uri="{FF2B5EF4-FFF2-40B4-BE49-F238E27FC236}">
                      <a16:creationId xmlns:a16="http://schemas.microsoft.com/office/drawing/2014/main" xmlns="" id="{B7B8EB93-4CA2-4AED-AA15-910925040362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9" name="iSḻïḍê">
              <a:extLst>
                <a:ext uri="{FF2B5EF4-FFF2-40B4-BE49-F238E27FC236}">
                  <a16:creationId xmlns:a16="http://schemas.microsoft.com/office/drawing/2014/main" xmlns="" id="{CAA77519-4AAA-4F28-9722-BA33614F6D27}"/>
                </a:ext>
              </a:extLst>
            </p:cNvPr>
            <p:cNvGrpSpPr/>
            <p:nvPr/>
          </p:nvGrpSpPr>
          <p:grpSpPr>
            <a:xfrm>
              <a:off x="6839796" y="3263455"/>
              <a:ext cx="4679104" cy="737491"/>
              <a:chOff x="684195" y="1130300"/>
              <a:chExt cx="4679104" cy="737491"/>
            </a:xfrm>
          </p:grpSpPr>
          <p:sp>
            <p:nvSpPr>
              <p:cNvPr id="23" name="íSḷiḑè">
                <a:extLst>
                  <a:ext uri="{FF2B5EF4-FFF2-40B4-BE49-F238E27FC236}">
                    <a16:creationId xmlns:a16="http://schemas.microsoft.com/office/drawing/2014/main" xmlns="" id="{048C68C4-2AEE-44DB-8049-49048683474E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02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ïṩlïḍé">
                <a:extLst>
                  <a:ext uri="{FF2B5EF4-FFF2-40B4-BE49-F238E27FC236}">
                    <a16:creationId xmlns:a16="http://schemas.microsoft.com/office/drawing/2014/main" xmlns="" id="{76DB9663-D046-430B-8341-4FE77F3AA751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5" name="íṩ1iḍè">
                  <a:extLst>
                    <a:ext uri="{FF2B5EF4-FFF2-40B4-BE49-F238E27FC236}">
                      <a16:creationId xmlns:a16="http://schemas.microsoft.com/office/drawing/2014/main" xmlns="" id="{F2CC35B1-450F-4DDC-A092-A641C3007E67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6" name="iṣḷîďê">
                  <a:extLst>
                    <a:ext uri="{FF2B5EF4-FFF2-40B4-BE49-F238E27FC236}">
                      <a16:creationId xmlns:a16="http://schemas.microsoft.com/office/drawing/2014/main" xmlns="" id="{9477C3C8-24ED-4492-BBFD-308BF311667F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0" name="îslîḋé">
              <a:extLst>
                <a:ext uri="{FF2B5EF4-FFF2-40B4-BE49-F238E27FC236}">
                  <a16:creationId xmlns:a16="http://schemas.microsoft.com/office/drawing/2014/main" xmlns="" id="{176B2F76-02E4-47AE-BD5C-57F06BB3DFE7}"/>
                </a:ext>
              </a:extLst>
            </p:cNvPr>
            <p:cNvGrpSpPr/>
            <p:nvPr/>
          </p:nvGrpSpPr>
          <p:grpSpPr>
            <a:xfrm>
              <a:off x="6839796" y="4116717"/>
              <a:ext cx="4679104" cy="737491"/>
              <a:chOff x="684195" y="1130300"/>
              <a:chExt cx="4679104" cy="737491"/>
            </a:xfrm>
          </p:grpSpPr>
          <p:sp>
            <p:nvSpPr>
              <p:cNvPr id="19" name="ïšlïḋê">
                <a:extLst>
                  <a:ext uri="{FF2B5EF4-FFF2-40B4-BE49-F238E27FC236}">
                    <a16:creationId xmlns:a16="http://schemas.microsoft.com/office/drawing/2014/main" xmlns="" id="{8E650159-2C22-4657-A1E4-D76A391F7F7B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03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0" name="ïṣľïḍe">
                <a:extLst>
                  <a:ext uri="{FF2B5EF4-FFF2-40B4-BE49-F238E27FC236}">
                    <a16:creationId xmlns:a16="http://schemas.microsoft.com/office/drawing/2014/main" xmlns="" id="{52154EB4-A00D-4148-8231-0C8BF8CAFDE6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1" name="iṡḷiḑé">
                  <a:extLst>
                    <a:ext uri="{FF2B5EF4-FFF2-40B4-BE49-F238E27FC236}">
                      <a16:creationId xmlns:a16="http://schemas.microsoft.com/office/drawing/2014/main" xmlns="" id="{D549D173-4ED1-453A-9327-88E0756E8D1B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2" name="iŝḻïḍé">
                  <a:extLst>
                    <a:ext uri="{FF2B5EF4-FFF2-40B4-BE49-F238E27FC236}">
                      <a16:creationId xmlns:a16="http://schemas.microsoft.com/office/drawing/2014/main" xmlns="" id="{E67CB80C-BBE1-41CA-B270-1E3E473E62BA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8A1855E-A8BA-418A-A189-CEA7B6B65A5D}"/>
                </a:ext>
              </a:extLst>
            </p:cNvPr>
            <p:cNvCxnSpPr>
              <a:cxnSpLocks/>
            </p:cNvCxnSpPr>
            <p:nvPr/>
          </p:nvCxnSpPr>
          <p:spPr>
            <a:xfrm>
              <a:off x="7591284" y="3205570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AD11170-904A-4215-9403-BDBCC127A966}"/>
                </a:ext>
              </a:extLst>
            </p:cNvPr>
            <p:cNvCxnSpPr>
              <a:cxnSpLocks/>
            </p:cNvCxnSpPr>
            <p:nvPr/>
          </p:nvCxnSpPr>
          <p:spPr>
            <a:xfrm>
              <a:off x="7591284" y="4058831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ṥlîḋe">
              <a:extLst>
                <a:ext uri="{FF2B5EF4-FFF2-40B4-BE49-F238E27FC236}">
                  <a16:creationId xmlns:a16="http://schemas.microsoft.com/office/drawing/2014/main" xmlns="" id="{74EA00E7-2017-409F-8E7F-F92ABC663EE1}"/>
                </a:ext>
              </a:extLst>
            </p:cNvPr>
            <p:cNvGrpSpPr/>
            <p:nvPr/>
          </p:nvGrpSpPr>
          <p:grpSpPr>
            <a:xfrm>
              <a:off x="5075310" y="3143588"/>
              <a:ext cx="318389" cy="431544"/>
              <a:chOff x="654918" y="1726002"/>
              <a:chExt cx="1800994" cy="2441075"/>
            </a:xfrm>
          </p:grpSpPr>
          <p:sp>
            <p:nvSpPr>
              <p:cNvPr id="17" name="íṡ1idé">
                <a:extLst>
                  <a:ext uri="{FF2B5EF4-FFF2-40B4-BE49-F238E27FC236}">
                    <a16:creationId xmlns:a16="http://schemas.microsoft.com/office/drawing/2014/main" xmlns="" id="{D96CA7FB-49F4-4FB2-A700-0F46B799B4D6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" name="îSľïďe">
                <a:extLst>
                  <a:ext uri="{FF2B5EF4-FFF2-40B4-BE49-F238E27FC236}">
                    <a16:creationId xmlns:a16="http://schemas.microsoft.com/office/drawing/2014/main" xmlns="" id="{78205CB4-DFB8-43F9-8CE9-BA4CB6D5CB4B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14" name="ïS1ïḍê">
              <a:extLst>
                <a:ext uri="{FF2B5EF4-FFF2-40B4-BE49-F238E27FC236}">
                  <a16:creationId xmlns:a16="http://schemas.microsoft.com/office/drawing/2014/main" xmlns="" id="{058C6994-5554-40BA-BACA-88D25B217518}"/>
                </a:ext>
              </a:extLst>
            </p:cNvPr>
            <p:cNvGrpSpPr/>
            <p:nvPr/>
          </p:nvGrpSpPr>
          <p:grpSpPr>
            <a:xfrm>
              <a:off x="3658704" y="3717718"/>
              <a:ext cx="318389" cy="431544"/>
              <a:chOff x="654918" y="1726002"/>
              <a:chExt cx="1800994" cy="2441075"/>
            </a:xfrm>
          </p:grpSpPr>
          <p:sp>
            <p:nvSpPr>
              <p:cNvPr id="15" name="îṣļiďê">
                <a:extLst>
                  <a:ext uri="{FF2B5EF4-FFF2-40B4-BE49-F238E27FC236}">
                    <a16:creationId xmlns:a16="http://schemas.microsoft.com/office/drawing/2014/main" xmlns="" id="{75BA3E4B-0D7F-4253-91D2-8E2C620201C0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" name="íṩḷïdè">
                <a:extLst>
                  <a:ext uri="{FF2B5EF4-FFF2-40B4-BE49-F238E27FC236}">
                    <a16:creationId xmlns:a16="http://schemas.microsoft.com/office/drawing/2014/main" xmlns="" id="{E347E57D-FBD6-464D-AC51-1D665E297166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275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FB4680-4455-4DA4-AF4B-FA0E6A5DE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E6D8C9-E9D7-4C4C-9074-C15C34E1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806B11-C867-4FFB-8261-8D3178722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5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FDA1BC-49B6-4A78-B435-4922894836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7573"/>
            <a:ext cx="10858499" cy="5013939"/>
            <a:chOff x="660400" y="1137573"/>
            <a:chExt cx="10858499" cy="5013939"/>
          </a:xfrm>
        </p:grpSpPr>
        <p:grpSp>
          <p:nvGrpSpPr>
            <p:cNvPr id="6" name="ïsļîďê">
              <a:extLst>
                <a:ext uri="{FF2B5EF4-FFF2-40B4-BE49-F238E27FC236}">
                  <a16:creationId xmlns:a16="http://schemas.microsoft.com/office/drawing/2014/main" xmlns="" id="{6BCA95EF-2C77-42B2-B2E6-770942B18D42}"/>
                </a:ext>
              </a:extLst>
            </p:cNvPr>
            <p:cNvGrpSpPr/>
            <p:nvPr/>
          </p:nvGrpSpPr>
          <p:grpSpPr>
            <a:xfrm>
              <a:off x="9778999" y="1137573"/>
              <a:ext cx="1739900" cy="5013939"/>
              <a:chOff x="9438433" y="1137573"/>
              <a:chExt cx="2080467" cy="5013939"/>
            </a:xfrm>
          </p:grpSpPr>
          <p:sp>
            <p:nvSpPr>
              <p:cNvPr id="34" name="íşliḍé">
                <a:extLst>
                  <a:ext uri="{FF2B5EF4-FFF2-40B4-BE49-F238E27FC236}">
                    <a16:creationId xmlns:a16="http://schemas.microsoft.com/office/drawing/2014/main" xmlns="" id="{F9758B71-D68F-4475-87B4-8E139C978456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4567512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5" name="ïṣļîḍe">
                <a:extLst>
                  <a:ext uri="{FF2B5EF4-FFF2-40B4-BE49-F238E27FC236}">
                    <a16:creationId xmlns:a16="http://schemas.microsoft.com/office/drawing/2014/main" xmlns="" id="{33EA5E4F-F5FD-4BC5-9163-193AAD527109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sp>
          <p:nvSpPr>
            <p:cNvPr id="7" name="îŝļïďe">
              <a:extLst>
                <a:ext uri="{FF2B5EF4-FFF2-40B4-BE49-F238E27FC236}">
                  <a16:creationId xmlns:a16="http://schemas.microsoft.com/office/drawing/2014/main" xmlns="" id="{AA41522F-7F05-4897-A5FC-ED85D7EEA511}"/>
                </a:ext>
              </a:extLst>
            </p:cNvPr>
            <p:cNvSpPr/>
            <p:nvPr/>
          </p:nvSpPr>
          <p:spPr bwMode="auto">
            <a:xfrm>
              <a:off x="10448970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i$lîḍe">
              <a:extLst>
                <a:ext uri="{FF2B5EF4-FFF2-40B4-BE49-F238E27FC236}">
                  <a16:creationId xmlns:a16="http://schemas.microsoft.com/office/drawing/2014/main" xmlns="" id="{2005C498-0B9C-456C-BDF2-771A58775F45}"/>
                </a:ext>
              </a:extLst>
            </p:cNvPr>
            <p:cNvSpPr txBox="1"/>
            <p:nvPr/>
          </p:nvSpPr>
          <p:spPr bwMode="auto">
            <a:xfrm>
              <a:off x="9779000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accent1"/>
                  </a:solidFill>
                </a:rPr>
                <a:t>... </a:t>
              </a:r>
              <a:r>
                <a:rPr lang="zh-CN" altLang="en-US" sz="1600" b="1" dirty="0">
                  <a:solidFill>
                    <a:schemeClr val="accent1"/>
                  </a:solidFill>
                </a:rPr>
                <a:t>￥ </a:t>
              </a:r>
              <a:r>
                <a:rPr lang="en-US" altLang="zh-CN" sz="1600" b="1" dirty="0">
                  <a:solidFill>
                    <a:schemeClr val="accent1"/>
                  </a:solidFill>
                </a:rPr>
                <a:t>| 60 %</a:t>
              </a:r>
            </a:p>
          </p:txBody>
        </p:sp>
        <p:grpSp>
          <p:nvGrpSpPr>
            <p:cNvPr id="9" name="iṧļíďé">
              <a:extLst>
                <a:ext uri="{FF2B5EF4-FFF2-40B4-BE49-F238E27FC236}">
                  <a16:creationId xmlns:a16="http://schemas.microsoft.com/office/drawing/2014/main" xmlns="" id="{5B0B900A-4AF7-4395-8E43-4848B778DE40}"/>
                </a:ext>
              </a:extLst>
            </p:cNvPr>
            <p:cNvGrpSpPr/>
            <p:nvPr/>
          </p:nvGrpSpPr>
          <p:grpSpPr>
            <a:xfrm>
              <a:off x="7955280" y="1577835"/>
              <a:ext cx="1739900" cy="4573670"/>
              <a:chOff x="9438433" y="1137573"/>
              <a:chExt cx="2080467" cy="4573670"/>
            </a:xfrm>
          </p:grpSpPr>
          <p:sp>
            <p:nvSpPr>
              <p:cNvPr id="32" name="iśļiḑe">
                <a:extLst>
                  <a:ext uri="{FF2B5EF4-FFF2-40B4-BE49-F238E27FC236}">
                    <a16:creationId xmlns:a16="http://schemas.microsoft.com/office/drawing/2014/main" xmlns="" id="{E61A3D3F-0DC5-4964-B2BF-EB9428786C95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4127243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3" name="işļiďè">
                <a:extLst>
                  <a:ext uri="{FF2B5EF4-FFF2-40B4-BE49-F238E27FC236}">
                    <a16:creationId xmlns:a16="http://schemas.microsoft.com/office/drawing/2014/main" xmlns="" id="{68D0F46C-F52C-44FB-AC66-304FEE293CB8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sp>
          <p:nvSpPr>
            <p:cNvPr id="10" name="isļiḓe">
              <a:extLst>
                <a:ext uri="{FF2B5EF4-FFF2-40B4-BE49-F238E27FC236}">
                  <a16:creationId xmlns:a16="http://schemas.microsoft.com/office/drawing/2014/main" xmlns="" id="{7FE1D547-3C07-4E08-A8CF-9CF7F83E91C6}"/>
                </a:ext>
              </a:extLst>
            </p:cNvPr>
            <p:cNvSpPr/>
            <p:nvPr/>
          </p:nvSpPr>
          <p:spPr bwMode="auto">
            <a:xfrm>
              <a:off x="862525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ṡḷíḓè">
              <a:extLst>
                <a:ext uri="{FF2B5EF4-FFF2-40B4-BE49-F238E27FC236}">
                  <a16:creationId xmlns:a16="http://schemas.microsoft.com/office/drawing/2014/main" xmlns="" id="{E5604E45-0DBC-4CA6-A6AB-BA1C4F35DD4E}"/>
                </a:ext>
              </a:extLst>
            </p:cNvPr>
            <p:cNvSpPr txBox="1"/>
            <p:nvPr/>
          </p:nvSpPr>
          <p:spPr bwMode="auto">
            <a:xfrm>
              <a:off x="795528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40 %</a:t>
              </a:r>
            </a:p>
          </p:txBody>
        </p:sp>
        <p:grpSp>
          <p:nvGrpSpPr>
            <p:cNvPr id="12" name="ïš1íďe">
              <a:extLst>
                <a:ext uri="{FF2B5EF4-FFF2-40B4-BE49-F238E27FC236}">
                  <a16:creationId xmlns:a16="http://schemas.microsoft.com/office/drawing/2014/main" xmlns="" id="{64204403-53A0-4DDF-85C8-866D41D0B869}"/>
                </a:ext>
              </a:extLst>
            </p:cNvPr>
            <p:cNvGrpSpPr/>
            <p:nvPr/>
          </p:nvGrpSpPr>
          <p:grpSpPr>
            <a:xfrm>
              <a:off x="6131560" y="2031534"/>
              <a:ext cx="1739900" cy="4119973"/>
              <a:chOff x="9438433" y="1137573"/>
              <a:chExt cx="2080467" cy="4119973"/>
            </a:xfrm>
          </p:grpSpPr>
          <p:sp>
            <p:nvSpPr>
              <p:cNvPr id="30" name="îSľiďê">
                <a:extLst>
                  <a:ext uri="{FF2B5EF4-FFF2-40B4-BE49-F238E27FC236}">
                    <a16:creationId xmlns:a16="http://schemas.microsoft.com/office/drawing/2014/main" xmlns="" id="{53698C6D-90C3-4D8A-AAE2-E0E8EEF8F3F9}"/>
                  </a:ext>
                </a:extLst>
              </p:cNvPr>
              <p:cNvSpPr txBox="1"/>
              <p:nvPr/>
            </p:nvSpPr>
            <p:spPr bwMode="auto">
              <a:xfrm>
                <a:off x="9438434" y="1583999"/>
                <a:ext cx="2080466" cy="3673547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1" name="ïṧļïde">
                <a:extLst>
                  <a:ext uri="{FF2B5EF4-FFF2-40B4-BE49-F238E27FC236}">
                    <a16:creationId xmlns:a16="http://schemas.microsoft.com/office/drawing/2014/main" xmlns="" id="{BFE5573F-99BC-48E4-B850-9EE6CA58D2D8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sp>
          <p:nvSpPr>
            <p:cNvPr id="13" name="iṣ1íḑè">
              <a:extLst>
                <a:ext uri="{FF2B5EF4-FFF2-40B4-BE49-F238E27FC236}">
                  <a16:creationId xmlns:a16="http://schemas.microsoft.com/office/drawing/2014/main" xmlns="" id="{D83506E7-D565-4E88-8238-8B1D2B678084}"/>
                </a:ext>
              </a:extLst>
            </p:cNvPr>
            <p:cNvSpPr/>
            <p:nvPr/>
          </p:nvSpPr>
          <p:spPr bwMode="auto">
            <a:xfrm>
              <a:off x="680153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îṩḷiďé">
              <a:extLst>
                <a:ext uri="{FF2B5EF4-FFF2-40B4-BE49-F238E27FC236}">
                  <a16:creationId xmlns:a16="http://schemas.microsoft.com/office/drawing/2014/main" xmlns="" id="{A9581604-5459-4411-8DDF-64DB4216A2D6}"/>
                </a:ext>
              </a:extLst>
            </p:cNvPr>
            <p:cNvSpPr txBox="1"/>
            <p:nvPr/>
          </p:nvSpPr>
          <p:spPr bwMode="auto">
            <a:xfrm>
              <a:off x="613156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35 %</a:t>
              </a:r>
            </a:p>
          </p:txBody>
        </p:sp>
        <p:grpSp>
          <p:nvGrpSpPr>
            <p:cNvPr id="15" name="íslïḑè">
              <a:extLst>
                <a:ext uri="{FF2B5EF4-FFF2-40B4-BE49-F238E27FC236}">
                  <a16:creationId xmlns:a16="http://schemas.microsoft.com/office/drawing/2014/main" xmlns="" id="{0C914E04-39D6-4C24-95E4-F5085DCD987A}"/>
                </a:ext>
              </a:extLst>
            </p:cNvPr>
            <p:cNvGrpSpPr/>
            <p:nvPr/>
          </p:nvGrpSpPr>
          <p:grpSpPr>
            <a:xfrm>
              <a:off x="4307840" y="2479069"/>
              <a:ext cx="1739900" cy="3655025"/>
              <a:chOff x="9438433" y="1137573"/>
              <a:chExt cx="2080467" cy="3655025"/>
            </a:xfrm>
          </p:grpSpPr>
          <p:sp>
            <p:nvSpPr>
              <p:cNvPr id="28" name="îṧľïḓê">
                <a:extLst>
                  <a:ext uri="{FF2B5EF4-FFF2-40B4-BE49-F238E27FC236}">
                    <a16:creationId xmlns:a16="http://schemas.microsoft.com/office/drawing/2014/main" xmlns="" id="{F1C255A7-D677-4FB2-AAF1-1CF11D3CA873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3208598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29" name="íṧļiḓé">
                <a:extLst>
                  <a:ext uri="{FF2B5EF4-FFF2-40B4-BE49-F238E27FC236}">
                    <a16:creationId xmlns:a16="http://schemas.microsoft.com/office/drawing/2014/main" xmlns="" id="{FDAB1487-04FE-463B-8F35-431E1EB4123A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2015</a:t>
                </a:r>
              </a:p>
            </p:txBody>
          </p:sp>
        </p:grpSp>
        <p:sp>
          <p:nvSpPr>
            <p:cNvPr id="16" name="îS1îde">
              <a:extLst>
                <a:ext uri="{FF2B5EF4-FFF2-40B4-BE49-F238E27FC236}">
                  <a16:creationId xmlns:a16="http://schemas.microsoft.com/office/drawing/2014/main" xmlns="" id="{139BA5D8-E4A5-4218-A808-C4FD3F98B5DF}"/>
                </a:ext>
              </a:extLst>
            </p:cNvPr>
            <p:cNvSpPr/>
            <p:nvPr/>
          </p:nvSpPr>
          <p:spPr bwMode="auto">
            <a:xfrm>
              <a:off x="497781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ïsḻíde">
              <a:extLst>
                <a:ext uri="{FF2B5EF4-FFF2-40B4-BE49-F238E27FC236}">
                  <a16:creationId xmlns:a16="http://schemas.microsoft.com/office/drawing/2014/main" xmlns="" id="{DD74E19B-154C-4E87-B5DE-2761882D9949}"/>
                </a:ext>
              </a:extLst>
            </p:cNvPr>
            <p:cNvSpPr txBox="1"/>
            <p:nvPr/>
          </p:nvSpPr>
          <p:spPr bwMode="auto">
            <a:xfrm>
              <a:off x="430784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30 %</a:t>
              </a:r>
            </a:p>
          </p:txBody>
        </p:sp>
        <p:grpSp>
          <p:nvGrpSpPr>
            <p:cNvPr id="18" name="isļîďê">
              <a:extLst>
                <a:ext uri="{FF2B5EF4-FFF2-40B4-BE49-F238E27FC236}">
                  <a16:creationId xmlns:a16="http://schemas.microsoft.com/office/drawing/2014/main" xmlns="" id="{0641DD6C-45A3-4BE9-B6FB-4483ECFB5842}"/>
                </a:ext>
              </a:extLst>
            </p:cNvPr>
            <p:cNvGrpSpPr/>
            <p:nvPr/>
          </p:nvGrpSpPr>
          <p:grpSpPr>
            <a:xfrm>
              <a:off x="2484120" y="2932768"/>
              <a:ext cx="1739900" cy="3201331"/>
              <a:chOff x="9438433" y="1137573"/>
              <a:chExt cx="2080467" cy="3201331"/>
            </a:xfrm>
          </p:grpSpPr>
          <p:sp>
            <p:nvSpPr>
              <p:cNvPr id="26" name="iṡḻíḑe">
                <a:extLst>
                  <a:ext uri="{FF2B5EF4-FFF2-40B4-BE49-F238E27FC236}">
                    <a16:creationId xmlns:a16="http://schemas.microsoft.com/office/drawing/2014/main" xmlns="" id="{C188E897-4331-48C9-A404-E71E20142B6B}"/>
                  </a:ext>
                </a:extLst>
              </p:cNvPr>
              <p:cNvSpPr txBox="1"/>
              <p:nvPr/>
            </p:nvSpPr>
            <p:spPr bwMode="auto">
              <a:xfrm>
                <a:off x="9438434" y="1583999"/>
                <a:ext cx="2080466" cy="2754905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27" name="îṡ1îḍe">
                <a:extLst>
                  <a:ext uri="{FF2B5EF4-FFF2-40B4-BE49-F238E27FC236}">
                    <a16:creationId xmlns:a16="http://schemas.microsoft.com/office/drawing/2014/main" xmlns="" id="{9E4E361B-603F-482C-AD6C-2A505330952C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2014</a:t>
                </a:r>
              </a:p>
            </p:txBody>
          </p:sp>
        </p:grpSp>
        <p:sp>
          <p:nvSpPr>
            <p:cNvPr id="19" name="íş1îḑè">
              <a:extLst>
                <a:ext uri="{FF2B5EF4-FFF2-40B4-BE49-F238E27FC236}">
                  <a16:creationId xmlns:a16="http://schemas.microsoft.com/office/drawing/2014/main" xmlns="" id="{D93C4958-3DF9-4BE0-8F65-99DB13B6D3C9}"/>
                </a:ext>
              </a:extLst>
            </p:cNvPr>
            <p:cNvSpPr/>
            <p:nvPr/>
          </p:nvSpPr>
          <p:spPr bwMode="auto">
            <a:xfrm>
              <a:off x="315409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sḻíḓé">
              <a:extLst>
                <a:ext uri="{FF2B5EF4-FFF2-40B4-BE49-F238E27FC236}">
                  <a16:creationId xmlns:a16="http://schemas.microsoft.com/office/drawing/2014/main" xmlns="" id="{44F82B01-401C-4698-9AD5-07FFEAB977FE}"/>
                </a:ext>
              </a:extLst>
            </p:cNvPr>
            <p:cNvSpPr txBox="1"/>
            <p:nvPr/>
          </p:nvSpPr>
          <p:spPr bwMode="auto">
            <a:xfrm>
              <a:off x="248412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25 %</a:t>
              </a:r>
            </a:p>
          </p:txBody>
        </p:sp>
        <p:grpSp>
          <p:nvGrpSpPr>
            <p:cNvPr id="21" name="ïṩḻiḓe">
              <a:extLst>
                <a:ext uri="{FF2B5EF4-FFF2-40B4-BE49-F238E27FC236}">
                  <a16:creationId xmlns:a16="http://schemas.microsoft.com/office/drawing/2014/main" xmlns="" id="{BAD266F2-44A1-4B24-B9B5-72105CD33C83}"/>
                </a:ext>
              </a:extLst>
            </p:cNvPr>
            <p:cNvGrpSpPr/>
            <p:nvPr/>
          </p:nvGrpSpPr>
          <p:grpSpPr>
            <a:xfrm>
              <a:off x="660400" y="3383385"/>
              <a:ext cx="1739900" cy="2750713"/>
              <a:chOff x="9438433" y="1137573"/>
              <a:chExt cx="2080467" cy="2750713"/>
            </a:xfrm>
          </p:grpSpPr>
          <p:sp>
            <p:nvSpPr>
              <p:cNvPr id="24" name="íSlîḋé">
                <a:extLst>
                  <a:ext uri="{FF2B5EF4-FFF2-40B4-BE49-F238E27FC236}">
                    <a16:creationId xmlns:a16="http://schemas.microsoft.com/office/drawing/2014/main" xmlns="" id="{88845696-B3BF-469C-AB8A-CD68E2F76A27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2304286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25" name="ï$ḷíḓè">
                <a:extLst>
                  <a:ext uri="{FF2B5EF4-FFF2-40B4-BE49-F238E27FC236}">
                    <a16:creationId xmlns:a16="http://schemas.microsoft.com/office/drawing/2014/main" xmlns="" id="{4C6972F7-8E1F-4762-BA3C-6385C1FED026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2013</a:t>
                </a:r>
              </a:p>
            </p:txBody>
          </p:sp>
        </p:grpSp>
        <p:sp>
          <p:nvSpPr>
            <p:cNvPr id="22" name="islíḑè">
              <a:extLst>
                <a:ext uri="{FF2B5EF4-FFF2-40B4-BE49-F238E27FC236}">
                  <a16:creationId xmlns:a16="http://schemas.microsoft.com/office/drawing/2014/main" xmlns="" id="{1583D1B6-A59F-4FDF-81B8-6D0BF484DCF0}"/>
                </a:ext>
              </a:extLst>
            </p:cNvPr>
            <p:cNvSpPr/>
            <p:nvPr/>
          </p:nvSpPr>
          <p:spPr bwMode="auto">
            <a:xfrm>
              <a:off x="133037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Sļïḋe">
              <a:extLst>
                <a:ext uri="{FF2B5EF4-FFF2-40B4-BE49-F238E27FC236}">
                  <a16:creationId xmlns:a16="http://schemas.microsoft.com/office/drawing/2014/main" xmlns="" id="{4C983AD3-C027-4602-9593-BE3FD501B8C1}"/>
                </a:ext>
              </a:extLst>
            </p:cNvPr>
            <p:cNvSpPr txBox="1"/>
            <p:nvPr/>
          </p:nvSpPr>
          <p:spPr bwMode="auto">
            <a:xfrm>
              <a:off x="66040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20 %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25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856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0D775A-CB2A-41F5-AA33-0377AB430E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6488" y="-1"/>
            <a:ext cx="10862413" cy="5860189"/>
            <a:chOff x="656488" y="-1"/>
            <a:chExt cx="10862413" cy="586018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56D7EFA-7DB9-4003-A107-B2CCA1238814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885882"/>
              <a:ext cx="1085682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ṥļíďê">
              <a:extLst>
                <a:ext uri="{FF2B5EF4-FFF2-40B4-BE49-F238E27FC236}">
                  <a16:creationId xmlns:a16="http://schemas.microsoft.com/office/drawing/2014/main" xmlns="" id="{8FDADBF8-B247-4DA0-8A72-92EAF3AF5700}"/>
                </a:ext>
              </a:extLst>
            </p:cNvPr>
            <p:cNvSpPr/>
            <p:nvPr/>
          </p:nvSpPr>
          <p:spPr bwMode="auto">
            <a:xfrm>
              <a:off x="656488" y="-1"/>
              <a:ext cx="3909511" cy="3064911"/>
            </a:xfrm>
            <a:prstGeom prst="rect">
              <a:avLst/>
            </a:prstGeom>
            <a:blipFill>
              <a:blip r:embed="rId3"/>
              <a:stretch>
                <a:fillRect l="-8826" r="-876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îSlîḋe">
              <a:extLst>
                <a:ext uri="{FF2B5EF4-FFF2-40B4-BE49-F238E27FC236}">
                  <a16:creationId xmlns:a16="http://schemas.microsoft.com/office/drawing/2014/main" xmlns="" id="{57FACD3C-6737-4932-84B4-72F5113AD285}"/>
                </a:ext>
              </a:extLst>
            </p:cNvPr>
            <p:cNvSpPr/>
            <p:nvPr/>
          </p:nvSpPr>
          <p:spPr bwMode="auto">
            <a:xfrm>
              <a:off x="656488" y="1266399"/>
              <a:ext cx="3909511" cy="1798511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Theme color makes PPT more convenient to change.</a:t>
              </a:r>
            </a:p>
          </p:txBody>
        </p:sp>
        <p:grpSp>
          <p:nvGrpSpPr>
            <p:cNvPr id="9" name="išḷi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8C097E0D-F484-45CB-AAC8-A7EC9F2190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86000" y="1333953"/>
              <a:ext cx="2622747" cy="1775350"/>
              <a:chOff x="2814642" y="1700212"/>
              <a:chExt cx="6564331" cy="4443432"/>
            </a:xfrm>
          </p:grpSpPr>
          <p:grpSp>
            <p:nvGrpSpPr>
              <p:cNvPr id="30" name="ïṧľïḋe">
                <a:extLst>
                  <a:ext uri="{FF2B5EF4-FFF2-40B4-BE49-F238E27FC236}">
                    <a16:creationId xmlns:a16="http://schemas.microsoft.com/office/drawing/2014/main" xmlns="" id="{EB3790FE-9872-4969-930A-4B7092750407}"/>
                  </a:ext>
                </a:extLst>
              </p:cNvPr>
              <p:cNvGrpSpPr/>
              <p:nvPr/>
            </p:nvGrpSpPr>
            <p:grpSpPr bwMode="auto">
              <a:xfrm>
                <a:off x="2814642" y="1787532"/>
                <a:ext cx="6564331" cy="4356112"/>
                <a:chOff x="1773" y="815"/>
                <a:chExt cx="4135" cy="2744"/>
              </a:xfrm>
            </p:grpSpPr>
            <p:sp>
              <p:nvSpPr>
                <p:cNvPr id="59" name="ïṧḻiḋé">
                  <a:extLst>
                    <a:ext uri="{FF2B5EF4-FFF2-40B4-BE49-F238E27FC236}">
                      <a16:creationId xmlns:a16="http://schemas.microsoft.com/office/drawing/2014/main" xmlns="" id="{EF9413A3-1299-4CFB-B89E-3811983A5594}"/>
                    </a:ext>
                  </a:extLst>
                </p:cNvPr>
                <p:cNvSpPr/>
                <p:nvPr/>
              </p:nvSpPr>
              <p:spPr bwMode="auto">
                <a:xfrm>
                  <a:off x="2976" y="3456"/>
                  <a:ext cx="64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Sḻíḓè">
                  <a:extLst>
                    <a:ext uri="{FF2B5EF4-FFF2-40B4-BE49-F238E27FC236}">
                      <a16:creationId xmlns:a16="http://schemas.microsoft.com/office/drawing/2014/main" xmlns="" id="{82976719-354D-4441-A8C8-214328A23B22}"/>
                    </a:ext>
                  </a:extLst>
                </p:cNvPr>
                <p:cNvSpPr/>
                <p:nvPr/>
              </p:nvSpPr>
              <p:spPr bwMode="auto">
                <a:xfrm>
                  <a:off x="3049" y="3456"/>
                  <a:ext cx="62" cy="22"/>
                </a:xfrm>
                <a:custGeom>
                  <a:avLst/>
                  <a:gdLst>
                    <a:gd name="T0" fmla="*/ 38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8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ṩḷíḋè">
                  <a:extLst>
                    <a:ext uri="{FF2B5EF4-FFF2-40B4-BE49-F238E27FC236}">
                      <a16:creationId xmlns:a16="http://schemas.microsoft.com/office/drawing/2014/main" xmlns="" id="{6FB6221B-291A-4FF9-B6D5-4948C9671802}"/>
                    </a:ext>
                  </a:extLst>
                </p:cNvPr>
                <p:cNvSpPr/>
                <p:nvPr/>
              </p:nvSpPr>
              <p:spPr bwMode="auto">
                <a:xfrm>
                  <a:off x="3122" y="3456"/>
                  <a:ext cx="62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7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ṥḷiďè">
                  <a:extLst>
                    <a:ext uri="{FF2B5EF4-FFF2-40B4-BE49-F238E27FC236}">
                      <a16:creationId xmlns:a16="http://schemas.microsoft.com/office/drawing/2014/main" xmlns="" id="{C8F7A6CA-6A34-4B73-9D7E-860FA35C1AE9}"/>
                    </a:ext>
                  </a:extLst>
                </p:cNvPr>
                <p:cNvSpPr/>
                <p:nvPr/>
              </p:nvSpPr>
              <p:spPr bwMode="auto">
                <a:xfrm>
                  <a:off x="3193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ŝļiḋè">
                  <a:extLst>
                    <a:ext uri="{FF2B5EF4-FFF2-40B4-BE49-F238E27FC236}">
                      <a16:creationId xmlns:a16="http://schemas.microsoft.com/office/drawing/2014/main" xmlns="" id="{43F774DA-BCAD-4834-A42E-71B8B33FF6F8}"/>
                    </a:ext>
                  </a:extLst>
                </p:cNvPr>
                <p:cNvSpPr/>
                <p:nvPr/>
              </p:nvSpPr>
              <p:spPr bwMode="auto">
                <a:xfrm>
                  <a:off x="3266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śḻîďe">
                  <a:extLst>
                    <a:ext uri="{FF2B5EF4-FFF2-40B4-BE49-F238E27FC236}">
                      <a16:creationId xmlns:a16="http://schemas.microsoft.com/office/drawing/2014/main" xmlns="" id="{45C31776-9CF7-480D-8D06-C098E0BB4E58}"/>
                    </a:ext>
                  </a:extLst>
                </p:cNvPr>
                <p:cNvSpPr/>
                <p:nvPr/>
              </p:nvSpPr>
              <p:spPr bwMode="auto">
                <a:xfrm>
                  <a:off x="3339" y="3456"/>
                  <a:ext cx="61" cy="22"/>
                </a:xfrm>
                <a:custGeom>
                  <a:avLst/>
                  <a:gdLst>
                    <a:gd name="T0" fmla="*/ 38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8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iṣ1îḓé">
                  <a:extLst>
                    <a:ext uri="{FF2B5EF4-FFF2-40B4-BE49-F238E27FC236}">
                      <a16:creationId xmlns:a16="http://schemas.microsoft.com/office/drawing/2014/main" xmlns="" id="{DD8825F2-63BE-403C-85AD-68608B6627F2}"/>
                    </a:ext>
                  </a:extLst>
                </p:cNvPr>
                <p:cNvSpPr/>
                <p:nvPr/>
              </p:nvSpPr>
              <p:spPr bwMode="auto">
                <a:xfrm>
                  <a:off x="3411" y="3456"/>
                  <a:ext cx="62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ṧḷiḑè">
                  <a:extLst>
                    <a:ext uri="{FF2B5EF4-FFF2-40B4-BE49-F238E27FC236}">
                      <a16:creationId xmlns:a16="http://schemas.microsoft.com/office/drawing/2014/main" xmlns="" id="{87333CCE-1DCA-477D-926E-B3FAC7690AA4}"/>
                    </a:ext>
                  </a:extLst>
                </p:cNvPr>
                <p:cNvSpPr/>
                <p:nvPr/>
              </p:nvSpPr>
              <p:spPr bwMode="auto">
                <a:xfrm>
                  <a:off x="3483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3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iśḷïḍé">
                  <a:extLst>
                    <a:ext uri="{FF2B5EF4-FFF2-40B4-BE49-F238E27FC236}">
                      <a16:creationId xmlns:a16="http://schemas.microsoft.com/office/drawing/2014/main" xmlns="" id="{DAC2033D-667A-49FC-8359-9EED716A7EC9}"/>
                    </a:ext>
                  </a:extLst>
                </p:cNvPr>
                <p:cNvSpPr/>
                <p:nvPr/>
              </p:nvSpPr>
              <p:spPr bwMode="auto">
                <a:xfrm>
                  <a:off x="3555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ṧḷîḍé">
                  <a:extLst>
                    <a:ext uri="{FF2B5EF4-FFF2-40B4-BE49-F238E27FC236}">
                      <a16:creationId xmlns:a16="http://schemas.microsoft.com/office/drawing/2014/main" xmlns="" id="{071F8538-139A-402F-8BAB-D7701697D432}"/>
                    </a:ext>
                  </a:extLst>
                </p:cNvPr>
                <p:cNvSpPr/>
                <p:nvPr/>
              </p:nvSpPr>
              <p:spPr bwMode="auto">
                <a:xfrm>
                  <a:off x="3628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ṧḷîďé">
                  <a:extLst>
                    <a:ext uri="{FF2B5EF4-FFF2-40B4-BE49-F238E27FC236}">
                      <a16:creationId xmlns:a16="http://schemas.microsoft.com/office/drawing/2014/main" xmlns="" id="{EA3DB95E-DF82-4C96-8063-AEF2612500E6}"/>
                    </a:ext>
                  </a:extLst>
                </p:cNvPr>
                <p:cNvSpPr/>
                <p:nvPr/>
              </p:nvSpPr>
              <p:spPr bwMode="auto">
                <a:xfrm>
                  <a:off x="3701" y="3456"/>
                  <a:ext cx="62" cy="22"/>
                </a:xfrm>
                <a:custGeom>
                  <a:avLst/>
                  <a:gdLst>
                    <a:gd name="T0" fmla="*/ 38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8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$ļîḍé">
                  <a:extLst>
                    <a:ext uri="{FF2B5EF4-FFF2-40B4-BE49-F238E27FC236}">
                      <a16:creationId xmlns:a16="http://schemas.microsoft.com/office/drawing/2014/main" xmlns="" id="{CA9E4C95-7A4C-47B9-8324-47A8B62FCD87}"/>
                    </a:ext>
                  </a:extLst>
                </p:cNvPr>
                <p:cNvSpPr/>
                <p:nvPr/>
              </p:nvSpPr>
              <p:spPr bwMode="auto">
                <a:xfrm>
                  <a:off x="3774" y="3456"/>
                  <a:ext cx="61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7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ṥḻiḍe">
                  <a:extLst>
                    <a:ext uri="{FF2B5EF4-FFF2-40B4-BE49-F238E27FC236}">
                      <a16:creationId xmlns:a16="http://schemas.microsoft.com/office/drawing/2014/main" xmlns="" id="{80451EA5-0795-42D9-A5EB-0A7C68820524}"/>
                    </a:ext>
                  </a:extLst>
                </p:cNvPr>
                <p:cNvSpPr/>
                <p:nvPr/>
              </p:nvSpPr>
              <p:spPr bwMode="auto">
                <a:xfrm>
                  <a:off x="3845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îṩ1iďê">
                  <a:extLst>
                    <a:ext uri="{FF2B5EF4-FFF2-40B4-BE49-F238E27FC236}">
                      <a16:creationId xmlns:a16="http://schemas.microsoft.com/office/drawing/2014/main" xmlns="" id="{A1AAE045-4F14-4074-8BCD-8F941960FAA2}"/>
                    </a:ext>
                  </a:extLst>
                </p:cNvPr>
                <p:cNvSpPr/>
                <p:nvPr/>
              </p:nvSpPr>
              <p:spPr bwMode="auto">
                <a:xfrm>
                  <a:off x="3918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šḷiḍe">
                  <a:extLst>
                    <a:ext uri="{FF2B5EF4-FFF2-40B4-BE49-F238E27FC236}">
                      <a16:creationId xmlns:a16="http://schemas.microsoft.com/office/drawing/2014/main" xmlns="" id="{6A1505EE-4136-44C0-92FB-FED49BEEC1FF}"/>
                    </a:ext>
                  </a:extLst>
                </p:cNvPr>
                <p:cNvSpPr/>
                <p:nvPr/>
              </p:nvSpPr>
              <p:spPr bwMode="auto">
                <a:xfrm>
                  <a:off x="3990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ṡ1îḑê">
                  <a:extLst>
                    <a:ext uri="{FF2B5EF4-FFF2-40B4-BE49-F238E27FC236}">
                      <a16:creationId xmlns:a16="http://schemas.microsoft.com/office/drawing/2014/main" xmlns="" id="{E9A1FDF3-2970-42A4-8B18-9220CC6D4F94}"/>
                    </a:ext>
                  </a:extLst>
                </p:cNvPr>
                <p:cNvSpPr/>
                <p:nvPr/>
              </p:nvSpPr>
              <p:spPr bwMode="auto">
                <a:xfrm>
                  <a:off x="4063" y="3456"/>
                  <a:ext cx="62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$ḻiďè">
                  <a:extLst>
                    <a:ext uri="{FF2B5EF4-FFF2-40B4-BE49-F238E27FC236}">
                      <a16:creationId xmlns:a16="http://schemas.microsoft.com/office/drawing/2014/main" xmlns="" id="{09168894-FF2B-4C2E-803A-A9108DD4C510}"/>
                    </a:ext>
                  </a:extLst>
                </p:cNvPr>
                <p:cNvSpPr/>
                <p:nvPr/>
              </p:nvSpPr>
              <p:spPr bwMode="auto">
                <a:xfrm>
                  <a:off x="4136" y="3456"/>
                  <a:ext cx="61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7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ṩḻiḍê">
                  <a:extLst>
                    <a:ext uri="{FF2B5EF4-FFF2-40B4-BE49-F238E27FC236}">
                      <a16:creationId xmlns:a16="http://schemas.microsoft.com/office/drawing/2014/main" xmlns="" id="{6CD14C0B-9192-4C18-8577-35B8544EAAFA}"/>
                    </a:ext>
                  </a:extLst>
                </p:cNvPr>
                <p:cNvSpPr/>
                <p:nvPr/>
              </p:nvSpPr>
              <p:spPr bwMode="auto">
                <a:xfrm>
                  <a:off x="4207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sľîḋê">
                  <a:extLst>
                    <a:ext uri="{FF2B5EF4-FFF2-40B4-BE49-F238E27FC236}">
                      <a16:creationId xmlns:a16="http://schemas.microsoft.com/office/drawing/2014/main" xmlns="" id="{517C2F64-EBE2-4E99-A03E-61C4D37606A4}"/>
                    </a:ext>
                  </a:extLst>
                </p:cNvPr>
                <p:cNvSpPr/>
                <p:nvPr/>
              </p:nvSpPr>
              <p:spPr bwMode="auto">
                <a:xfrm>
                  <a:off x="4280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şḻïdê">
                  <a:extLst>
                    <a:ext uri="{FF2B5EF4-FFF2-40B4-BE49-F238E27FC236}">
                      <a16:creationId xmlns:a16="http://schemas.microsoft.com/office/drawing/2014/main" xmlns="" id="{D8DE33BE-EF5B-4A68-84D5-294A40AAB537}"/>
                    </a:ext>
                  </a:extLst>
                </p:cNvPr>
                <p:cNvSpPr/>
                <p:nvPr/>
              </p:nvSpPr>
              <p:spPr bwMode="auto">
                <a:xfrm>
                  <a:off x="4352" y="3456"/>
                  <a:ext cx="62" cy="22"/>
                </a:xfrm>
                <a:custGeom>
                  <a:avLst/>
                  <a:gdLst>
                    <a:gd name="T0" fmla="*/ 38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8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$ḷíḍê">
                  <a:extLst>
                    <a:ext uri="{FF2B5EF4-FFF2-40B4-BE49-F238E27FC236}">
                      <a16:creationId xmlns:a16="http://schemas.microsoft.com/office/drawing/2014/main" xmlns="" id="{50F3ABC4-A330-4C16-B032-75D3B1DA9F10}"/>
                    </a:ext>
                  </a:extLst>
                </p:cNvPr>
                <p:cNvSpPr/>
                <p:nvPr/>
              </p:nvSpPr>
              <p:spPr bwMode="auto">
                <a:xfrm>
                  <a:off x="4425" y="3456"/>
                  <a:ext cx="62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ṧḻïde">
                  <a:extLst>
                    <a:ext uri="{FF2B5EF4-FFF2-40B4-BE49-F238E27FC236}">
                      <a16:creationId xmlns:a16="http://schemas.microsoft.com/office/drawing/2014/main" xmlns="" id="{22470387-DC5D-4301-A22C-295C079C426E}"/>
                    </a:ext>
                  </a:extLst>
                </p:cNvPr>
                <p:cNvSpPr/>
                <p:nvPr/>
              </p:nvSpPr>
              <p:spPr bwMode="auto">
                <a:xfrm>
                  <a:off x="4496" y="3456"/>
                  <a:ext cx="64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śļîḍè">
                  <a:extLst>
                    <a:ext uri="{FF2B5EF4-FFF2-40B4-BE49-F238E27FC236}">
                      <a16:creationId xmlns:a16="http://schemas.microsoft.com/office/drawing/2014/main" xmlns="" id="{1782B54C-8CBB-4F33-AA0B-EF398203A4A2}"/>
                    </a:ext>
                  </a:extLst>
                </p:cNvPr>
                <p:cNvSpPr/>
                <p:nvPr/>
              </p:nvSpPr>
              <p:spPr bwMode="auto">
                <a:xfrm>
                  <a:off x="4569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iṥľïḍè">
                  <a:extLst>
                    <a:ext uri="{FF2B5EF4-FFF2-40B4-BE49-F238E27FC236}">
                      <a16:creationId xmlns:a16="http://schemas.microsoft.com/office/drawing/2014/main" xmlns="" id="{8AD2AA2F-D323-4F78-AC2A-829FEF23410C}"/>
                    </a:ext>
                  </a:extLst>
                </p:cNvPr>
                <p:cNvSpPr/>
                <p:nvPr/>
              </p:nvSpPr>
              <p:spPr bwMode="auto">
                <a:xfrm>
                  <a:off x="4642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ṧ1idé">
                  <a:extLst>
                    <a:ext uri="{FF2B5EF4-FFF2-40B4-BE49-F238E27FC236}">
                      <a16:creationId xmlns:a16="http://schemas.microsoft.com/office/drawing/2014/main" xmlns="" id="{43A2FFB6-EAD4-4A34-913C-B58684540487}"/>
                    </a:ext>
                  </a:extLst>
                </p:cNvPr>
                <p:cNvSpPr/>
                <p:nvPr/>
              </p:nvSpPr>
              <p:spPr bwMode="auto">
                <a:xfrm>
                  <a:off x="4715" y="3456"/>
                  <a:ext cx="61" cy="22"/>
                </a:xfrm>
                <a:custGeom>
                  <a:avLst/>
                  <a:gdLst>
                    <a:gd name="T0" fmla="*/ 38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8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is1ïḑé">
                  <a:extLst>
                    <a:ext uri="{FF2B5EF4-FFF2-40B4-BE49-F238E27FC236}">
                      <a16:creationId xmlns:a16="http://schemas.microsoft.com/office/drawing/2014/main" xmlns="" id="{9B961691-A9E1-4068-81AC-0CF98CAED57B}"/>
                    </a:ext>
                  </a:extLst>
                </p:cNvPr>
                <p:cNvSpPr/>
                <p:nvPr/>
              </p:nvSpPr>
              <p:spPr bwMode="auto">
                <a:xfrm>
                  <a:off x="4787" y="3456"/>
                  <a:ext cx="62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7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ś1ïḍé">
                  <a:extLst>
                    <a:ext uri="{FF2B5EF4-FFF2-40B4-BE49-F238E27FC236}">
                      <a16:creationId xmlns:a16="http://schemas.microsoft.com/office/drawing/2014/main" xmlns="" id="{4BAECB26-CCD9-4E57-A65E-77B50C3A06F6}"/>
                    </a:ext>
                  </a:extLst>
                </p:cNvPr>
                <p:cNvSpPr/>
                <p:nvPr/>
              </p:nvSpPr>
              <p:spPr bwMode="auto">
                <a:xfrm>
                  <a:off x="4859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iš1iḋê">
                  <a:extLst>
                    <a:ext uri="{FF2B5EF4-FFF2-40B4-BE49-F238E27FC236}">
                      <a16:creationId xmlns:a16="http://schemas.microsoft.com/office/drawing/2014/main" xmlns="" id="{32EC0A3C-42FF-4A49-98C8-851B3ABE74F2}"/>
                    </a:ext>
                  </a:extLst>
                </p:cNvPr>
                <p:cNvSpPr/>
                <p:nvPr/>
              </p:nvSpPr>
              <p:spPr bwMode="auto">
                <a:xfrm>
                  <a:off x="4931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šļíḓé">
                  <a:extLst>
                    <a:ext uri="{FF2B5EF4-FFF2-40B4-BE49-F238E27FC236}">
                      <a16:creationId xmlns:a16="http://schemas.microsoft.com/office/drawing/2014/main" xmlns="" id="{1AD1972C-A182-4DC5-AF40-442BA1E3B8F6}"/>
                    </a:ext>
                  </a:extLst>
                </p:cNvPr>
                <p:cNvSpPr/>
                <p:nvPr/>
              </p:nvSpPr>
              <p:spPr bwMode="auto">
                <a:xfrm>
                  <a:off x="5004" y="3456"/>
                  <a:ext cx="62" cy="22"/>
                </a:xfrm>
                <a:custGeom>
                  <a:avLst/>
                  <a:gdLst>
                    <a:gd name="T0" fmla="*/ 38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8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îšḷíḓé">
                  <a:extLst>
                    <a:ext uri="{FF2B5EF4-FFF2-40B4-BE49-F238E27FC236}">
                      <a16:creationId xmlns:a16="http://schemas.microsoft.com/office/drawing/2014/main" xmlns="" id="{6115137A-0BFD-4748-A780-337E4523E129}"/>
                    </a:ext>
                  </a:extLst>
                </p:cNvPr>
                <p:cNvSpPr/>
                <p:nvPr/>
              </p:nvSpPr>
              <p:spPr bwMode="auto">
                <a:xfrm>
                  <a:off x="5077" y="3456"/>
                  <a:ext cx="61" cy="22"/>
                </a:xfrm>
                <a:custGeom>
                  <a:avLst/>
                  <a:gdLst>
                    <a:gd name="T0" fmla="*/ 37 w 45"/>
                    <a:gd name="T1" fmla="*/ 0 h 16"/>
                    <a:gd name="T2" fmla="*/ 8 w 45"/>
                    <a:gd name="T3" fmla="*/ 0 h 16"/>
                    <a:gd name="T4" fmla="*/ 0 w 45"/>
                    <a:gd name="T5" fmla="*/ 8 h 16"/>
                    <a:gd name="T6" fmla="*/ 0 w 45"/>
                    <a:gd name="T7" fmla="*/ 16 h 16"/>
                    <a:gd name="T8" fmla="*/ 45 w 45"/>
                    <a:gd name="T9" fmla="*/ 16 h 16"/>
                    <a:gd name="T10" fmla="*/ 45 w 45"/>
                    <a:gd name="T11" fmla="*/ 8 h 16"/>
                    <a:gd name="T12" fmla="*/ 37 w 4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6">
                      <a:moveTo>
                        <a:pt x="3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5" y="4"/>
                        <a:pt x="42" y="0"/>
                        <a:pt x="37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śḷíďe">
                  <a:extLst>
                    <a:ext uri="{FF2B5EF4-FFF2-40B4-BE49-F238E27FC236}">
                      <a16:creationId xmlns:a16="http://schemas.microsoft.com/office/drawing/2014/main" xmlns="" id="{76F8440F-CFE0-4AE8-8F59-ECCD4F8591F4}"/>
                    </a:ext>
                  </a:extLst>
                </p:cNvPr>
                <p:cNvSpPr/>
                <p:nvPr/>
              </p:nvSpPr>
              <p:spPr bwMode="auto">
                <a:xfrm>
                  <a:off x="5148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3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iśḷïde">
                  <a:extLst>
                    <a:ext uri="{FF2B5EF4-FFF2-40B4-BE49-F238E27FC236}">
                      <a16:creationId xmlns:a16="http://schemas.microsoft.com/office/drawing/2014/main" xmlns="" id="{04C3CEEB-94E6-4A83-BF5B-B4DEECEC89CE}"/>
                    </a:ext>
                  </a:extLst>
                </p:cNvPr>
                <p:cNvSpPr/>
                <p:nvPr/>
              </p:nvSpPr>
              <p:spPr bwMode="auto">
                <a:xfrm>
                  <a:off x="5221" y="3456"/>
                  <a:ext cx="63" cy="22"/>
                </a:xfrm>
                <a:custGeom>
                  <a:avLst/>
                  <a:gdLst>
                    <a:gd name="T0" fmla="*/ 38 w 46"/>
                    <a:gd name="T1" fmla="*/ 0 h 16"/>
                    <a:gd name="T2" fmla="*/ 8 w 46"/>
                    <a:gd name="T3" fmla="*/ 0 h 16"/>
                    <a:gd name="T4" fmla="*/ 0 w 46"/>
                    <a:gd name="T5" fmla="*/ 8 h 16"/>
                    <a:gd name="T6" fmla="*/ 0 w 46"/>
                    <a:gd name="T7" fmla="*/ 16 h 16"/>
                    <a:gd name="T8" fmla="*/ 46 w 46"/>
                    <a:gd name="T9" fmla="*/ 16 h 16"/>
                    <a:gd name="T10" fmla="*/ 46 w 46"/>
                    <a:gd name="T11" fmla="*/ 8 h 16"/>
                    <a:gd name="T12" fmla="*/ 38 w 46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16">
                      <a:moveTo>
                        <a:pt x="3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s1ïḓè">
                  <a:extLst>
                    <a:ext uri="{FF2B5EF4-FFF2-40B4-BE49-F238E27FC236}">
                      <a16:creationId xmlns:a16="http://schemas.microsoft.com/office/drawing/2014/main" xmlns="" id="{1C3ADB21-D7A9-4B6F-97B1-A67EC61118AA}"/>
                    </a:ext>
                  </a:extLst>
                </p:cNvPr>
                <p:cNvSpPr/>
                <p:nvPr/>
              </p:nvSpPr>
              <p:spPr bwMode="auto">
                <a:xfrm>
                  <a:off x="2886" y="3478"/>
                  <a:ext cx="2488" cy="81"/>
                </a:xfrm>
                <a:custGeom>
                  <a:avLst/>
                  <a:gdLst>
                    <a:gd name="T0" fmla="*/ 1748 w 1814"/>
                    <a:gd name="T1" fmla="*/ 0 h 59"/>
                    <a:gd name="T2" fmla="*/ 1695 w 1814"/>
                    <a:gd name="T3" fmla="*/ 0 h 59"/>
                    <a:gd name="T4" fmla="*/ 1642 w 1814"/>
                    <a:gd name="T5" fmla="*/ 0 h 59"/>
                    <a:gd name="T6" fmla="*/ 1589 w 1814"/>
                    <a:gd name="T7" fmla="*/ 0 h 59"/>
                    <a:gd name="T8" fmla="*/ 1537 w 1814"/>
                    <a:gd name="T9" fmla="*/ 0 h 59"/>
                    <a:gd name="T10" fmla="*/ 1484 w 1814"/>
                    <a:gd name="T11" fmla="*/ 0 h 59"/>
                    <a:gd name="T12" fmla="*/ 1431 w 1814"/>
                    <a:gd name="T13" fmla="*/ 0 h 59"/>
                    <a:gd name="T14" fmla="*/ 1378 w 1814"/>
                    <a:gd name="T15" fmla="*/ 0 h 59"/>
                    <a:gd name="T16" fmla="*/ 1326 w 1814"/>
                    <a:gd name="T17" fmla="*/ 0 h 59"/>
                    <a:gd name="T18" fmla="*/ 1273 w 1814"/>
                    <a:gd name="T19" fmla="*/ 0 h 59"/>
                    <a:gd name="T20" fmla="*/ 1220 w 1814"/>
                    <a:gd name="T21" fmla="*/ 0 h 59"/>
                    <a:gd name="T22" fmla="*/ 1167 w 1814"/>
                    <a:gd name="T23" fmla="*/ 0 h 59"/>
                    <a:gd name="T24" fmla="*/ 1114 w 1814"/>
                    <a:gd name="T25" fmla="*/ 0 h 59"/>
                    <a:gd name="T26" fmla="*/ 1062 w 1814"/>
                    <a:gd name="T27" fmla="*/ 0 h 59"/>
                    <a:gd name="T28" fmla="*/ 1009 w 1814"/>
                    <a:gd name="T29" fmla="*/ 0 h 59"/>
                    <a:gd name="T30" fmla="*/ 956 w 1814"/>
                    <a:gd name="T31" fmla="*/ 0 h 59"/>
                    <a:gd name="T32" fmla="*/ 903 w 1814"/>
                    <a:gd name="T33" fmla="*/ 0 h 59"/>
                    <a:gd name="T34" fmla="*/ 851 w 1814"/>
                    <a:gd name="T35" fmla="*/ 0 h 59"/>
                    <a:gd name="T36" fmla="*/ 798 w 1814"/>
                    <a:gd name="T37" fmla="*/ 0 h 59"/>
                    <a:gd name="T38" fmla="*/ 745 w 1814"/>
                    <a:gd name="T39" fmla="*/ 0 h 59"/>
                    <a:gd name="T40" fmla="*/ 692 w 1814"/>
                    <a:gd name="T41" fmla="*/ 0 h 59"/>
                    <a:gd name="T42" fmla="*/ 639 w 1814"/>
                    <a:gd name="T43" fmla="*/ 0 h 59"/>
                    <a:gd name="T44" fmla="*/ 587 w 1814"/>
                    <a:gd name="T45" fmla="*/ 0 h 59"/>
                    <a:gd name="T46" fmla="*/ 534 w 1814"/>
                    <a:gd name="T47" fmla="*/ 0 h 59"/>
                    <a:gd name="T48" fmla="*/ 481 w 1814"/>
                    <a:gd name="T49" fmla="*/ 0 h 59"/>
                    <a:gd name="T50" fmla="*/ 428 w 1814"/>
                    <a:gd name="T51" fmla="*/ 0 h 59"/>
                    <a:gd name="T52" fmla="*/ 375 w 1814"/>
                    <a:gd name="T53" fmla="*/ 0 h 59"/>
                    <a:gd name="T54" fmla="*/ 323 w 1814"/>
                    <a:gd name="T55" fmla="*/ 0 h 59"/>
                    <a:gd name="T56" fmla="*/ 270 w 1814"/>
                    <a:gd name="T57" fmla="*/ 0 h 59"/>
                    <a:gd name="T58" fmla="*/ 217 w 1814"/>
                    <a:gd name="T59" fmla="*/ 0 h 59"/>
                    <a:gd name="T60" fmla="*/ 164 w 1814"/>
                    <a:gd name="T61" fmla="*/ 0 h 59"/>
                    <a:gd name="T62" fmla="*/ 112 w 1814"/>
                    <a:gd name="T63" fmla="*/ 0 h 59"/>
                    <a:gd name="T64" fmla="*/ 63 w 1814"/>
                    <a:gd name="T65" fmla="*/ 0 h 59"/>
                    <a:gd name="T66" fmla="*/ 1814 w 1814"/>
                    <a:gd name="T6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814" h="59">
                      <a:moveTo>
                        <a:pt x="1751" y="0"/>
                      </a:moveTo>
                      <a:cubicBezTo>
                        <a:pt x="1748" y="0"/>
                        <a:pt x="1748" y="0"/>
                        <a:pt x="1748" y="0"/>
                      </a:cubicBezTo>
                      <a:cubicBezTo>
                        <a:pt x="1702" y="0"/>
                        <a:pt x="1702" y="0"/>
                        <a:pt x="1702" y="0"/>
                      </a:cubicBezTo>
                      <a:cubicBezTo>
                        <a:pt x="1695" y="0"/>
                        <a:pt x="1695" y="0"/>
                        <a:pt x="1695" y="0"/>
                      </a:cubicBezTo>
                      <a:cubicBezTo>
                        <a:pt x="1649" y="0"/>
                        <a:pt x="1649" y="0"/>
                        <a:pt x="1649" y="0"/>
                      </a:cubicBezTo>
                      <a:cubicBezTo>
                        <a:pt x="1642" y="0"/>
                        <a:pt x="1642" y="0"/>
                        <a:pt x="1642" y="0"/>
                      </a:cubicBezTo>
                      <a:cubicBezTo>
                        <a:pt x="1597" y="0"/>
                        <a:pt x="1597" y="0"/>
                        <a:pt x="1597" y="0"/>
                      </a:cubicBezTo>
                      <a:cubicBezTo>
                        <a:pt x="1589" y="0"/>
                        <a:pt x="1589" y="0"/>
                        <a:pt x="1589" y="0"/>
                      </a:cubicBezTo>
                      <a:cubicBezTo>
                        <a:pt x="1544" y="0"/>
                        <a:pt x="1544" y="0"/>
                        <a:pt x="1544" y="0"/>
                      </a:cubicBezTo>
                      <a:cubicBezTo>
                        <a:pt x="1537" y="0"/>
                        <a:pt x="1537" y="0"/>
                        <a:pt x="1537" y="0"/>
                      </a:cubicBezTo>
                      <a:cubicBezTo>
                        <a:pt x="1491" y="0"/>
                        <a:pt x="1491" y="0"/>
                        <a:pt x="1491" y="0"/>
                      </a:cubicBezTo>
                      <a:cubicBezTo>
                        <a:pt x="1484" y="0"/>
                        <a:pt x="1484" y="0"/>
                        <a:pt x="1484" y="0"/>
                      </a:cubicBezTo>
                      <a:cubicBezTo>
                        <a:pt x="1438" y="0"/>
                        <a:pt x="1438" y="0"/>
                        <a:pt x="1438" y="0"/>
                      </a:cubicBezTo>
                      <a:cubicBezTo>
                        <a:pt x="1431" y="0"/>
                        <a:pt x="1431" y="0"/>
                        <a:pt x="1431" y="0"/>
                      </a:cubicBezTo>
                      <a:cubicBezTo>
                        <a:pt x="1386" y="0"/>
                        <a:pt x="1386" y="0"/>
                        <a:pt x="1386" y="0"/>
                      </a:cubicBezTo>
                      <a:cubicBezTo>
                        <a:pt x="1378" y="0"/>
                        <a:pt x="1378" y="0"/>
                        <a:pt x="1378" y="0"/>
                      </a:cubicBezTo>
                      <a:cubicBezTo>
                        <a:pt x="1333" y="0"/>
                        <a:pt x="1333" y="0"/>
                        <a:pt x="1333" y="0"/>
                      </a:cubicBezTo>
                      <a:cubicBezTo>
                        <a:pt x="1326" y="0"/>
                        <a:pt x="1326" y="0"/>
                        <a:pt x="1326" y="0"/>
                      </a:cubicBezTo>
                      <a:cubicBezTo>
                        <a:pt x="1280" y="0"/>
                        <a:pt x="1280" y="0"/>
                        <a:pt x="1280" y="0"/>
                      </a:cubicBezTo>
                      <a:cubicBezTo>
                        <a:pt x="1273" y="0"/>
                        <a:pt x="1273" y="0"/>
                        <a:pt x="1273" y="0"/>
                      </a:cubicBezTo>
                      <a:cubicBezTo>
                        <a:pt x="1227" y="0"/>
                        <a:pt x="1227" y="0"/>
                        <a:pt x="1227" y="0"/>
                      </a:cubicBezTo>
                      <a:cubicBezTo>
                        <a:pt x="1220" y="0"/>
                        <a:pt x="1220" y="0"/>
                        <a:pt x="1220" y="0"/>
                      </a:cubicBezTo>
                      <a:cubicBezTo>
                        <a:pt x="1174" y="0"/>
                        <a:pt x="1174" y="0"/>
                        <a:pt x="1174" y="0"/>
                      </a:cubicBezTo>
                      <a:cubicBezTo>
                        <a:pt x="1167" y="0"/>
                        <a:pt x="1167" y="0"/>
                        <a:pt x="1167" y="0"/>
                      </a:cubicBezTo>
                      <a:cubicBezTo>
                        <a:pt x="1122" y="0"/>
                        <a:pt x="1122" y="0"/>
                        <a:pt x="1122" y="0"/>
                      </a:cubicBezTo>
                      <a:cubicBezTo>
                        <a:pt x="1114" y="0"/>
                        <a:pt x="1114" y="0"/>
                        <a:pt x="1114" y="0"/>
                      </a:cubicBezTo>
                      <a:cubicBezTo>
                        <a:pt x="1069" y="0"/>
                        <a:pt x="1069" y="0"/>
                        <a:pt x="1069" y="0"/>
                      </a:cubicBezTo>
                      <a:cubicBezTo>
                        <a:pt x="1062" y="0"/>
                        <a:pt x="1062" y="0"/>
                        <a:pt x="1062" y="0"/>
                      </a:cubicBezTo>
                      <a:cubicBezTo>
                        <a:pt x="1016" y="0"/>
                        <a:pt x="1016" y="0"/>
                        <a:pt x="1016" y="0"/>
                      </a:cubicBezTo>
                      <a:cubicBezTo>
                        <a:pt x="1009" y="0"/>
                        <a:pt x="1009" y="0"/>
                        <a:pt x="1009" y="0"/>
                      </a:cubicBezTo>
                      <a:cubicBezTo>
                        <a:pt x="963" y="0"/>
                        <a:pt x="963" y="0"/>
                        <a:pt x="963" y="0"/>
                      </a:cubicBezTo>
                      <a:cubicBezTo>
                        <a:pt x="956" y="0"/>
                        <a:pt x="956" y="0"/>
                        <a:pt x="956" y="0"/>
                      </a:cubicBezTo>
                      <a:cubicBezTo>
                        <a:pt x="911" y="0"/>
                        <a:pt x="911" y="0"/>
                        <a:pt x="911" y="0"/>
                      </a:cubicBezTo>
                      <a:cubicBezTo>
                        <a:pt x="903" y="0"/>
                        <a:pt x="903" y="0"/>
                        <a:pt x="903" y="0"/>
                      </a:cubicBezTo>
                      <a:cubicBezTo>
                        <a:pt x="858" y="0"/>
                        <a:pt x="858" y="0"/>
                        <a:pt x="858" y="0"/>
                      </a:cubicBezTo>
                      <a:cubicBezTo>
                        <a:pt x="851" y="0"/>
                        <a:pt x="851" y="0"/>
                        <a:pt x="851" y="0"/>
                      </a:cubicBezTo>
                      <a:cubicBezTo>
                        <a:pt x="805" y="0"/>
                        <a:pt x="805" y="0"/>
                        <a:pt x="805" y="0"/>
                      </a:cubicBezTo>
                      <a:cubicBezTo>
                        <a:pt x="798" y="0"/>
                        <a:pt x="798" y="0"/>
                        <a:pt x="798" y="0"/>
                      </a:cubicBezTo>
                      <a:cubicBezTo>
                        <a:pt x="752" y="0"/>
                        <a:pt x="752" y="0"/>
                        <a:pt x="752" y="0"/>
                      </a:cubicBezTo>
                      <a:cubicBezTo>
                        <a:pt x="745" y="0"/>
                        <a:pt x="745" y="0"/>
                        <a:pt x="745" y="0"/>
                      </a:cubicBezTo>
                      <a:cubicBezTo>
                        <a:pt x="699" y="0"/>
                        <a:pt x="699" y="0"/>
                        <a:pt x="699" y="0"/>
                      </a:cubicBezTo>
                      <a:cubicBezTo>
                        <a:pt x="692" y="0"/>
                        <a:pt x="692" y="0"/>
                        <a:pt x="692" y="0"/>
                      </a:cubicBezTo>
                      <a:cubicBezTo>
                        <a:pt x="647" y="0"/>
                        <a:pt x="647" y="0"/>
                        <a:pt x="647" y="0"/>
                      </a:cubicBezTo>
                      <a:cubicBezTo>
                        <a:pt x="639" y="0"/>
                        <a:pt x="639" y="0"/>
                        <a:pt x="639" y="0"/>
                      </a:cubicBezTo>
                      <a:cubicBezTo>
                        <a:pt x="594" y="0"/>
                        <a:pt x="594" y="0"/>
                        <a:pt x="594" y="0"/>
                      </a:cubicBez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41" y="0"/>
                        <a:pt x="541" y="0"/>
                        <a:pt x="541" y="0"/>
                      </a:cubicBezTo>
                      <a:cubicBezTo>
                        <a:pt x="534" y="0"/>
                        <a:pt x="534" y="0"/>
                        <a:pt x="534" y="0"/>
                      </a:cubicBezTo>
                      <a:cubicBezTo>
                        <a:pt x="488" y="0"/>
                        <a:pt x="488" y="0"/>
                        <a:pt x="488" y="0"/>
                      </a:cubicBezTo>
                      <a:cubicBezTo>
                        <a:pt x="481" y="0"/>
                        <a:pt x="481" y="0"/>
                        <a:pt x="481" y="0"/>
                      </a:cubicBezTo>
                      <a:cubicBezTo>
                        <a:pt x="435" y="0"/>
                        <a:pt x="435" y="0"/>
                        <a:pt x="435" y="0"/>
                      </a:cubicBezTo>
                      <a:cubicBezTo>
                        <a:pt x="428" y="0"/>
                        <a:pt x="428" y="0"/>
                        <a:pt x="428" y="0"/>
                      </a:cubicBezTo>
                      <a:cubicBezTo>
                        <a:pt x="383" y="0"/>
                        <a:pt x="383" y="0"/>
                        <a:pt x="383" y="0"/>
                      </a:cubicBezTo>
                      <a:cubicBezTo>
                        <a:pt x="375" y="0"/>
                        <a:pt x="375" y="0"/>
                        <a:pt x="375" y="0"/>
                      </a:cubicBezTo>
                      <a:cubicBezTo>
                        <a:pt x="330" y="0"/>
                        <a:pt x="330" y="0"/>
                        <a:pt x="330" y="0"/>
                      </a:cubicBezTo>
                      <a:cubicBezTo>
                        <a:pt x="323" y="0"/>
                        <a:pt x="323" y="0"/>
                        <a:pt x="323" y="0"/>
                      </a:cubicBezTo>
                      <a:cubicBezTo>
                        <a:pt x="277" y="0"/>
                        <a:pt x="277" y="0"/>
                        <a:pt x="277" y="0"/>
                      </a:cubicBezTo>
                      <a:cubicBezTo>
                        <a:pt x="270" y="0"/>
                        <a:pt x="270" y="0"/>
                        <a:pt x="270" y="0"/>
                      </a:cubicBezTo>
                      <a:cubicBezTo>
                        <a:pt x="224" y="0"/>
                        <a:pt x="224" y="0"/>
                        <a:pt x="224" y="0"/>
                      </a:cubicBezTo>
                      <a:cubicBezTo>
                        <a:pt x="217" y="0"/>
                        <a:pt x="217" y="0"/>
                        <a:pt x="217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64" y="0"/>
                        <a:pt x="164" y="0"/>
                        <a:pt x="164" y="0"/>
                      </a:cubicBezTo>
                      <a:cubicBezTo>
                        <a:pt x="119" y="0"/>
                        <a:pt x="119" y="0"/>
                        <a:pt x="119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30" y="0"/>
                        <a:pt x="2" y="26"/>
                        <a:pt x="0" y="59"/>
                      </a:cubicBezTo>
                      <a:cubicBezTo>
                        <a:pt x="1814" y="59"/>
                        <a:pt x="1814" y="59"/>
                        <a:pt x="1814" y="59"/>
                      </a:cubicBezTo>
                      <a:cubicBezTo>
                        <a:pt x="1812" y="26"/>
                        <a:pt x="1784" y="0"/>
                        <a:pt x="1751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ṥľiďe">
                  <a:extLst>
                    <a:ext uri="{FF2B5EF4-FFF2-40B4-BE49-F238E27FC236}">
                      <a16:creationId xmlns:a16="http://schemas.microsoft.com/office/drawing/2014/main" xmlns="" id="{D52045A8-E3A6-4A1C-9B9F-435F8B154725}"/>
                    </a:ext>
                  </a:extLst>
                </p:cNvPr>
                <p:cNvSpPr/>
                <p:nvPr/>
              </p:nvSpPr>
              <p:spPr bwMode="auto">
                <a:xfrm>
                  <a:off x="5416" y="3327"/>
                  <a:ext cx="492" cy="232"/>
                </a:xfrm>
                <a:custGeom>
                  <a:avLst/>
                  <a:gdLst>
                    <a:gd name="T0" fmla="*/ 186 w 359"/>
                    <a:gd name="T1" fmla="*/ 0 h 169"/>
                    <a:gd name="T2" fmla="*/ 173 w 359"/>
                    <a:gd name="T3" fmla="*/ 0 h 169"/>
                    <a:gd name="T4" fmla="*/ 0 w 359"/>
                    <a:gd name="T5" fmla="*/ 169 h 169"/>
                    <a:gd name="T6" fmla="*/ 359 w 359"/>
                    <a:gd name="T7" fmla="*/ 169 h 169"/>
                    <a:gd name="T8" fmla="*/ 186 w 359"/>
                    <a:gd name="T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9" h="169">
                      <a:moveTo>
                        <a:pt x="186" y="0"/>
                      </a:move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79" y="0"/>
                        <a:pt x="3" y="75"/>
                        <a:pt x="0" y="169"/>
                      </a:cubicBezTo>
                      <a:cubicBezTo>
                        <a:pt x="359" y="169"/>
                        <a:pt x="359" y="169"/>
                        <a:pt x="359" y="169"/>
                      </a:cubicBezTo>
                      <a:cubicBezTo>
                        <a:pt x="357" y="75"/>
                        <a:pt x="281" y="0"/>
                        <a:pt x="186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ṥlîḍé">
                  <a:extLst>
                    <a:ext uri="{FF2B5EF4-FFF2-40B4-BE49-F238E27FC236}">
                      <a16:creationId xmlns:a16="http://schemas.microsoft.com/office/drawing/2014/main" xmlns="" id="{F31F85EF-9195-4C80-99FA-3E96AD47FC9B}"/>
                    </a:ext>
                  </a:extLst>
                </p:cNvPr>
                <p:cNvSpPr/>
                <p:nvPr/>
              </p:nvSpPr>
              <p:spPr bwMode="auto">
                <a:xfrm>
                  <a:off x="1828" y="1427"/>
                  <a:ext cx="1017" cy="2132"/>
                </a:xfrm>
                <a:custGeom>
                  <a:avLst/>
                  <a:gdLst>
                    <a:gd name="T0" fmla="*/ 322 w 741"/>
                    <a:gd name="T1" fmla="*/ 1382 h 1555"/>
                    <a:gd name="T2" fmla="*/ 455 w 741"/>
                    <a:gd name="T3" fmla="*/ 1382 h 1555"/>
                    <a:gd name="T4" fmla="*/ 381 w 741"/>
                    <a:gd name="T5" fmla="*/ 1367 h 1555"/>
                    <a:gd name="T6" fmla="*/ 263 w 741"/>
                    <a:gd name="T7" fmla="*/ 1353 h 1555"/>
                    <a:gd name="T8" fmla="*/ 396 w 741"/>
                    <a:gd name="T9" fmla="*/ 1353 h 1555"/>
                    <a:gd name="T10" fmla="*/ 249 w 741"/>
                    <a:gd name="T11" fmla="*/ 1338 h 1555"/>
                    <a:gd name="T12" fmla="*/ 381 w 741"/>
                    <a:gd name="T13" fmla="*/ 1338 h 1555"/>
                    <a:gd name="T14" fmla="*/ 514 w 741"/>
                    <a:gd name="T15" fmla="*/ 1338 h 1555"/>
                    <a:gd name="T16" fmla="*/ 337 w 741"/>
                    <a:gd name="T17" fmla="*/ 1323 h 1555"/>
                    <a:gd name="T18" fmla="*/ 470 w 741"/>
                    <a:gd name="T19" fmla="*/ 1323 h 1555"/>
                    <a:gd name="T20" fmla="*/ 278 w 741"/>
                    <a:gd name="T21" fmla="*/ 1308 h 1555"/>
                    <a:gd name="T22" fmla="*/ 411 w 741"/>
                    <a:gd name="T23" fmla="*/ 1308 h 1555"/>
                    <a:gd name="T24" fmla="*/ 204 w 741"/>
                    <a:gd name="T25" fmla="*/ 1294 h 1555"/>
                    <a:gd name="T26" fmla="*/ 337 w 741"/>
                    <a:gd name="T27" fmla="*/ 1294 h 1555"/>
                    <a:gd name="T28" fmla="*/ 470 w 741"/>
                    <a:gd name="T29" fmla="*/ 1294 h 1555"/>
                    <a:gd name="T30" fmla="*/ 249 w 741"/>
                    <a:gd name="T31" fmla="*/ 1279 h 1555"/>
                    <a:gd name="T32" fmla="*/ 381 w 741"/>
                    <a:gd name="T33" fmla="*/ 1279 h 1555"/>
                    <a:gd name="T34" fmla="*/ 514 w 741"/>
                    <a:gd name="T35" fmla="*/ 1279 h 1555"/>
                    <a:gd name="T36" fmla="*/ 293 w 741"/>
                    <a:gd name="T37" fmla="*/ 1264 h 1555"/>
                    <a:gd name="T38" fmla="*/ 426 w 741"/>
                    <a:gd name="T39" fmla="*/ 1264 h 1555"/>
                    <a:gd name="T40" fmla="*/ 190 w 741"/>
                    <a:gd name="T41" fmla="*/ 1249 h 1555"/>
                    <a:gd name="T42" fmla="*/ 322 w 741"/>
                    <a:gd name="T43" fmla="*/ 1249 h 1555"/>
                    <a:gd name="T44" fmla="*/ 455 w 741"/>
                    <a:gd name="T45" fmla="*/ 1249 h 1555"/>
                    <a:gd name="T46" fmla="*/ 204 w 741"/>
                    <a:gd name="T47" fmla="*/ 1235 h 1555"/>
                    <a:gd name="T48" fmla="*/ 337 w 741"/>
                    <a:gd name="T49" fmla="*/ 1235 h 1555"/>
                    <a:gd name="T50" fmla="*/ 470 w 741"/>
                    <a:gd name="T51" fmla="*/ 1235 h 1555"/>
                    <a:gd name="T52" fmla="*/ 219 w 741"/>
                    <a:gd name="T53" fmla="*/ 1220 h 1555"/>
                    <a:gd name="T54" fmla="*/ 352 w 741"/>
                    <a:gd name="T55" fmla="*/ 1220 h 1555"/>
                    <a:gd name="T56" fmla="*/ 485 w 741"/>
                    <a:gd name="T57" fmla="*/ 1220 h 1555"/>
                    <a:gd name="T58" fmla="*/ 234 w 741"/>
                    <a:gd name="T59" fmla="*/ 1205 h 1555"/>
                    <a:gd name="T60" fmla="*/ 367 w 741"/>
                    <a:gd name="T61" fmla="*/ 1205 h 1555"/>
                    <a:gd name="T62" fmla="*/ 499 w 741"/>
                    <a:gd name="T63" fmla="*/ 1205 h 1555"/>
                    <a:gd name="T64" fmla="*/ 249 w 741"/>
                    <a:gd name="T65" fmla="*/ 1190 h 1555"/>
                    <a:gd name="T66" fmla="*/ 381 w 741"/>
                    <a:gd name="T67" fmla="*/ 1190 h 1555"/>
                    <a:gd name="T68" fmla="*/ 514 w 741"/>
                    <a:gd name="T69" fmla="*/ 1190 h 1555"/>
                    <a:gd name="T70" fmla="*/ 263 w 741"/>
                    <a:gd name="T71" fmla="*/ 1176 h 1555"/>
                    <a:gd name="T72" fmla="*/ 396 w 741"/>
                    <a:gd name="T73" fmla="*/ 1176 h 1555"/>
                    <a:gd name="T74" fmla="*/ 529 w 741"/>
                    <a:gd name="T75" fmla="*/ 1176 h 1555"/>
                    <a:gd name="T76" fmla="*/ 293 w 741"/>
                    <a:gd name="T77" fmla="*/ 1161 h 1555"/>
                    <a:gd name="T78" fmla="*/ 426 w 741"/>
                    <a:gd name="T79" fmla="*/ 1161 h 1555"/>
                    <a:gd name="T80" fmla="*/ 204 w 741"/>
                    <a:gd name="T81" fmla="*/ 1146 h 1555"/>
                    <a:gd name="T82" fmla="*/ 337 w 741"/>
                    <a:gd name="T83" fmla="*/ 1146 h 1555"/>
                    <a:gd name="T84" fmla="*/ 470 w 741"/>
                    <a:gd name="T85" fmla="*/ 1146 h 1555"/>
                    <a:gd name="T86" fmla="*/ 249 w 741"/>
                    <a:gd name="T87" fmla="*/ 1131 h 1555"/>
                    <a:gd name="T88" fmla="*/ 381 w 741"/>
                    <a:gd name="T89" fmla="*/ 1131 h 1555"/>
                    <a:gd name="T90" fmla="*/ 514 w 741"/>
                    <a:gd name="T91" fmla="*/ 1131 h 1555"/>
                    <a:gd name="T92" fmla="*/ 308 w 741"/>
                    <a:gd name="T93" fmla="*/ 1117 h 1555"/>
                    <a:gd name="T94" fmla="*/ 440 w 741"/>
                    <a:gd name="T95" fmla="*/ 1117 h 1555"/>
                    <a:gd name="T96" fmla="*/ 249 w 741"/>
                    <a:gd name="T97" fmla="*/ 1102 h 1555"/>
                    <a:gd name="T98" fmla="*/ 381 w 741"/>
                    <a:gd name="T99" fmla="*/ 1102 h 1555"/>
                    <a:gd name="T100" fmla="*/ 514 w 741"/>
                    <a:gd name="T101" fmla="*/ 1102 h 1555"/>
                    <a:gd name="T102" fmla="*/ 337 w 741"/>
                    <a:gd name="T103" fmla="*/ 1087 h 1555"/>
                    <a:gd name="T104" fmla="*/ 470 w 741"/>
                    <a:gd name="T105" fmla="*/ 1087 h 1555"/>
                    <a:gd name="T106" fmla="*/ 322 w 741"/>
                    <a:gd name="T107" fmla="*/ 1072 h 1555"/>
                    <a:gd name="T108" fmla="*/ 455 w 741"/>
                    <a:gd name="T109" fmla="*/ 1072 h 1555"/>
                    <a:gd name="T110" fmla="*/ 337 w 741"/>
                    <a:gd name="T111" fmla="*/ 1058 h 1555"/>
                    <a:gd name="T112" fmla="*/ 470 w 741"/>
                    <a:gd name="T113" fmla="*/ 1058 h 1555"/>
                    <a:gd name="T114" fmla="*/ 396 w 741"/>
                    <a:gd name="T115" fmla="*/ 1043 h 1555"/>
                    <a:gd name="T116" fmla="*/ 396 w 741"/>
                    <a:gd name="T117" fmla="*/ 1028 h 1555"/>
                    <a:gd name="T118" fmla="*/ 316 w 741"/>
                    <a:gd name="T119" fmla="*/ 1028 h 1555"/>
                    <a:gd name="T120" fmla="*/ 551 w 741"/>
                    <a:gd name="T121" fmla="*/ 1286 h 1555"/>
                    <a:gd name="T122" fmla="*/ 234 w 741"/>
                    <a:gd name="T123" fmla="*/ 1356 h 1555"/>
                    <a:gd name="T124" fmla="*/ 278 w 741"/>
                    <a:gd name="T125" fmla="*/ 1044 h 15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41" h="1555">
                      <a:moveTo>
                        <a:pt x="337" y="1397"/>
                      </a:moveTo>
                      <a:cubicBezTo>
                        <a:pt x="330" y="1397"/>
                        <a:pt x="330" y="1397"/>
                        <a:pt x="330" y="1397"/>
                      </a:cubicBezTo>
                      <a:cubicBezTo>
                        <a:pt x="330" y="1404"/>
                        <a:pt x="330" y="1404"/>
                        <a:pt x="330" y="1404"/>
                      </a:cubicBezTo>
                      <a:cubicBezTo>
                        <a:pt x="337" y="1404"/>
                        <a:pt x="337" y="1404"/>
                        <a:pt x="337" y="1404"/>
                      </a:cubicBezTo>
                      <a:cubicBezTo>
                        <a:pt x="337" y="1397"/>
                        <a:pt x="337" y="1397"/>
                        <a:pt x="337" y="1397"/>
                      </a:cubicBezTo>
                      <a:moveTo>
                        <a:pt x="352" y="1397"/>
                      </a:moveTo>
                      <a:cubicBezTo>
                        <a:pt x="345" y="1397"/>
                        <a:pt x="345" y="1397"/>
                        <a:pt x="345" y="1397"/>
                      </a:cubicBezTo>
                      <a:cubicBezTo>
                        <a:pt x="345" y="1404"/>
                        <a:pt x="345" y="1404"/>
                        <a:pt x="345" y="1404"/>
                      </a:cubicBezTo>
                      <a:cubicBezTo>
                        <a:pt x="352" y="1404"/>
                        <a:pt x="352" y="1404"/>
                        <a:pt x="352" y="1404"/>
                      </a:cubicBezTo>
                      <a:cubicBezTo>
                        <a:pt x="352" y="1397"/>
                        <a:pt x="352" y="1397"/>
                        <a:pt x="352" y="1397"/>
                      </a:cubicBezTo>
                      <a:moveTo>
                        <a:pt x="367" y="1397"/>
                      </a:moveTo>
                      <a:cubicBezTo>
                        <a:pt x="360" y="1397"/>
                        <a:pt x="360" y="1397"/>
                        <a:pt x="360" y="1397"/>
                      </a:cubicBezTo>
                      <a:cubicBezTo>
                        <a:pt x="360" y="1404"/>
                        <a:pt x="360" y="1404"/>
                        <a:pt x="360" y="1404"/>
                      </a:cubicBezTo>
                      <a:cubicBezTo>
                        <a:pt x="367" y="1404"/>
                        <a:pt x="367" y="1404"/>
                        <a:pt x="367" y="1404"/>
                      </a:cubicBezTo>
                      <a:cubicBezTo>
                        <a:pt x="367" y="1397"/>
                        <a:pt x="367" y="1397"/>
                        <a:pt x="367" y="1397"/>
                      </a:cubicBezTo>
                      <a:moveTo>
                        <a:pt x="381" y="1397"/>
                      </a:moveTo>
                      <a:cubicBezTo>
                        <a:pt x="374" y="1397"/>
                        <a:pt x="374" y="1397"/>
                        <a:pt x="374" y="1397"/>
                      </a:cubicBezTo>
                      <a:cubicBezTo>
                        <a:pt x="374" y="1404"/>
                        <a:pt x="374" y="1404"/>
                        <a:pt x="374" y="1404"/>
                      </a:cubicBezTo>
                      <a:cubicBezTo>
                        <a:pt x="381" y="1404"/>
                        <a:pt x="381" y="1404"/>
                        <a:pt x="381" y="1404"/>
                      </a:cubicBezTo>
                      <a:cubicBezTo>
                        <a:pt x="381" y="1397"/>
                        <a:pt x="381" y="1397"/>
                        <a:pt x="381" y="1397"/>
                      </a:cubicBezTo>
                      <a:moveTo>
                        <a:pt x="396" y="1397"/>
                      </a:moveTo>
                      <a:cubicBezTo>
                        <a:pt x="389" y="1397"/>
                        <a:pt x="389" y="1397"/>
                        <a:pt x="389" y="1397"/>
                      </a:cubicBezTo>
                      <a:cubicBezTo>
                        <a:pt x="389" y="1404"/>
                        <a:pt x="389" y="1404"/>
                        <a:pt x="389" y="1404"/>
                      </a:cubicBezTo>
                      <a:cubicBezTo>
                        <a:pt x="396" y="1404"/>
                        <a:pt x="396" y="1404"/>
                        <a:pt x="396" y="1404"/>
                      </a:cubicBezTo>
                      <a:cubicBezTo>
                        <a:pt x="396" y="1397"/>
                        <a:pt x="396" y="1397"/>
                        <a:pt x="396" y="1397"/>
                      </a:cubicBezTo>
                      <a:moveTo>
                        <a:pt x="411" y="1397"/>
                      </a:moveTo>
                      <a:cubicBezTo>
                        <a:pt x="404" y="1397"/>
                        <a:pt x="404" y="1397"/>
                        <a:pt x="404" y="1397"/>
                      </a:cubicBezTo>
                      <a:cubicBezTo>
                        <a:pt x="404" y="1404"/>
                        <a:pt x="404" y="1404"/>
                        <a:pt x="404" y="1404"/>
                      </a:cubicBezTo>
                      <a:cubicBezTo>
                        <a:pt x="411" y="1404"/>
                        <a:pt x="411" y="1404"/>
                        <a:pt x="411" y="1404"/>
                      </a:cubicBezTo>
                      <a:cubicBezTo>
                        <a:pt x="411" y="1397"/>
                        <a:pt x="411" y="1397"/>
                        <a:pt x="411" y="1397"/>
                      </a:cubicBezTo>
                      <a:moveTo>
                        <a:pt x="293" y="1382"/>
                      </a:moveTo>
                      <a:cubicBezTo>
                        <a:pt x="286" y="1382"/>
                        <a:pt x="286" y="1382"/>
                        <a:pt x="286" y="1382"/>
                      </a:cubicBezTo>
                      <a:cubicBezTo>
                        <a:pt x="286" y="1389"/>
                        <a:pt x="286" y="1389"/>
                        <a:pt x="286" y="1389"/>
                      </a:cubicBezTo>
                      <a:cubicBezTo>
                        <a:pt x="293" y="1389"/>
                        <a:pt x="293" y="1389"/>
                        <a:pt x="293" y="1389"/>
                      </a:cubicBezTo>
                      <a:cubicBezTo>
                        <a:pt x="293" y="1382"/>
                        <a:pt x="293" y="1382"/>
                        <a:pt x="293" y="1382"/>
                      </a:cubicBezTo>
                      <a:moveTo>
                        <a:pt x="308" y="1382"/>
                      </a:moveTo>
                      <a:cubicBezTo>
                        <a:pt x="301" y="1382"/>
                        <a:pt x="301" y="1382"/>
                        <a:pt x="301" y="1382"/>
                      </a:cubicBezTo>
                      <a:cubicBezTo>
                        <a:pt x="301" y="1389"/>
                        <a:pt x="301" y="1389"/>
                        <a:pt x="301" y="1389"/>
                      </a:cubicBezTo>
                      <a:cubicBezTo>
                        <a:pt x="308" y="1389"/>
                        <a:pt x="308" y="1389"/>
                        <a:pt x="308" y="1389"/>
                      </a:cubicBezTo>
                      <a:cubicBezTo>
                        <a:pt x="308" y="1382"/>
                        <a:pt x="308" y="1382"/>
                        <a:pt x="308" y="1382"/>
                      </a:cubicBezTo>
                      <a:moveTo>
                        <a:pt x="322" y="1382"/>
                      </a:moveTo>
                      <a:cubicBezTo>
                        <a:pt x="315" y="1382"/>
                        <a:pt x="315" y="1382"/>
                        <a:pt x="315" y="1382"/>
                      </a:cubicBezTo>
                      <a:cubicBezTo>
                        <a:pt x="315" y="1389"/>
                        <a:pt x="315" y="1389"/>
                        <a:pt x="315" y="1389"/>
                      </a:cubicBezTo>
                      <a:cubicBezTo>
                        <a:pt x="322" y="1389"/>
                        <a:pt x="322" y="1389"/>
                        <a:pt x="322" y="1389"/>
                      </a:cubicBezTo>
                      <a:cubicBezTo>
                        <a:pt x="322" y="1382"/>
                        <a:pt x="322" y="1382"/>
                        <a:pt x="322" y="1382"/>
                      </a:cubicBezTo>
                      <a:moveTo>
                        <a:pt x="337" y="1382"/>
                      </a:moveTo>
                      <a:cubicBezTo>
                        <a:pt x="330" y="1382"/>
                        <a:pt x="330" y="1382"/>
                        <a:pt x="330" y="1382"/>
                      </a:cubicBezTo>
                      <a:cubicBezTo>
                        <a:pt x="330" y="1389"/>
                        <a:pt x="330" y="1389"/>
                        <a:pt x="330" y="1389"/>
                      </a:cubicBezTo>
                      <a:cubicBezTo>
                        <a:pt x="337" y="1389"/>
                        <a:pt x="337" y="1389"/>
                        <a:pt x="337" y="1389"/>
                      </a:cubicBezTo>
                      <a:cubicBezTo>
                        <a:pt x="337" y="1382"/>
                        <a:pt x="337" y="1382"/>
                        <a:pt x="337" y="1382"/>
                      </a:cubicBezTo>
                      <a:moveTo>
                        <a:pt x="352" y="1382"/>
                      </a:moveTo>
                      <a:cubicBezTo>
                        <a:pt x="345" y="1382"/>
                        <a:pt x="345" y="1382"/>
                        <a:pt x="345" y="1382"/>
                      </a:cubicBezTo>
                      <a:cubicBezTo>
                        <a:pt x="345" y="1389"/>
                        <a:pt x="345" y="1389"/>
                        <a:pt x="345" y="1389"/>
                      </a:cubicBezTo>
                      <a:cubicBezTo>
                        <a:pt x="352" y="1389"/>
                        <a:pt x="352" y="1389"/>
                        <a:pt x="352" y="1389"/>
                      </a:cubicBezTo>
                      <a:cubicBezTo>
                        <a:pt x="352" y="1382"/>
                        <a:pt x="352" y="1382"/>
                        <a:pt x="352" y="1382"/>
                      </a:cubicBezTo>
                      <a:moveTo>
                        <a:pt x="367" y="1382"/>
                      </a:moveTo>
                      <a:cubicBezTo>
                        <a:pt x="360" y="1382"/>
                        <a:pt x="360" y="1382"/>
                        <a:pt x="360" y="1382"/>
                      </a:cubicBezTo>
                      <a:cubicBezTo>
                        <a:pt x="360" y="1389"/>
                        <a:pt x="360" y="1389"/>
                        <a:pt x="360" y="1389"/>
                      </a:cubicBezTo>
                      <a:cubicBezTo>
                        <a:pt x="367" y="1389"/>
                        <a:pt x="367" y="1389"/>
                        <a:pt x="367" y="1389"/>
                      </a:cubicBezTo>
                      <a:cubicBezTo>
                        <a:pt x="367" y="1382"/>
                        <a:pt x="367" y="1382"/>
                        <a:pt x="367" y="1382"/>
                      </a:cubicBezTo>
                      <a:moveTo>
                        <a:pt x="381" y="1382"/>
                      </a:moveTo>
                      <a:cubicBezTo>
                        <a:pt x="374" y="1382"/>
                        <a:pt x="374" y="1382"/>
                        <a:pt x="374" y="1382"/>
                      </a:cubicBezTo>
                      <a:cubicBezTo>
                        <a:pt x="374" y="1389"/>
                        <a:pt x="374" y="1389"/>
                        <a:pt x="374" y="1389"/>
                      </a:cubicBezTo>
                      <a:cubicBezTo>
                        <a:pt x="381" y="1389"/>
                        <a:pt x="381" y="1389"/>
                        <a:pt x="381" y="1389"/>
                      </a:cubicBezTo>
                      <a:cubicBezTo>
                        <a:pt x="381" y="1382"/>
                        <a:pt x="381" y="1382"/>
                        <a:pt x="381" y="1382"/>
                      </a:cubicBezTo>
                      <a:moveTo>
                        <a:pt x="396" y="1382"/>
                      </a:moveTo>
                      <a:cubicBezTo>
                        <a:pt x="389" y="1382"/>
                        <a:pt x="389" y="1382"/>
                        <a:pt x="389" y="1382"/>
                      </a:cubicBezTo>
                      <a:cubicBezTo>
                        <a:pt x="389" y="1389"/>
                        <a:pt x="389" y="1389"/>
                        <a:pt x="389" y="1389"/>
                      </a:cubicBezTo>
                      <a:cubicBezTo>
                        <a:pt x="396" y="1389"/>
                        <a:pt x="396" y="1389"/>
                        <a:pt x="396" y="1389"/>
                      </a:cubicBezTo>
                      <a:cubicBezTo>
                        <a:pt x="396" y="1382"/>
                        <a:pt x="396" y="1382"/>
                        <a:pt x="396" y="1382"/>
                      </a:cubicBezTo>
                      <a:moveTo>
                        <a:pt x="411" y="1382"/>
                      </a:moveTo>
                      <a:cubicBezTo>
                        <a:pt x="404" y="1382"/>
                        <a:pt x="404" y="1382"/>
                        <a:pt x="404" y="1382"/>
                      </a:cubicBezTo>
                      <a:cubicBezTo>
                        <a:pt x="404" y="1389"/>
                        <a:pt x="404" y="1389"/>
                        <a:pt x="404" y="1389"/>
                      </a:cubicBezTo>
                      <a:cubicBezTo>
                        <a:pt x="411" y="1389"/>
                        <a:pt x="411" y="1389"/>
                        <a:pt x="411" y="1389"/>
                      </a:cubicBezTo>
                      <a:cubicBezTo>
                        <a:pt x="411" y="1382"/>
                        <a:pt x="411" y="1382"/>
                        <a:pt x="411" y="1382"/>
                      </a:cubicBezTo>
                      <a:moveTo>
                        <a:pt x="426" y="1382"/>
                      </a:moveTo>
                      <a:cubicBezTo>
                        <a:pt x="419" y="1382"/>
                        <a:pt x="419" y="1382"/>
                        <a:pt x="419" y="1382"/>
                      </a:cubicBezTo>
                      <a:cubicBezTo>
                        <a:pt x="419" y="1389"/>
                        <a:pt x="419" y="1389"/>
                        <a:pt x="419" y="1389"/>
                      </a:cubicBezTo>
                      <a:cubicBezTo>
                        <a:pt x="426" y="1389"/>
                        <a:pt x="426" y="1389"/>
                        <a:pt x="426" y="1389"/>
                      </a:cubicBezTo>
                      <a:cubicBezTo>
                        <a:pt x="426" y="1382"/>
                        <a:pt x="426" y="1382"/>
                        <a:pt x="426" y="1382"/>
                      </a:cubicBezTo>
                      <a:moveTo>
                        <a:pt x="440" y="1382"/>
                      </a:moveTo>
                      <a:cubicBezTo>
                        <a:pt x="433" y="1382"/>
                        <a:pt x="433" y="1382"/>
                        <a:pt x="433" y="1382"/>
                      </a:cubicBezTo>
                      <a:cubicBezTo>
                        <a:pt x="433" y="1389"/>
                        <a:pt x="433" y="1389"/>
                        <a:pt x="433" y="1389"/>
                      </a:cubicBezTo>
                      <a:cubicBezTo>
                        <a:pt x="440" y="1389"/>
                        <a:pt x="440" y="1389"/>
                        <a:pt x="440" y="1389"/>
                      </a:cubicBezTo>
                      <a:cubicBezTo>
                        <a:pt x="440" y="1382"/>
                        <a:pt x="440" y="1382"/>
                        <a:pt x="440" y="1382"/>
                      </a:cubicBezTo>
                      <a:moveTo>
                        <a:pt x="455" y="1382"/>
                      </a:moveTo>
                      <a:cubicBezTo>
                        <a:pt x="448" y="1382"/>
                        <a:pt x="448" y="1382"/>
                        <a:pt x="448" y="1382"/>
                      </a:cubicBezTo>
                      <a:cubicBezTo>
                        <a:pt x="448" y="1389"/>
                        <a:pt x="448" y="1389"/>
                        <a:pt x="448" y="1389"/>
                      </a:cubicBezTo>
                      <a:cubicBezTo>
                        <a:pt x="455" y="1389"/>
                        <a:pt x="455" y="1389"/>
                        <a:pt x="455" y="1389"/>
                      </a:cubicBezTo>
                      <a:cubicBezTo>
                        <a:pt x="455" y="1382"/>
                        <a:pt x="455" y="1382"/>
                        <a:pt x="455" y="1382"/>
                      </a:cubicBezTo>
                      <a:moveTo>
                        <a:pt x="263" y="1367"/>
                      </a:moveTo>
                      <a:cubicBezTo>
                        <a:pt x="256" y="1367"/>
                        <a:pt x="256" y="1367"/>
                        <a:pt x="256" y="1367"/>
                      </a:cubicBezTo>
                      <a:cubicBezTo>
                        <a:pt x="256" y="1374"/>
                        <a:pt x="256" y="1374"/>
                        <a:pt x="256" y="1374"/>
                      </a:cubicBezTo>
                      <a:cubicBezTo>
                        <a:pt x="263" y="1374"/>
                        <a:pt x="263" y="1374"/>
                        <a:pt x="263" y="1374"/>
                      </a:cubicBezTo>
                      <a:cubicBezTo>
                        <a:pt x="263" y="1367"/>
                        <a:pt x="263" y="1367"/>
                        <a:pt x="263" y="1367"/>
                      </a:cubicBezTo>
                      <a:moveTo>
                        <a:pt x="278" y="1367"/>
                      </a:moveTo>
                      <a:cubicBezTo>
                        <a:pt x="271" y="1367"/>
                        <a:pt x="271" y="1367"/>
                        <a:pt x="271" y="1367"/>
                      </a:cubicBezTo>
                      <a:cubicBezTo>
                        <a:pt x="271" y="1374"/>
                        <a:pt x="271" y="1374"/>
                        <a:pt x="271" y="1374"/>
                      </a:cubicBezTo>
                      <a:cubicBezTo>
                        <a:pt x="278" y="1374"/>
                        <a:pt x="278" y="1374"/>
                        <a:pt x="278" y="1374"/>
                      </a:cubicBezTo>
                      <a:cubicBezTo>
                        <a:pt x="278" y="1367"/>
                        <a:pt x="278" y="1367"/>
                        <a:pt x="278" y="1367"/>
                      </a:cubicBezTo>
                      <a:moveTo>
                        <a:pt x="293" y="1367"/>
                      </a:moveTo>
                      <a:cubicBezTo>
                        <a:pt x="286" y="1367"/>
                        <a:pt x="286" y="1367"/>
                        <a:pt x="286" y="1367"/>
                      </a:cubicBezTo>
                      <a:cubicBezTo>
                        <a:pt x="286" y="1374"/>
                        <a:pt x="286" y="1374"/>
                        <a:pt x="286" y="1374"/>
                      </a:cubicBezTo>
                      <a:cubicBezTo>
                        <a:pt x="293" y="1374"/>
                        <a:pt x="293" y="1374"/>
                        <a:pt x="293" y="1374"/>
                      </a:cubicBezTo>
                      <a:cubicBezTo>
                        <a:pt x="293" y="1367"/>
                        <a:pt x="293" y="1367"/>
                        <a:pt x="293" y="1367"/>
                      </a:cubicBezTo>
                      <a:moveTo>
                        <a:pt x="308" y="1367"/>
                      </a:moveTo>
                      <a:cubicBezTo>
                        <a:pt x="301" y="1367"/>
                        <a:pt x="301" y="1367"/>
                        <a:pt x="301" y="1367"/>
                      </a:cubicBezTo>
                      <a:cubicBezTo>
                        <a:pt x="301" y="1374"/>
                        <a:pt x="301" y="1374"/>
                        <a:pt x="301" y="1374"/>
                      </a:cubicBezTo>
                      <a:cubicBezTo>
                        <a:pt x="308" y="1374"/>
                        <a:pt x="308" y="1374"/>
                        <a:pt x="308" y="1374"/>
                      </a:cubicBezTo>
                      <a:cubicBezTo>
                        <a:pt x="308" y="1367"/>
                        <a:pt x="308" y="1367"/>
                        <a:pt x="308" y="1367"/>
                      </a:cubicBezTo>
                      <a:moveTo>
                        <a:pt x="322" y="1367"/>
                      </a:moveTo>
                      <a:cubicBezTo>
                        <a:pt x="315" y="1367"/>
                        <a:pt x="315" y="1367"/>
                        <a:pt x="315" y="1367"/>
                      </a:cubicBezTo>
                      <a:cubicBezTo>
                        <a:pt x="315" y="1374"/>
                        <a:pt x="315" y="1374"/>
                        <a:pt x="315" y="1374"/>
                      </a:cubicBezTo>
                      <a:cubicBezTo>
                        <a:pt x="322" y="1374"/>
                        <a:pt x="322" y="1374"/>
                        <a:pt x="322" y="1374"/>
                      </a:cubicBezTo>
                      <a:cubicBezTo>
                        <a:pt x="322" y="1367"/>
                        <a:pt x="322" y="1367"/>
                        <a:pt x="322" y="1367"/>
                      </a:cubicBezTo>
                      <a:moveTo>
                        <a:pt x="337" y="1367"/>
                      </a:moveTo>
                      <a:cubicBezTo>
                        <a:pt x="330" y="1367"/>
                        <a:pt x="330" y="1367"/>
                        <a:pt x="330" y="1367"/>
                      </a:cubicBezTo>
                      <a:cubicBezTo>
                        <a:pt x="330" y="1374"/>
                        <a:pt x="330" y="1374"/>
                        <a:pt x="330" y="1374"/>
                      </a:cubicBezTo>
                      <a:cubicBezTo>
                        <a:pt x="337" y="1374"/>
                        <a:pt x="337" y="1374"/>
                        <a:pt x="337" y="1374"/>
                      </a:cubicBezTo>
                      <a:cubicBezTo>
                        <a:pt x="337" y="1367"/>
                        <a:pt x="337" y="1367"/>
                        <a:pt x="337" y="1367"/>
                      </a:cubicBezTo>
                      <a:moveTo>
                        <a:pt x="352" y="1367"/>
                      </a:moveTo>
                      <a:cubicBezTo>
                        <a:pt x="345" y="1367"/>
                        <a:pt x="345" y="1367"/>
                        <a:pt x="345" y="1367"/>
                      </a:cubicBezTo>
                      <a:cubicBezTo>
                        <a:pt x="345" y="1374"/>
                        <a:pt x="345" y="1374"/>
                        <a:pt x="345" y="1374"/>
                      </a:cubicBezTo>
                      <a:cubicBezTo>
                        <a:pt x="352" y="1374"/>
                        <a:pt x="352" y="1374"/>
                        <a:pt x="352" y="1374"/>
                      </a:cubicBezTo>
                      <a:cubicBezTo>
                        <a:pt x="352" y="1367"/>
                        <a:pt x="352" y="1367"/>
                        <a:pt x="352" y="1367"/>
                      </a:cubicBezTo>
                      <a:moveTo>
                        <a:pt x="367" y="1367"/>
                      </a:moveTo>
                      <a:cubicBezTo>
                        <a:pt x="360" y="1367"/>
                        <a:pt x="360" y="1367"/>
                        <a:pt x="360" y="1367"/>
                      </a:cubicBezTo>
                      <a:cubicBezTo>
                        <a:pt x="360" y="1374"/>
                        <a:pt x="360" y="1374"/>
                        <a:pt x="360" y="1374"/>
                      </a:cubicBezTo>
                      <a:cubicBezTo>
                        <a:pt x="367" y="1374"/>
                        <a:pt x="367" y="1374"/>
                        <a:pt x="367" y="1374"/>
                      </a:cubicBezTo>
                      <a:cubicBezTo>
                        <a:pt x="367" y="1367"/>
                        <a:pt x="367" y="1367"/>
                        <a:pt x="367" y="1367"/>
                      </a:cubicBezTo>
                      <a:moveTo>
                        <a:pt x="381" y="1367"/>
                      </a:moveTo>
                      <a:cubicBezTo>
                        <a:pt x="374" y="1367"/>
                        <a:pt x="374" y="1367"/>
                        <a:pt x="374" y="1367"/>
                      </a:cubicBezTo>
                      <a:cubicBezTo>
                        <a:pt x="374" y="1374"/>
                        <a:pt x="374" y="1374"/>
                        <a:pt x="374" y="1374"/>
                      </a:cubicBezTo>
                      <a:cubicBezTo>
                        <a:pt x="381" y="1374"/>
                        <a:pt x="381" y="1374"/>
                        <a:pt x="381" y="1374"/>
                      </a:cubicBezTo>
                      <a:cubicBezTo>
                        <a:pt x="381" y="1367"/>
                        <a:pt x="381" y="1367"/>
                        <a:pt x="381" y="1367"/>
                      </a:cubicBezTo>
                      <a:moveTo>
                        <a:pt x="396" y="1367"/>
                      </a:moveTo>
                      <a:cubicBezTo>
                        <a:pt x="389" y="1367"/>
                        <a:pt x="389" y="1367"/>
                        <a:pt x="389" y="1367"/>
                      </a:cubicBezTo>
                      <a:cubicBezTo>
                        <a:pt x="389" y="1374"/>
                        <a:pt x="389" y="1374"/>
                        <a:pt x="389" y="1374"/>
                      </a:cubicBezTo>
                      <a:cubicBezTo>
                        <a:pt x="396" y="1374"/>
                        <a:pt x="396" y="1374"/>
                        <a:pt x="396" y="1374"/>
                      </a:cubicBezTo>
                      <a:cubicBezTo>
                        <a:pt x="396" y="1367"/>
                        <a:pt x="396" y="1367"/>
                        <a:pt x="396" y="1367"/>
                      </a:cubicBezTo>
                      <a:moveTo>
                        <a:pt x="411" y="1367"/>
                      </a:moveTo>
                      <a:cubicBezTo>
                        <a:pt x="404" y="1367"/>
                        <a:pt x="404" y="1367"/>
                        <a:pt x="404" y="1367"/>
                      </a:cubicBezTo>
                      <a:cubicBezTo>
                        <a:pt x="404" y="1374"/>
                        <a:pt x="404" y="1374"/>
                        <a:pt x="404" y="1374"/>
                      </a:cubicBezTo>
                      <a:cubicBezTo>
                        <a:pt x="411" y="1374"/>
                        <a:pt x="411" y="1374"/>
                        <a:pt x="411" y="1374"/>
                      </a:cubicBezTo>
                      <a:cubicBezTo>
                        <a:pt x="411" y="1367"/>
                        <a:pt x="411" y="1367"/>
                        <a:pt x="411" y="1367"/>
                      </a:cubicBezTo>
                      <a:moveTo>
                        <a:pt x="426" y="1367"/>
                      </a:moveTo>
                      <a:cubicBezTo>
                        <a:pt x="419" y="1367"/>
                        <a:pt x="419" y="1367"/>
                        <a:pt x="419" y="1367"/>
                      </a:cubicBezTo>
                      <a:cubicBezTo>
                        <a:pt x="419" y="1374"/>
                        <a:pt x="419" y="1374"/>
                        <a:pt x="419" y="1374"/>
                      </a:cubicBezTo>
                      <a:cubicBezTo>
                        <a:pt x="426" y="1374"/>
                        <a:pt x="426" y="1374"/>
                        <a:pt x="426" y="1374"/>
                      </a:cubicBezTo>
                      <a:cubicBezTo>
                        <a:pt x="426" y="1367"/>
                        <a:pt x="426" y="1367"/>
                        <a:pt x="426" y="1367"/>
                      </a:cubicBezTo>
                      <a:moveTo>
                        <a:pt x="440" y="1367"/>
                      </a:moveTo>
                      <a:cubicBezTo>
                        <a:pt x="433" y="1367"/>
                        <a:pt x="433" y="1367"/>
                        <a:pt x="433" y="1367"/>
                      </a:cubicBezTo>
                      <a:cubicBezTo>
                        <a:pt x="433" y="1374"/>
                        <a:pt x="433" y="1374"/>
                        <a:pt x="433" y="1374"/>
                      </a:cubicBezTo>
                      <a:cubicBezTo>
                        <a:pt x="440" y="1374"/>
                        <a:pt x="440" y="1374"/>
                        <a:pt x="440" y="1374"/>
                      </a:cubicBezTo>
                      <a:cubicBezTo>
                        <a:pt x="440" y="1367"/>
                        <a:pt x="440" y="1367"/>
                        <a:pt x="440" y="1367"/>
                      </a:cubicBezTo>
                      <a:moveTo>
                        <a:pt x="455" y="1367"/>
                      </a:moveTo>
                      <a:cubicBezTo>
                        <a:pt x="448" y="1367"/>
                        <a:pt x="448" y="1367"/>
                        <a:pt x="448" y="1367"/>
                      </a:cubicBezTo>
                      <a:cubicBezTo>
                        <a:pt x="448" y="1374"/>
                        <a:pt x="448" y="1374"/>
                        <a:pt x="448" y="1374"/>
                      </a:cubicBezTo>
                      <a:cubicBezTo>
                        <a:pt x="455" y="1374"/>
                        <a:pt x="455" y="1374"/>
                        <a:pt x="455" y="1374"/>
                      </a:cubicBezTo>
                      <a:cubicBezTo>
                        <a:pt x="455" y="1367"/>
                        <a:pt x="455" y="1367"/>
                        <a:pt x="455" y="1367"/>
                      </a:cubicBezTo>
                      <a:moveTo>
                        <a:pt x="470" y="1367"/>
                      </a:moveTo>
                      <a:cubicBezTo>
                        <a:pt x="463" y="1367"/>
                        <a:pt x="463" y="1367"/>
                        <a:pt x="463" y="1367"/>
                      </a:cubicBezTo>
                      <a:cubicBezTo>
                        <a:pt x="463" y="1374"/>
                        <a:pt x="463" y="1374"/>
                        <a:pt x="463" y="1374"/>
                      </a:cubicBezTo>
                      <a:cubicBezTo>
                        <a:pt x="470" y="1374"/>
                        <a:pt x="470" y="1374"/>
                        <a:pt x="470" y="1374"/>
                      </a:cubicBezTo>
                      <a:cubicBezTo>
                        <a:pt x="470" y="1367"/>
                        <a:pt x="470" y="1367"/>
                        <a:pt x="470" y="1367"/>
                      </a:cubicBezTo>
                      <a:moveTo>
                        <a:pt x="485" y="1367"/>
                      </a:moveTo>
                      <a:cubicBezTo>
                        <a:pt x="478" y="1367"/>
                        <a:pt x="478" y="1367"/>
                        <a:pt x="478" y="1367"/>
                      </a:cubicBezTo>
                      <a:cubicBezTo>
                        <a:pt x="478" y="1374"/>
                        <a:pt x="478" y="1374"/>
                        <a:pt x="478" y="1374"/>
                      </a:cubicBezTo>
                      <a:cubicBezTo>
                        <a:pt x="485" y="1374"/>
                        <a:pt x="485" y="1374"/>
                        <a:pt x="485" y="1374"/>
                      </a:cubicBezTo>
                      <a:cubicBezTo>
                        <a:pt x="485" y="1367"/>
                        <a:pt x="485" y="1367"/>
                        <a:pt x="485" y="1367"/>
                      </a:cubicBezTo>
                      <a:moveTo>
                        <a:pt x="249" y="1353"/>
                      </a:moveTo>
                      <a:cubicBezTo>
                        <a:pt x="242" y="1353"/>
                        <a:pt x="242" y="1353"/>
                        <a:pt x="242" y="1353"/>
                      </a:cubicBezTo>
                      <a:cubicBezTo>
                        <a:pt x="242" y="1360"/>
                        <a:pt x="242" y="1360"/>
                        <a:pt x="242" y="1360"/>
                      </a:cubicBezTo>
                      <a:cubicBezTo>
                        <a:pt x="249" y="1360"/>
                        <a:pt x="249" y="1360"/>
                        <a:pt x="249" y="1360"/>
                      </a:cubicBezTo>
                      <a:cubicBezTo>
                        <a:pt x="249" y="1353"/>
                        <a:pt x="249" y="1353"/>
                        <a:pt x="249" y="1353"/>
                      </a:cubicBezTo>
                      <a:moveTo>
                        <a:pt x="263" y="1353"/>
                      </a:moveTo>
                      <a:cubicBezTo>
                        <a:pt x="256" y="1353"/>
                        <a:pt x="256" y="1353"/>
                        <a:pt x="256" y="1353"/>
                      </a:cubicBezTo>
                      <a:cubicBezTo>
                        <a:pt x="256" y="1360"/>
                        <a:pt x="256" y="1360"/>
                        <a:pt x="256" y="1360"/>
                      </a:cubicBezTo>
                      <a:cubicBezTo>
                        <a:pt x="263" y="1360"/>
                        <a:pt x="263" y="1360"/>
                        <a:pt x="263" y="1360"/>
                      </a:cubicBezTo>
                      <a:cubicBezTo>
                        <a:pt x="263" y="1353"/>
                        <a:pt x="263" y="1353"/>
                        <a:pt x="263" y="1353"/>
                      </a:cubicBezTo>
                      <a:moveTo>
                        <a:pt x="278" y="1353"/>
                      </a:moveTo>
                      <a:cubicBezTo>
                        <a:pt x="271" y="1353"/>
                        <a:pt x="271" y="1353"/>
                        <a:pt x="271" y="1353"/>
                      </a:cubicBezTo>
                      <a:cubicBezTo>
                        <a:pt x="271" y="1360"/>
                        <a:pt x="271" y="1360"/>
                        <a:pt x="271" y="1360"/>
                      </a:cubicBezTo>
                      <a:cubicBezTo>
                        <a:pt x="278" y="1360"/>
                        <a:pt x="278" y="1360"/>
                        <a:pt x="278" y="1360"/>
                      </a:cubicBezTo>
                      <a:cubicBezTo>
                        <a:pt x="278" y="1353"/>
                        <a:pt x="278" y="1353"/>
                        <a:pt x="278" y="1353"/>
                      </a:cubicBezTo>
                      <a:moveTo>
                        <a:pt x="293" y="1353"/>
                      </a:moveTo>
                      <a:cubicBezTo>
                        <a:pt x="286" y="1353"/>
                        <a:pt x="286" y="1353"/>
                        <a:pt x="286" y="1353"/>
                      </a:cubicBezTo>
                      <a:cubicBezTo>
                        <a:pt x="286" y="1360"/>
                        <a:pt x="286" y="1360"/>
                        <a:pt x="286" y="1360"/>
                      </a:cubicBezTo>
                      <a:cubicBezTo>
                        <a:pt x="293" y="1360"/>
                        <a:pt x="293" y="1360"/>
                        <a:pt x="293" y="1360"/>
                      </a:cubicBezTo>
                      <a:cubicBezTo>
                        <a:pt x="293" y="1353"/>
                        <a:pt x="293" y="1353"/>
                        <a:pt x="293" y="1353"/>
                      </a:cubicBezTo>
                      <a:moveTo>
                        <a:pt x="308" y="1353"/>
                      </a:moveTo>
                      <a:cubicBezTo>
                        <a:pt x="301" y="1353"/>
                        <a:pt x="301" y="1353"/>
                        <a:pt x="301" y="1353"/>
                      </a:cubicBezTo>
                      <a:cubicBezTo>
                        <a:pt x="301" y="1360"/>
                        <a:pt x="301" y="1360"/>
                        <a:pt x="301" y="1360"/>
                      </a:cubicBezTo>
                      <a:cubicBezTo>
                        <a:pt x="308" y="1360"/>
                        <a:pt x="308" y="1360"/>
                        <a:pt x="308" y="1360"/>
                      </a:cubicBezTo>
                      <a:cubicBezTo>
                        <a:pt x="308" y="1353"/>
                        <a:pt x="308" y="1353"/>
                        <a:pt x="308" y="1353"/>
                      </a:cubicBezTo>
                      <a:moveTo>
                        <a:pt x="322" y="1353"/>
                      </a:moveTo>
                      <a:cubicBezTo>
                        <a:pt x="315" y="1353"/>
                        <a:pt x="315" y="1353"/>
                        <a:pt x="315" y="1353"/>
                      </a:cubicBezTo>
                      <a:cubicBezTo>
                        <a:pt x="315" y="1360"/>
                        <a:pt x="315" y="1360"/>
                        <a:pt x="315" y="1360"/>
                      </a:cubicBezTo>
                      <a:cubicBezTo>
                        <a:pt x="322" y="1360"/>
                        <a:pt x="322" y="1360"/>
                        <a:pt x="322" y="1360"/>
                      </a:cubicBezTo>
                      <a:cubicBezTo>
                        <a:pt x="322" y="1353"/>
                        <a:pt x="322" y="1353"/>
                        <a:pt x="322" y="1353"/>
                      </a:cubicBezTo>
                      <a:moveTo>
                        <a:pt x="337" y="1353"/>
                      </a:moveTo>
                      <a:cubicBezTo>
                        <a:pt x="330" y="1353"/>
                        <a:pt x="330" y="1353"/>
                        <a:pt x="330" y="1353"/>
                      </a:cubicBezTo>
                      <a:cubicBezTo>
                        <a:pt x="330" y="1360"/>
                        <a:pt x="330" y="1360"/>
                        <a:pt x="330" y="1360"/>
                      </a:cubicBezTo>
                      <a:cubicBezTo>
                        <a:pt x="337" y="1360"/>
                        <a:pt x="337" y="1360"/>
                        <a:pt x="337" y="1360"/>
                      </a:cubicBezTo>
                      <a:cubicBezTo>
                        <a:pt x="337" y="1353"/>
                        <a:pt x="337" y="1353"/>
                        <a:pt x="337" y="1353"/>
                      </a:cubicBezTo>
                      <a:moveTo>
                        <a:pt x="352" y="1353"/>
                      </a:moveTo>
                      <a:cubicBezTo>
                        <a:pt x="345" y="1353"/>
                        <a:pt x="345" y="1353"/>
                        <a:pt x="345" y="1353"/>
                      </a:cubicBezTo>
                      <a:cubicBezTo>
                        <a:pt x="345" y="1360"/>
                        <a:pt x="345" y="1360"/>
                        <a:pt x="345" y="1360"/>
                      </a:cubicBezTo>
                      <a:cubicBezTo>
                        <a:pt x="352" y="1360"/>
                        <a:pt x="352" y="1360"/>
                        <a:pt x="352" y="1360"/>
                      </a:cubicBezTo>
                      <a:cubicBezTo>
                        <a:pt x="352" y="1353"/>
                        <a:pt x="352" y="1353"/>
                        <a:pt x="352" y="1353"/>
                      </a:cubicBezTo>
                      <a:moveTo>
                        <a:pt x="367" y="1353"/>
                      </a:moveTo>
                      <a:cubicBezTo>
                        <a:pt x="360" y="1353"/>
                        <a:pt x="360" y="1353"/>
                        <a:pt x="360" y="1353"/>
                      </a:cubicBezTo>
                      <a:cubicBezTo>
                        <a:pt x="360" y="1360"/>
                        <a:pt x="360" y="1360"/>
                        <a:pt x="360" y="1360"/>
                      </a:cubicBezTo>
                      <a:cubicBezTo>
                        <a:pt x="367" y="1360"/>
                        <a:pt x="367" y="1360"/>
                        <a:pt x="367" y="1360"/>
                      </a:cubicBezTo>
                      <a:cubicBezTo>
                        <a:pt x="367" y="1353"/>
                        <a:pt x="367" y="1353"/>
                        <a:pt x="367" y="1353"/>
                      </a:cubicBezTo>
                      <a:moveTo>
                        <a:pt x="381" y="1353"/>
                      </a:moveTo>
                      <a:cubicBezTo>
                        <a:pt x="374" y="1353"/>
                        <a:pt x="374" y="1353"/>
                        <a:pt x="374" y="1353"/>
                      </a:cubicBezTo>
                      <a:cubicBezTo>
                        <a:pt x="374" y="1360"/>
                        <a:pt x="374" y="1360"/>
                        <a:pt x="374" y="1360"/>
                      </a:cubicBezTo>
                      <a:cubicBezTo>
                        <a:pt x="381" y="1360"/>
                        <a:pt x="381" y="1360"/>
                        <a:pt x="381" y="1360"/>
                      </a:cubicBezTo>
                      <a:cubicBezTo>
                        <a:pt x="381" y="1353"/>
                        <a:pt x="381" y="1353"/>
                        <a:pt x="381" y="1353"/>
                      </a:cubicBezTo>
                      <a:moveTo>
                        <a:pt x="396" y="1353"/>
                      </a:moveTo>
                      <a:cubicBezTo>
                        <a:pt x="389" y="1353"/>
                        <a:pt x="389" y="1353"/>
                        <a:pt x="389" y="1353"/>
                      </a:cubicBezTo>
                      <a:cubicBezTo>
                        <a:pt x="389" y="1360"/>
                        <a:pt x="389" y="1360"/>
                        <a:pt x="389" y="1360"/>
                      </a:cubicBezTo>
                      <a:cubicBezTo>
                        <a:pt x="396" y="1360"/>
                        <a:pt x="396" y="1360"/>
                        <a:pt x="396" y="1360"/>
                      </a:cubicBezTo>
                      <a:cubicBezTo>
                        <a:pt x="396" y="1353"/>
                        <a:pt x="396" y="1353"/>
                        <a:pt x="396" y="1353"/>
                      </a:cubicBezTo>
                      <a:moveTo>
                        <a:pt x="411" y="1353"/>
                      </a:moveTo>
                      <a:cubicBezTo>
                        <a:pt x="404" y="1353"/>
                        <a:pt x="404" y="1353"/>
                        <a:pt x="404" y="1353"/>
                      </a:cubicBezTo>
                      <a:cubicBezTo>
                        <a:pt x="404" y="1360"/>
                        <a:pt x="404" y="1360"/>
                        <a:pt x="404" y="1360"/>
                      </a:cubicBezTo>
                      <a:cubicBezTo>
                        <a:pt x="411" y="1360"/>
                        <a:pt x="411" y="1360"/>
                        <a:pt x="411" y="1360"/>
                      </a:cubicBezTo>
                      <a:cubicBezTo>
                        <a:pt x="411" y="1353"/>
                        <a:pt x="411" y="1353"/>
                        <a:pt x="411" y="1353"/>
                      </a:cubicBezTo>
                      <a:moveTo>
                        <a:pt x="426" y="1353"/>
                      </a:moveTo>
                      <a:cubicBezTo>
                        <a:pt x="419" y="1353"/>
                        <a:pt x="419" y="1353"/>
                        <a:pt x="419" y="1353"/>
                      </a:cubicBezTo>
                      <a:cubicBezTo>
                        <a:pt x="419" y="1360"/>
                        <a:pt x="419" y="1360"/>
                        <a:pt x="419" y="1360"/>
                      </a:cubicBezTo>
                      <a:cubicBezTo>
                        <a:pt x="426" y="1360"/>
                        <a:pt x="426" y="1360"/>
                        <a:pt x="426" y="1360"/>
                      </a:cubicBezTo>
                      <a:cubicBezTo>
                        <a:pt x="426" y="1353"/>
                        <a:pt x="426" y="1353"/>
                        <a:pt x="426" y="1353"/>
                      </a:cubicBezTo>
                      <a:moveTo>
                        <a:pt x="440" y="1353"/>
                      </a:moveTo>
                      <a:cubicBezTo>
                        <a:pt x="433" y="1353"/>
                        <a:pt x="433" y="1353"/>
                        <a:pt x="433" y="1353"/>
                      </a:cubicBezTo>
                      <a:cubicBezTo>
                        <a:pt x="433" y="1360"/>
                        <a:pt x="433" y="1360"/>
                        <a:pt x="433" y="1360"/>
                      </a:cubicBezTo>
                      <a:cubicBezTo>
                        <a:pt x="440" y="1360"/>
                        <a:pt x="440" y="1360"/>
                        <a:pt x="440" y="1360"/>
                      </a:cubicBezTo>
                      <a:cubicBezTo>
                        <a:pt x="440" y="1353"/>
                        <a:pt x="440" y="1353"/>
                        <a:pt x="440" y="1353"/>
                      </a:cubicBezTo>
                      <a:moveTo>
                        <a:pt x="455" y="1353"/>
                      </a:moveTo>
                      <a:cubicBezTo>
                        <a:pt x="448" y="1353"/>
                        <a:pt x="448" y="1353"/>
                        <a:pt x="448" y="1353"/>
                      </a:cubicBezTo>
                      <a:cubicBezTo>
                        <a:pt x="448" y="1360"/>
                        <a:pt x="448" y="1360"/>
                        <a:pt x="448" y="1360"/>
                      </a:cubicBezTo>
                      <a:cubicBezTo>
                        <a:pt x="455" y="1360"/>
                        <a:pt x="455" y="1360"/>
                        <a:pt x="455" y="1360"/>
                      </a:cubicBezTo>
                      <a:cubicBezTo>
                        <a:pt x="455" y="1353"/>
                        <a:pt x="455" y="1353"/>
                        <a:pt x="455" y="1353"/>
                      </a:cubicBezTo>
                      <a:moveTo>
                        <a:pt x="470" y="1353"/>
                      </a:moveTo>
                      <a:cubicBezTo>
                        <a:pt x="463" y="1353"/>
                        <a:pt x="463" y="1353"/>
                        <a:pt x="463" y="1353"/>
                      </a:cubicBezTo>
                      <a:cubicBezTo>
                        <a:pt x="463" y="1360"/>
                        <a:pt x="463" y="1360"/>
                        <a:pt x="463" y="1360"/>
                      </a:cubicBezTo>
                      <a:cubicBezTo>
                        <a:pt x="470" y="1360"/>
                        <a:pt x="470" y="1360"/>
                        <a:pt x="470" y="1360"/>
                      </a:cubicBezTo>
                      <a:cubicBezTo>
                        <a:pt x="470" y="1353"/>
                        <a:pt x="470" y="1353"/>
                        <a:pt x="470" y="1353"/>
                      </a:cubicBezTo>
                      <a:moveTo>
                        <a:pt x="485" y="1353"/>
                      </a:moveTo>
                      <a:cubicBezTo>
                        <a:pt x="478" y="1353"/>
                        <a:pt x="478" y="1353"/>
                        <a:pt x="478" y="1353"/>
                      </a:cubicBezTo>
                      <a:cubicBezTo>
                        <a:pt x="478" y="1360"/>
                        <a:pt x="478" y="1360"/>
                        <a:pt x="478" y="1360"/>
                      </a:cubicBezTo>
                      <a:cubicBezTo>
                        <a:pt x="485" y="1360"/>
                        <a:pt x="485" y="1360"/>
                        <a:pt x="485" y="1360"/>
                      </a:cubicBezTo>
                      <a:cubicBezTo>
                        <a:pt x="485" y="1353"/>
                        <a:pt x="485" y="1353"/>
                        <a:pt x="485" y="1353"/>
                      </a:cubicBezTo>
                      <a:moveTo>
                        <a:pt x="499" y="1353"/>
                      </a:moveTo>
                      <a:cubicBezTo>
                        <a:pt x="492" y="1353"/>
                        <a:pt x="492" y="1353"/>
                        <a:pt x="492" y="1353"/>
                      </a:cubicBezTo>
                      <a:cubicBezTo>
                        <a:pt x="492" y="1360"/>
                        <a:pt x="492" y="1360"/>
                        <a:pt x="492" y="1360"/>
                      </a:cubicBezTo>
                      <a:cubicBezTo>
                        <a:pt x="499" y="1360"/>
                        <a:pt x="499" y="1360"/>
                        <a:pt x="499" y="1360"/>
                      </a:cubicBezTo>
                      <a:cubicBezTo>
                        <a:pt x="499" y="1353"/>
                        <a:pt x="499" y="1353"/>
                        <a:pt x="499" y="1353"/>
                      </a:cubicBezTo>
                      <a:moveTo>
                        <a:pt x="234" y="1338"/>
                      </a:moveTo>
                      <a:cubicBezTo>
                        <a:pt x="227" y="1338"/>
                        <a:pt x="227" y="1338"/>
                        <a:pt x="227" y="1338"/>
                      </a:cubicBezTo>
                      <a:cubicBezTo>
                        <a:pt x="227" y="1345"/>
                        <a:pt x="227" y="1345"/>
                        <a:pt x="227" y="1345"/>
                      </a:cubicBezTo>
                      <a:cubicBezTo>
                        <a:pt x="234" y="1345"/>
                        <a:pt x="234" y="1345"/>
                        <a:pt x="234" y="1345"/>
                      </a:cubicBezTo>
                      <a:cubicBezTo>
                        <a:pt x="234" y="1338"/>
                        <a:pt x="234" y="1338"/>
                        <a:pt x="234" y="1338"/>
                      </a:cubicBezTo>
                      <a:moveTo>
                        <a:pt x="249" y="1338"/>
                      </a:moveTo>
                      <a:cubicBezTo>
                        <a:pt x="242" y="1338"/>
                        <a:pt x="242" y="1338"/>
                        <a:pt x="242" y="1338"/>
                      </a:cubicBezTo>
                      <a:cubicBezTo>
                        <a:pt x="242" y="1345"/>
                        <a:pt x="242" y="1345"/>
                        <a:pt x="242" y="1345"/>
                      </a:cubicBezTo>
                      <a:cubicBezTo>
                        <a:pt x="249" y="1345"/>
                        <a:pt x="249" y="1345"/>
                        <a:pt x="249" y="1345"/>
                      </a:cubicBezTo>
                      <a:cubicBezTo>
                        <a:pt x="249" y="1338"/>
                        <a:pt x="249" y="1338"/>
                        <a:pt x="249" y="1338"/>
                      </a:cubicBezTo>
                      <a:moveTo>
                        <a:pt x="263" y="1338"/>
                      </a:moveTo>
                      <a:cubicBezTo>
                        <a:pt x="256" y="1338"/>
                        <a:pt x="256" y="1338"/>
                        <a:pt x="256" y="1338"/>
                      </a:cubicBezTo>
                      <a:cubicBezTo>
                        <a:pt x="256" y="1345"/>
                        <a:pt x="256" y="1345"/>
                        <a:pt x="256" y="1345"/>
                      </a:cubicBezTo>
                      <a:cubicBezTo>
                        <a:pt x="263" y="1345"/>
                        <a:pt x="263" y="1345"/>
                        <a:pt x="263" y="1345"/>
                      </a:cubicBezTo>
                      <a:cubicBezTo>
                        <a:pt x="263" y="1338"/>
                        <a:pt x="263" y="1338"/>
                        <a:pt x="263" y="1338"/>
                      </a:cubicBezTo>
                      <a:moveTo>
                        <a:pt x="278" y="1338"/>
                      </a:moveTo>
                      <a:cubicBezTo>
                        <a:pt x="271" y="1338"/>
                        <a:pt x="271" y="1338"/>
                        <a:pt x="271" y="1338"/>
                      </a:cubicBezTo>
                      <a:cubicBezTo>
                        <a:pt x="271" y="1345"/>
                        <a:pt x="271" y="1345"/>
                        <a:pt x="271" y="1345"/>
                      </a:cubicBezTo>
                      <a:cubicBezTo>
                        <a:pt x="278" y="1345"/>
                        <a:pt x="278" y="1345"/>
                        <a:pt x="278" y="1345"/>
                      </a:cubicBezTo>
                      <a:cubicBezTo>
                        <a:pt x="278" y="1338"/>
                        <a:pt x="278" y="1338"/>
                        <a:pt x="278" y="1338"/>
                      </a:cubicBezTo>
                      <a:moveTo>
                        <a:pt x="293" y="1338"/>
                      </a:moveTo>
                      <a:cubicBezTo>
                        <a:pt x="286" y="1338"/>
                        <a:pt x="286" y="1338"/>
                        <a:pt x="286" y="1338"/>
                      </a:cubicBezTo>
                      <a:cubicBezTo>
                        <a:pt x="286" y="1345"/>
                        <a:pt x="286" y="1345"/>
                        <a:pt x="286" y="1345"/>
                      </a:cubicBezTo>
                      <a:cubicBezTo>
                        <a:pt x="293" y="1345"/>
                        <a:pt x="293" y="1345"/>
                        <a:pt x="293" y="1345"/>
                      </a:cubicBezTo>
                      <a:cubicBezTo>
                        <a:pt x="293" y="1338"/>
                        <a:pt x="293" y="1338"/>
                        <a:pt x="293" y="1338"/>
                      </a:cubicBezTo>
                      <a:moveTo>
                        <a:pt x="308" y="1338"/>
                      </a:moveTo>
                      <a:cubicBezTo>
                        <a:pt x="301" y="1338"/>
                        <a:pt x="301" y="1338"/>
                        <a:pt x="301" y="1338"/>
                      </a:cubicBezTo>
                      <a:cubicBezTo>
                        <a:pt x="301" y="1345"/>
                        <a:pt x="301" y="1345"/>
                        <a:pt x="301" y="1345"/>
                      </a:cubicBezTo>
                      <a:cubicBezTo>
                        <a:pt x="308" y="1345"/>
                        <a:pt x="308" y="1345"/>
                        <a:pt x="308" y="1345"/>
                      </a:cubicBezTo>
                      <a:cubicBezTo>
                        <a:pt x="308" y="1338"/>
                        <a:pt x="308" y="1338"/>
                        <a:pt x="308" y="1338"/>
                      </a:cubicBezTo>
                      <a:moveTo>
                        <a:pt x="322" y="1338"/>
                      </a:moveTo>
                      <a:cubicBezTo>
                        <a:pt x="315" y="1338"/>
                        <a:pt x="315" y="1338"/>
                        <a:pt x="315" y="1338"/>
                      </a:cubicBezTo>
                      <a:cubicBezTo>
                        <a:pt x="315" y="1345"/>
                        <a:pt x="315" y="1345"/>
                        <a:pt x="315" y="1345"/>
                      </a:cubicBezTo>
                      <a:cubicBezTo>
                        <a:pt x="322" y="1345"/>
                        <a:pt x="322" y="1345"/>
                        <a:pt x="322" y="1345"/>
                      </a:cubicBezTo>
                      <a:cubicBezTo>
                        <a:pt x="322" y="1338"/>
                        <a:pt x="322" y="1338"/>
                        <a:pt x="322" y="1338"/>
                      </a:cubicBezTo>
                      <a:moveTo>
                        <a:pt x="337" y="1338"/>
                      </a:moveTo>
                      <a:cubicBezTo>
                        <a:pt x="330" y="1338"/>
                        <a:pt x="330" y="1338"/>
                        <a:pt x="330" y="1338"/>
                      </a:cubicBezTo>
                      <a:cubicBezTo>
                        <a:pt x="330" y="1345"/>
                        <a:pt x="330" y="1345"/>
                        <a:pt x="330" y="1345"/>
                      </a:cubicBezTo>
                      <a:cubicBezTo>
                        <a:pt x="337" y="1345"/>
                        <a:pt x="337" y="1345"/>
                        <a:pt x="337" y="1345"/>
                      </a:cubicBezTo>
                      <a:cubicBezTo>
                        <a:pt x="337" y="1338"/>
                        <a:pt x="337" y="1338"/>
                        <a:pt x="337" y="1338"/>
                      </a:cubicBezTo>
                      <a:moveTo>
                        <a:pt x="352" y="1338"/>
                      </a:moveTo>
                      <a:cubicBezTo>
                        <a:pt x="345" y="1338"/>
                        <a:pt x="345" y="1338"/>
                        <a:pt x="345" y="1338"/>
                      </a:cubicBezTo>
                      <a:cubicBezTo>
                        <a:pt x="345" y="1345"/>
                        <a:pt x="345" y="1345"/>
                        <a:pt x="345" y="1345"/>
                      </a:cubicBezTo>
                      <a:cubicBezTo>
                        <a:pt x="352" y="1345"/>
                        <a:pt x="352" y="1345"/>
                        <a:pt x="352" y="1345"/>
                      </a:cubicBezTo>
                      <a:cubicBezTo>
                        <a:pt x="352" y="1338"/>
                        <a:pt x="352" y="1338"/>
                        <a:pt x="352" y="1338"/>
                      </a:cubicBezTo>
                      <a:moveTo>
                        <a:pt x="367" y="1338"/>
                      </a:moveTo>
                      <a:cubicBezTo>
                        <a:pt x="360" y="1338"/>
                        <a:pt x="360" y="1338"/>
                        <a:pt x="360" y="1338"/>
                      </a:cubicBezTo>
                      <a:cubicBezTo>
                        <a:pt x="360" y="1345"/>
                        <a:pt x="360" y="1345"/>
                        <a:pt x="360" y="1345"/>
                      </a:cubicBezTo>
                      <a:cubicBezTo>
                        <a:pt x="367" y="1345"/>
                        <a:pt x="367" y="1345"/>
                        <a:pt x="367" y="1345"/>
                      </a:cubicBezTo>
                      <a:cubicBezTo>
                        <a:pt x="367" y="1338"/>
                        <a:pt x="367" y="1338"/>
                        <a:pt x="367" y="1338"/>
                      </a:cubicBezTo>
                      <a:moveTo>
                        <a:pt x="381" y="1338"/>
                      </a:moveTo>
                      <a:cubicBezTo>
                        <a:pt x="374" y="1338"/>
                        <a:pt x="374" y="1338"/>
                        <a:pt x="374" y="1338"/>
                      </a:cubicBezTo>
                      <a:cubicBezTo>
                        <a:pt x="374" y="1345"/>
                        <a:pt x="374" y="1345"/>
                        <a:pt x="374" y="1345"/>
                      </a:cubicBezTo>
                      <a:cubicBezTo>
                        <a:pt x="381" y="1345"/>
                        <a:pt x="381" y="1345"/>
                        <a:pt x="381" y="1345"/>
                      </a:cubicBezTo>
                      <a:cubicBezTo>
                        <a:pt x="381" y="1338"/>
                        <a:pt x="381" y="1338"/>
                        <a:pt x="381" y="1338"/>
                      </a:cubicBezTo>
                      <a:moveTo>
                        <a:pt x="396" y="1338"/>
                      </a:moveTo>
                      <a:cubicBezTo>
                        <a:pt x="389" y="1338"/>
                        <a:pt x="389" y="1338"/>
                        <a:pt x="389" y="1338"/>
                      </a:cubicBezTo>
                      <a:cubicBezTo>
                        <a:pt x="389" y="1345"/>
                        <a:pt x="389" y="1345"/>
                        <a:pt x="389" y="1345"/>
                      </a:cubicBezTo>
                      <a:cubicBezTo>
                        <a:pt x="396" y="1345"/>
                        <a:pt x="396" y="1345"/>
                        <a:pt x="396" y="1345"/>
                      </a:cubicBezTo>
                      <a:cubicBezTo>
                        <a:pt x="396" y="1338"/>
                        <a:pt x="396" y="1338"/>
                        <a:pt x="396" y="1338"/>
                      </a:cubicBezTo>
                      <a:moveTo>
                        <a:pt x="411" y="1338"/>
                      </a:moveTo>
                      <a:cubicBezTo>
                        <a:pt x="404" y="1338"/>
                        <a:pt x="404" y="1338"/>
                        <a:pt x="404" y="1338"/>
                      </a:cubicBezTo>
                      <a:cubicBezTo>
                        <a:pt x="404" y="1345"/>
                        <a:pt x="404" y="1345"/>
                        <a:pt x="404" y="1345"/>
                      </a:cubicBezTo>
                      <a:cubicBezTo>
                        <a:pt x="411" y="1345"/>
                        <a:pt x="411" y="1345"/>
                        <a:pt x="411" y="1345"/>
                      </a:cubicBezTo>
                      <a:cubicBezTo>
                        <a:pt x="411" y="1338"/>
                        <a:pt x="411" y="1338"/>
                        <a:pt x="411" y="1338"/>
                      </a:cubicBezTo>
                      <a:moveTo>
                        <a:pt x="426" y="1338"/>
                      </a:moveTo>
                      <a:cubicBezTo>
                        <a:pt x="419" y="1338"/>
                        <a:pt x="419" y="1338"/>
                        <a:pt x="419" y="1338"/>
                      </a:cubicBezTo>
                      <a:cubicBezTo>
                        <a:pt x="419" y="1345"/>
                        <a:pt x="419" y="1345"/>
                        <a:pt x="419" y="1345"/>
                      </a:cubicBezTo>
                      <a:cubicBezTo>
                        <a:pt x="426" y="1345"/>
                        <a:pt x="426" y="1345"/>
                        <a:pt x="426" y="1345"/>
                      </a:cubicBezTo>
                      <a:cubicBezTo>
                        <a:pt x="426" y="1338"/>
                        <a:pt x="426" y="1338"/>
                        <a:pt x="426" y="1338"/>
                      </a:cubicBezTo>
                      <a:moveTo>
                        <a:pt x="440" y="1338"/>
                      </a:moveTo>
                      <a:cubicBezTo>
                        <a:pt x="433" y="1338"/>
                        <a:pt x="433" y="1338"/>
                        <a:pt x="433" y="1338"/>
                      </a:cubicBezTo>
                      <a:cubicBezTo>
                        <a:pt x="433" y="1345"/>
                        <a:pt x="433" y="1345"/>
                        <a:pt x="433" y="1345"/>
                      </a:cubicBezTo>
                      <a:cubicBezTo>
                        <a:pt x="440" y="1345"/>
                        <a:pt x="440" y="1345"/>
                        <a:pt x="440" y="1345"/>
                      </a:cubicBezTo>
                      <a:cubicBezTo>
                        <a:pt x="440" y="1338"/>
                        <a:pt x="440" y="1338"/>
                        <a:pt x="440" y="1338"/>
                      </a:cubicBezTo>
                      <a:moveTo>
                        <a:pt x="455" y="1338"/>
                      </a:moveTo>
                      <a:cubicBezTo>
                        <a:pt x="448" y="1338"/>
                        <a:pt x="448" y="1338"/>
                        <a:pt x="448" y="1338"/>
                      </a:cubicBezTo>
                      <a:cubicBezTo>
                        <a:pt x="448" y="1345"/>
                        <a:pt x="448" y="1345"/>
                        <a:pt x="448" y="1345"/>
                      </a:cubicBezTo>
                      <a:cubicBezTo>
                        <a:pt x="455" y="1345"/>
                        <a:pt x="455" y="1345"/>
                        <a:pt x="455" y="1345"/>
                      </a:cubicBezTo>
                      <a:cubicBezTo>
                        <a:pt x="455" y="1338"/>
                        <a:pt x="455" y="1338"/>
                        <a:pt x="455" y="1338"/>
                      </a:cubicBezTo>
                      <a:moveTo>
                        <a:pt x="470" y="1338"/>
                      </a:moveTo>
                      <a:cubicBezTo>
                        <a:pt x="463" y="1338"/>
                        <a:pt x="463" y="1338"/>
                        <a:pt x="463" y="1338"/>
                      </a:cubicBezTo>
                      <a:cubicBezTo>
                        <a:pt x="463" y="1345"/>
                        <a:pt x="463" y="1345"/>
                        <a:pt x="463" y="1345"/>
                      </a:cubicBezTo>
                      <a:cubicBezTo>
                        <a:pt x="470" y="1345"/>
                        <a:pt x="470" y="1345"/>
                        <a:pt x="470" y="1345"/>
                      </a:cubicBezTo>
                      <a:cubicBezTo>
                        <a:pt x="470" y="1338"/>
                        <a:pt x="470" y="1338"/>
                        <a:pt x="470" y="1338"/>
                      </a:cubicBezTo>
                      <a:moveTo>
                        <a:pt x="485" y="1338"/>
                      </a:moveTo>
                      <a:cubicBezTo>
                        <a:pt x="478" y="1338"/>
                        <a:pt x="478" y="1338"/>
                        <a:pt x="478" y="1338"/>
                      </a:cubicBezTo>
                      <a:cubicBezTo>
                        <a:pt x="478" y="1345"/>
                        <a:pt x="478" y="1345"/>
                        <a:pt x="478" y="1345"/>
                      </a:cubicBezTo>
                      <a:cubicBezTo>
                        <a:pt x="485" y="1345"/>
                        <a:pt x="485" y="1345"/>
                        <a:pt x="485" y="1345"/>
                      </a:cubicBezTo>
                      <a:cubicBezTo>
                        <a:pt x="485" y="1338"/>
                        <a:pt x="485" y="1338"/>
                        <a:pt x="485" y="1338"/>
                      </a:cubicBezTo>
                      <a:moveTo>
                        <a:pt x="499" y="1338"/>
                      </a:moveTo>
                      <a:cubicBezTo>
                        <a:pt x="492" y="1338"/>
                        <a:pt x="492" y="1338"/>
                        <a:pt x="492" y="1338"/>
                      </a:cubicBezTo>
                      <a:cubicBezTo>
                        <a:pt x="492" y="1345"/>
                        <a:pt x="492" y="1345"/>
                        <a:pt x="492" y="1345"/>
                      </a:cubicBezTo>
                      <a:cubicBezTo>
                        <a:pt x="499" y="1345"/>
                        <a:pt x="499" y="1345"/>
                        <a:pt x="499" y="1345"/>
                      </a:cubicBezTo>
                      <a:cubicBezTo>
                        <a:pt x="499" y="1338"/>
                        <a:pt x="499" y="1338"/>
                        <a:pt x="499" y="1338"/>
                      </a:cubicBezTo>
                      <a:moveTo>
                        <a:pt x="514" y="1338"/>
                      </a:moveTo>
                      <a:cubicBezTo>
                        <a:pt x="507" y="1338"/>
                        <a:pt x="507" y="1338"/>
                        <a:pt x="507" y="1338"/>
                      </a:cubicBezTo>
                      <a:cubicBezTo>
                        <a:pt x="507" y="1345"/>
                        <a:pt x="507" y="1345"/>
                        <a:pt x="507" y="1345"/>
                      </a:cubicBezTo>
                      <a:cubicBezTo>
                        <a:pt x="514" y="1345"/>
                        <a:pt x="514" y="1345"/>
                        <a:pt x="514" y="1345"/>
                      </a:cubicBezTo>
                      <a:cubicBezTo>
                        <a:pt x="514" y="1338"/>
                        <a:pt x="514" y="1338"/>
                        <a:pt x="514" y="1338"/>
                      </a:cubicBezTo>
                      <a:moveTo>
                        <a:pt x="219" y="1323"/>
                      </a:moveTo>
                      <a:cubicBezTo>
                        <a:pt x="212" y="1323"/>
                        <a:pt x="212" y="1323"/>
                        <a:pt x="212" y="1323"/>
                      </a:cubicBezTo>
                      <a:cubicBezTo>
                        <a:pt x="212" y="1330"/>
                        <a:pt x="212" y="1330"/>
                        <a:pt x="212" y="1330"/>
                      </a:cubicBezTo>
                      <a:cubicBezTo>
                        <a:pt x="219" y="1330"/>
                        <a:pt x="219" y="1330"/>
                        <a:pt x="219" y="1330"/>
                      </a:cubicBezTo>
                      <a:cubicBezTo>
                        <a:pt x="219" y="1323"/>
                        <a:pt x="219" y="1323"/>
                        <a:pt x="219" y="1323"/>
                      </a:cubicBezTo>
                      <a:moveTo>
                        <a:pt x="234" y="1323"/>
                      </a:moveTo>
                      <a:cubicBezTo>
                        <a:pt x="227" y="1323"/>
                        <a:pt x="227" y="1323"/>
                        <a:pt x="227" y="1323"/>
                      </a:cubicBezTo>
                      <a:cubicBezTo>
                        <a:pt x="227" y="1330"/>
                        <a:pt x="227" y="1330"/>
                        <a:pt x="227" y="1330"/>
                      </a:cubicBezTo>
                      <a:cubicBezTo>
                        <a:pt x="234" y="1330"/>
                        <a:pt x="234" y="1330"/>
                        <a:pt x="234" y="1330"/>
                      </a:cubicBezTo>
                      <a:cubicBezTo>
                        <a:pt x="234" y="1323"/>
                        <a:pt x="234" y="1323"/>
                        <a:pt x="234" y="1323"/>
                      </a:cubicBezTo>
                      <a:moveTo>
                        <a:pt x="249" y="1323"/>
                      </a:moveTo>
                      <a:cubicBezTo>
                        <a:pt x="242" y="1323"/>
                        <a:pt x="242" y="1323"/>
                        <a:pt x="242" y="1323"/>
                      </a:cubicBezTo>
                      <a:cubicBezTo>
                        <a:pt x="242" y="1330"/>
                        <a:pt x="242" y="1330"/>
                        <a:pt x="242" y="1330"/>
                      </a:cubicBezTo>
                      <a:cubicBezTo>
                        <a:pt x="249" y="1330"/>
                        <a:pt x="249" y="1330"/>
                        <a:pt x="249" y="1330"/>
                      </a:cubicBezTo>
                      <a:cubicBezTo>
                        <a:pt x="249" y="1323"/>
                        <a:pt x="249" y="1323"/>
                        <a:pt x="249" y="1323"/>
                      </a:cubicBezTo>
                      <a:moveTo>
                        <a:pt x="263" y="1323"/>
                      </a:moveTo>
                      <a:cubicBezTo>
                        <a:pt x="256" y="1323"/>
                        <a:pt x="256" y="1323"/>
                        <a:pt x="256" y="1323"/>
                      </a:cubicBezTo>
                      <a:cubicBezTo>
                        <a:pt x="256" y="1330"/>
                        <a:pt x="256" y="1330"/>
                        <a:pt x="256" y="1330"/>
                      </a:cubicBezTo>
                      <a:cubicBezTo>
                        <a:pt x="263" y="1330"/>
                        <a:pt x="263" y="1330"/>
                        <a:pt x="263" y="1330"/>
                      </a:cubicBezTo>
                      <a:cubicBezTo>
                        <a:pt x="263" y="1323"/>
                        <a:pt x="263" y="1323"/>
                        <a:pt x="263" y="1323"/>
                      </a:cubicBezTo>
                      <a:moveTo>
                        <a:pt x="278" y="1323"/>
                      </a:moveTo>
                      <a:cubicBezTo>
                        <a:pt x="271" y="1323"/>
                        <a:pt x="271" y="1323"/>
                        <a:pt x="271" y="1323"/>
                      </a:cubicBezTo>
                      <a:cubicBezTo>
                        <a:pt x="271" y="1330"/>
                        <a:pt x="271" y="1330"/>
                        <a:pt x="271" y="1330"/>
                      </a:cubicBezTo>
                      <a:cubicBezTo>
                        <a:pt x="278" y="1330"/>
                        <a:pt x="278" y="1330"/>
                        <a:pt x="278" y="1330"/>
                      </a:cubicBezTo>
                      <a:cubicBezTo>
                        <a:pt x="278" y="1323"/>
                        <a:pt x="278" y="1323"/>
                        <a:pt x="278" y="1323"/>
                      </a:cubicBezTo>
                      <a:moveTo>
                        <a:pt x="293" y="1323"/>
                      </a:moveTo>
                      <a:cubicBezTo>
                        <a:pt x="286" y="1323"/>
                        <a:pt x="286" y="1323"/>
                        <a:pt x="286" y="1323"/>
                      </a:cubicBezTo>
                      <a:cubicBezTo>
                        <a:pt x="286" y="1330"/>
                        <a:pt x="286" y="1330"/>
                        <a:pt x="286" y="1330"/>
                      </a:cubicBezTo>
                      <a:cubicBezTo>
                        <a:pt x="293" y="1330"/>
                        <a:pt x="293" y="1330"/>
                        <a:pt x="293" y="1330"/>
                      </a:cubicBezTo>
                      <a:cubicBezTo>
                        <a:pt x="293" y="1323"/>
                        <a:pt x="293" y="1323"/>
                        <a:pt x="293" y="1323"/>
                      </a:cubicBezTo>
                      <a:moveTo>
                        <a:pt x="308" y="1323"/>
                      </a:moveTo>
                      <a:cubicBezTo>
                        <a:pt x="301" y="1323"/>
                        <a:pt x="301" y="1323"/>
                        <a:pt x="301" y="1323"/>
                      </a:cubicBezTo>
                      <a:cubicBezTo>
                        <a:pt x="301" y="1330"/>
                        <a:pt x="301" y="1330"/>
                        <a:pt x="301" y="1330"/>
                      </a:cubicBezTo>
                      <a:cubicBezTo>
                        <a:pt x="308" y="1330"/>
                        <a:pt x="308" y="1330"/>
                        <a:pt x="308" y="1330"/>
                      </a:cubicBezTo>
                      <a:cubicBezTo>
                        <a:pt x="308" y="1323"/>
                        <a:pt x="308" y="1323"/>
                        <a:pt x="308" y="1323"/>
                      </a:cubicBezTo>
                      <a:moveTo>
                        <a:pt x="322" y="1323"/>
                      </a:moveTo>
                      <a:cubicBezTo>
                        <a:pt x="315" y="1323"/>
                        <a:pt x="315" y="1323"/>
                        <a:pt x="315" y="1323"/>
                      </a:cubicBezTo>
                      <a:cubicBezTo>
                        <a:pt x="315" y="1330"/>
                        <a:pt x="315" y="1330"/>
                        <a:pt x="315" y="1330"/>
                      </a:cubicBezTo>
                      <a:cubicBezTo>
                        <a:pt x="322" y="1330"/>
                        <a:pt x="322" y="1330"/>
                        <a:pt x="322" y="1330"/>
                      </a:cubicBezTo>
                      <a:cubicBezTo>
                        <a:pt x="322" y="1323"/>
                        <a:pt x="322" y="1323"/>
                        <a:pt x="322" y="1323"/>
                      </a:cubicBezTo>
                      <a:moveTo>
                        <a:pt x="337" y="1323"/>
                      </a:moveTo>
                      <a:cubicBezTo>
                        <a:pt x="330" y="1323"/>
                        <a:pt x="330" y="1323"/>
                        <a:pt x="330" y="1323"/>
                      </a:cubicBezTo>
                      <a:cubicBezTo>
                        <a:pt x="330" y="1330"/>
                        <a:pt x="330" y="1330"/>
                        <a:pt x="330" y="1330"/>
                      </a:cubicBezTo>
                      <a:cubicBezTo>
                        <a:pt x="337" y="1330"/>
                        <a:pt x="337" y="1330"/>
                        <a:pt x="337" y="1330"/>
                      </a:cubicBezTo>
                      <a:cubicBezTo>
                        <a:pt x="337" y="1323"/>
                        <a:pt x="337" y="1323"/>
                        <a:pt x="337" y="1323"/>
                      </a:cubicBezTo>
                      <a:moveTo>
                        <a:pt x="352" y="1323"/>
                      </a:moveTo>
                      <a:cubicBezTo>
                        <a:pt x="345" y="1323"/>
                        <a:pt x="345" y="1323"/>
                        <a:pt x="345" y="1323"/>
                      </a:cubicBezTo>
                      <a:cubicBezTo>
                        <a:pt x="345" y="1330"/>
                        <a:pt x="345" y="1330"/>
                        <a:pt x="345" y="1330"/>
                      </a:cubicBezTo>
                      <a:cubicBezTo>
                        <a:pt x="352" y="1330"/>
                        <a:pt x="352" y="1330"/>
                        <a:pt x="352" y="1330"/>
                      </a:cubicBezTo>
                      <a:cubicBezTo>
                        <a:pt x="352" y="1323"/>
                        <a:pt x="352" y="1323"/>
                        <a:pt x="352" y="1323"/>
                      </a:cubicBezTo>
                      <a:moveTo>
                        <a:pt x="367" y="1323"/>
                      </a:moveTo>
                      <a:cubicBezTo>
                        <a:pt x="360" y="1323"/>
                        <a:pt x="360" y="1323"/>
                        <a:pt x="360" y="1323"/>
                      </a:cubicBezTo>
                      <a:cubicBezTo>
                        <a:pt x="360" y="1330"/>
                        <a:pt x="360" y="1330"/>
                        <a:pt x="360" y="1330"/>
                      </a:cubicBezTo>
                      <a:cubicBezTo>
                        <a:pt x="367" y="1330"/>
                        <a:pt x="367" y="1330"/>
                        <a:pt x="367" y="1330"/>
                      </a:cubicBezTo>
                      <a:cubicBezTo>
                        <a:pt x="367" y="1323"/>
                        <a:pt x="367" y="1323"/>
                        <a:pt x="367" y="1323"/>
                      </a:cubicBezTo>
                      <a:moveTo>
                        <a:pt x="381" y="1323"/>
                      </a:moveTo>
                      <a:cubicBezTo>
                        <a:pt x="374" y="1323"/>
                        <a:pt x="374" y="1323"/>
                        <a:pt x="374" y="1323"/>
                      </a:cubicBezTo>
                      <a:cubicBezTo>
                        <a:pt x="374" y="1330"/>
                        <a:pt x="374" y="1330"/>
                        <a:pt x="374" y="1330"/>
                      </a:cubicBezTo>
                      <a:cubicBezTo>
                        <a:pt x="381" y="1330"/>
                        <a:pt x="381" y="1330"/>
                        <a:pt x="381" y="1330"/>
                      </a:cubicBezTo>
                      <a:cubicBezTo>
                        <a:pt x="381" y="1323"/>
                        <a:pt x="381" y="1323"/>
                        <a:pt x="381" y="1323"/>
                      </a:cubicBezTo>
                      <a:moveTo>
                        <a:pt x="396" y="1323"/>
                      </a:moveTo>
                      <a:cubicBezTo>
                        <a:pt x="389" y="1323"/>
                        <a:pt x="389" y="1323"/>
                        <a:pt x="389" y="1323"/>
                      </a:cubicBezTo>
                      <a:cubicBezTo>
                        <a:pt x="389" y="1330"/>
                        <a:pt x="389" y="1330"/>
                        <a:pt x="389" y="1330"/>
                      </a:cubicBezTo>
                      <a:cubicBezTo>
                        <a:pt x="396" y="1330"/>
                        <a:pt x="396" y="1330"/>
                        <a:pt x="396" y="1330"/>
                      </a:cubicBezTo>
                      <a:cubicBezTo>
                        <a:pt x="396" y="1323"/>
                        <a:pt x="396" y="1323"/>
                        <a:pt x="396" y="1323"/>
                      </a:cubicBezTo>
                      <a:moveTo>
                        <a:pt x="411" y="1323"/>
                      </a:moveTo>
                      <a:cubicBezTo>
                        <a:pt x="404" y="1323"/>
                        <a:pt x="404" y="1323"/>
                        <a:pt x="404" y="1323"/>
                      </a:cubicBezTo>
                      <a:cubicBezTo>
                        <a:pt x="404" y="1330"/>
                        <a:pt x="404" y="1330"/>
                        <a:pt x="404" y="1330"/>
                      </a:cubicBezTo>
                      <a:cubicBezTo>
                        <a:pt x="411" y="1330"/>
                        <a:pt x="411" y="1330"/>
                        <a:pt x="411" y="1330"/>
                      </a:cubicBezTo>
                      <a:cubicBezTo>
                        <a:pt x="411" y="1323"/>
                        <a:pt x="411" y="1323"/>
                        <a:pt x="411" y="1323"/>
                      </a:cubicBezTo>
                      <a:moveTo>
                        <a:pt x="426" y="1323"/>
                      </a:moveTo>
                      <a:cubicBezTo>
                        <a:pt x="419" y="1323"/>
                        <a:pt x="419" y="1323"/>
                        <a:pt x="419" y="1323"/>
                      </a:cubicBezTo>
                      <a:cubicBezTo>
                        <a:pt x="419" y="1330"/>
                        <a:pt x="419" y="1330"/>
                        <a:pt x="419" y="1330"/>
                      </a:cubicBezTo>
                      <a:cubicBezTo>
                        <a:pt x="426" y="1330"/>
                        <a:pt x="426" y="1330"/>
                        <a:pt x="426" y="1330"/>
                      </a:cubicBezTo>
                      <a:cubicBezTo>
                        <a:pt x="426" y="1323"/>
                        <a:pt x="426" y="1323"/>
                        <a:pt x="426" y="1323"/>
                      </a:cubicBezTo>
                      <a:moveTo>
                        <a:pt x="440" y="1323"/>
                      </a:moveTo>
                      <a:cubicBezTo>
                        <a:pt x="433" y="1323"/>
                        <a:pt x="433" y="1323"/>
                        <a:pt x="433" y="1323"/>
                      </a:cubicBezTo>
                      <a:cubicBezTo>
                        <a:pt x="433" y="1330"/>
                        <a:pt x="433" y="1330"/>
                        <a:pt x="433" y="1330"/>
                      </a:cubicBezTo>
                      <a:cubicBezTo>
                        <a:pt x="440" y="1330"/>
                        <a:pt x="440" y="1330"/>
                        <a:pt x="440" y="1330"/>
                      </a:cubicBezTo>
                      <a:cubicBezTo>
                        <a:pt x="440" y="1323"/>
                        <a:pt x="440" y="1323"/>
                        <a:pt x="440" y="1323"/>
                      </a:cubicBezTo>
                      <a:moveTo>
                        <a:pt x="455" y="1323"/>
                      </a:moveTo>
                      <a:cubicBezTo>
                        <a:pt x="448" y="1323"/>
                        <a:pt x="448" y="1323"/>
                        <a:pt x="448" y="1323"/>
                      </a:cubicBezTo>
                      <a:cubicBezTo>
                        <a:pt x="448" y="1330"/>
                        <a:pt x="448" y="1330"/>
                        <a:pt x="448" y="1330"/>
                      </a:cubicBezTo>
                      <a:cubicBezTo>
                        <a:pt x="455" y="1330"/>
                        <a:pt x="455" y="1330"/>
                        <a:pt x="455" y="1330"/>
                      </a:cubicBezTo>
                      <a:cubicBezTo>
                        <a:pt x="455" y="1323"/>
                        <a:pt x="455" y="1323"/>
                        <a:pt x="455" y="1323"/>
                      </a:cubicBezTo>
                      <a:moveTo>
                        <a:pt x="470" y="1323"/>
                      </a:moveTo>
                      <a:cubicBezTo>
                        <a:pt x="463" y="1323"/>
                        <a:pt x="463" y="1323"/>
                        <a:pt x="463" y="1323"/>
                      </a:cubicBezTo>
                      <a:cubicBezTo>
                        <a:pt x="463" y="1330"/>
                        <a:pt x="463" y="1330"/>
                        <a:pt x="463" y="1330"/>
                      </a:cubicBezTo>
                      <a:cubicBezTo>
                        <a:pt x="470" y="1330"/>
                        <a:pt x="470" y="1330"/>
                        <a:pt x="470" y="1330"/>
                      </a:cubicBezTo>
                      <a:cubicBezTo>
                        <a:pt x="470" y="1323"/>
                        <a:pt x="470" y="1323"/>
                        <a:pt x="470" y="1323"/>
                      </a:cubicBezTo>
                      <a:moveTo>
                        <a:pt x="485" y="1323"/>
                      </a:moveTo>
                      <a:cubicBezTo>
                        <a:pt x="478" y="1323"/>
                        <a:pt x="478" y="1323"/>
                        <a:pt x="478" y="1323"/>
                      </a:cubicBezTo>
                      <a:cubicBezTo>
                        <a:pt x="478" y="1330"/>
                        <a:pt x="478" y="1330"/>
                        <a:pt x="478" y="1330"/>
                      </a:cubicBezTo>
                      <a:cubicBezTo>
                        <a:pt x="485" y="1330"/>
                        <a:pt x="485" y="1330"/>
                        <a:pt x="485" y="1330"/>
                      </a:cubicBezTo>
                      <a:cubicBezTo>
                        <a:pt x="485" y="1323"/>
                        <a:pt x="485" y="1323"/>
                        <a:pt x="485" y="1323"/>
                      </a:cubicBezTo>
                      <a:moveTo>
                        <a:pt x="499" y="1323"/>
                      </a:moveTo>
                      <a:cubicBezTo>
                        <a:pt x="492" y="1323"/>
                        <a:pt x="492" y="1323"/>
                        <a:pt x="492" y="1323"/>
                      </a:cubicBezTo>
                      <a:cubicBezTo>
                        <a:pt x="492" y="1330"/>
                        <a:pt x="492" y="1330"/>
                        <a:pt x="492" y="1330"/>
                      </a:cubicBezTo>
                      <a:cubicBezTo>
                        <a:pt x="499" y="1330"/>
                        <a:pt x="499" y="1330"/>
                        <a:pt x="499" y="1330"/>
                      </a:cubicBezTo>
                      <a:cubicBezTo>
                        <a:pt x="499" y="1323"/>
                        <a:pt x="499" y="1323"/>
                        <a:pt x="499" y="1323"/>
                      </a:cubicBezTo>
                      <a:moveTo>
                        <a:pt x="514" y="1323"/>
                      </a:moveTo>
                      <a:cubicBezTo>
                        <a:pt x="507" y="1323"/>
                        <a:pt x="507" y="1323"/>
                        <a:pt x="507" y="1323"/>
                      </a:cubicBezTo>
                      <a:cubicBezTo>
                        <a:pt x="507" y="1330"/>
                        <a:pt x="507" y="1330"/>
                        <a:pt x="507" y="1330"/>
                      </a:cubicBezTo>
                      <a:cubicBezTo>
                        <a:pt x="514" y="1330"/>
                        <a:pt x="514" y="1330"/>
                        <a:pt x="514" y="1330"/>
                      </a:cubicBezTo>
                      <a:cubicBezTo>
                        <a:pt x="514" y="1323"/>
                        <a:pt x="514" y="1323"/>
                        <a:pt x="514" y="1323"/>
                      </a:cubicBezTo>
                      <a:moveTo>
                        <a:pt x="529" y="1323"/>
                      </a:moveTo>
                      <a:cubicBezTo>
                        <a:pt x="522" y="1323"/>
                        <a:pt x="522" y="1323"/>
                        <a:pt x="522" y="1323"/>
                      </a:cubicBezTo>
                      <a:cubicBezTo>
                        <a:pt x="522" y="1330"/>
                        <a:pt x="522" y="1330"/>
                        <a:pt x="522" y="1330"/>
                      </a:cubicBezTo>
                      <a:cubicBezTo>
                        <a:pt x="529" y="1330"/>
                        <a:pt x="529" y="1330"/>
                        <a:pt x="529" y="1330"/>
                      </a:cubicBezTo>
                      <a:cubicBezTo>
                        <a:pt x="529" y="1323"/>
                        <a:pt x="529" y="1323"/>
                        <a:pt x="529" y="1323"/>
                      </a:cubicBezTo>
                      <a:moveTo>
                        <a:pt x="219" y="1308"/>
                      </a:moveTo>
                      <a:cubicBezTo>
                        <a:pt x="212" y="1308"/>
                        <a:pt x="212" y="1308"/>
                        <a:pt x="212" y="1308"/>
                      </a:cubicBezTo>
                      <a:cubicBezTo>
                        <a:pt x="212" y="1315"/>
                        <a:pt x="212" y="1315"/>
                        <a:pt x="212" y="1315"/>
                      </a:cubicBezTo>
                      <a:cubicBezTo>
                        <a:pt x="219" y="1315"/>
                        <a:pt x="219" y="1315"/>
                        <a:pt x="219" y="1315"/>
                      </a:cubicBezTo>
                      <a:cubicBezTo>
                        <a:pt x="219" y="1308"/>
                        <a:pt x="219" y="1308"/>
                        <a:pt x="219" y="1308"/>
                      </a:cubicBezTo>
                      <a:moveTo>
                        <a:pt x="234" y="1308"/>
                      </a:moveTo>
                      <a:cubicBezTo>
                        <a:pt x="227" y="1308"/>
                        <a:pt x="227" y="1308"/>
                        <a:pt x="227" y="1308"/>
                      </a:cubicBezTo>
                      <a:cubicBezTo>
                        <a:pt x="227" y="1315"/>
                        <a:pt x="227" y="1315"/>
                        <a:pt x="227" y="1315"/>
                      </a:cubicBezTo>
                      <a:cubicBezTo>
                        <a:pt x="234" y="1315"/>
                        <a:pt x="234" y="1315"/>
                        <a:pt x="234" y="1315"/>
                      </a:cubicBezTo>
                      <a:cubicBezTo>
                        <a:pt x="234" y="1308"/>
                        <a:pt x="234" y="1308"/>
                        <a:pt x="234" y="1308"/>
                      </a:cubicBezTo>
                      <a:moveTo>
                        <a:pt x="249" y="1308"/>
                      </a:moveTo>
                      <a:cubicBezTo>
                        <a:pt x="242" y="1308"/>
                        <a:pt x="242" y="1308"/>
                        <a:pt x="242" y="1308"/>
                      </a:cubicBezTo>
                      <a:cubicBezTo>
                        <a:pt x="242" y="1315"/>
                        <a:pt x="242" y="1315"/>
                        <a:pt x="242" y="1315"/>
                      </a:cubicBezTo>
                      <a:cubicBezTo>
                        <a:pt x="249" y="1315"/>
                        <a:pt x="249" y="1315"/>
                        <a:pt x="249" y="1315"/>
                      </a:cubicBezTo>
                      <a:cubicBezTo>
                        <a:pt x="249" y="1308"/>
                        <a:pt x="249" y="1308"/>
                        <a:pt x="249" y="1308"/>
                      </a:cubicBezTo>
                      <a:moveTo>
                        <a:pt x="263" y="1308"/>
                      </a:moveTo>
                      <a:cubicBezTo>
                        <a:pt x="256" y="1308"/>
                        <a:pt x="256" y="1308"/>
                        <a:pt x="256" y="1308"/>
                      </a:cubicBezTo>
                      <a:cubicBezTo>
                        <a:pt x="256" y="1315"/>
                        <a:pt x="256" y="1315"/>
                        <a:pt x="256" y="1315"/>
                      </a:cubicBezTo>
                      <a:cubicBezTo>
                        <a:pt x="263" y="1315"/>
                        <a:pt x="263" y="1315"/>
                        <a:pt x="263" y="1315"/>
                      </a:cubicBezTo>
                      <a:cubicBezTo>
                        <a:pt x="263" y="1308"/>
                        <a:pt x="263" y="1308"/>
                        <a:pt x="263" y="1308"/>
                      </a:cubicBezTo>
                      <a:moveTo>
                        <a:pt x="278" y="1308"/>
                      </a:moveTo>
                      <a:cubicBezTo>
                        <a:pt x="271" y="1308"/>
                        <a:pt x="271" y="1308"/>
                        <a:pt x="271" y="1308"/>
                      </a:cubicBezTo>
                      <a:cubicBezTo>
                        <a:pt x="271" y="1315"/>
                        <a:pt x="271" y="1315"/>
                        <a:pt x="271" y="1315"/>
                      </a:cubicBezTo>
                      <a:cubicBezTo>
                        <a:pt x="278" y="1315"/>
                        <a:pt x="278" y="1315"/>
                        <a:pt x="278" y="1315"/>
                      </a:cubicBezTo>
                      <a:cubicBezTo>
                        <a:pt x="278" y="1308"/>
                        <a:pt x="278" y="1308"/>
                        <a:pt x="278" y="1308"/>
                      </a:cubicBezTo>
                      <a:moveTo>
                        <a:pt x="293" y="1308"/>
                      </a:moveTo>
                      <a:cubicBezTo>
                        <a:pt x="286" y="1308"/>
                        <a:pt x="286" y="1308"/>
                        <a:pt x="286" y="1308"/>
                      </a:cubicBezTo>
                      <a:cubicBezTo>
                        <a:pt x="286" y="1315"/>
                        <a:pt x="286" y="1315"/>
                        <a:pt x="286" y="1315"/>
                      </a:cubicBezTo>
                      <a:cubicBezTo>
                        <a:pt x="293" y="1315"/>
                        <a:pt x="293" y="1315"/>
                        <a:pt x="293" y="1315"/>
                      </a:cubicBezTo>
                      <a:cubicBezTo>
                        <a:pt x="293" y="1308"/>
                        <a:pt x="293" y="1308"/>
                        <a:pt x="293" y="1308"/>
                      </a:cubicBezTo>
                      <a:moveTo>
                        <a:pt x="308" y="1308"/>
                      </a:moveTo>
                      <a:cubicBezTo>
                        <a:pt x="301" y="1308"/>
                        <a:pt x="301" y="1308"/>
                        <a:pt x="301" y="1308"/>
                      </a:cubicBezTo>
                      <a:cubicBezTo>
                        <a:pt x="301" y="1315"/>
                        <a:pt x="301" y="1315"/>
                        <a:pt x="301" y="1315"/>
                      </a:cubicBezTo>
                      <a:cubicBezTo>
                        <a:pt x="308" y="1315"/>
                        <a:pt x="308" y="1315"/>
                        <a:pt x="308" y="1315"/>
                      </a:cubicBezTo>
                      <a:cubicBezTo>
                        <a:pt x="308" y="1308"/>
                        <a:pt x="308" y="1308"/>
                        <a:pt x="308" y="1308"/>
                      </a:cubicBezTo>
                      <a:moveTo>
                        <a:pt x="322" y="1308"/>
                      </a:moveTo>
                      <a:cubicBezTo>
                        <a:pt x="315" y="1308"/>
                        <a:pt x="315" y="1308"/>
                        <a:pt x="315" y="1308"/>
                      </a:cubicBezTo>
                      <a:cubicBezTo>
                        <a:pt x="315" y="1315"/>
                        <a:pt x="315" y="1315"/>
                        <a:pt x="315" y="1315"/>
                      </a:cubicBezTo>
                      <a:cubicBezTo>
                        <a:pt x="322" y="1315"/>
                        <a:pt x="322" y="1315"/>
                        <a:pt x="322" y="1315"/>
                      </a:cubicBezTo>
                      <a:cubicBezTo>
                        <a:pt x="322" y="1308"/>
                        <a:pt x="322" y="1308"/>
                        <a:pt x="322" y="1308"/>
                      </a:cubicBezTo>
                      <a:moveTo>
                        <a:pt x="337" y="1308"/>
                      </a:moveTo>
                      <a:cubicBezTo>
                        <a:pt x="330" y="1308"/>
                        <a:pt x="330" y="1308"/>
                        <a:pt x="330" y="1308"/>
                      </a:cubicBezTo>
                      <a:cubicBezTo>
                        <a:pt x="330" y="1315"/>
                        <a:pt x="330" y="1315"/>
                        <a:pt x="330" y="1315"/>
                      </a:cubicBezTo>
                      <a:cubicBezTo>
                        <a:pt x="337" y="1315"/>
                        <a:pt x="337" y="1315"/>
                        <a:pt x="337" y="1315"/>
                      </a:cubicBezTo>
                      <a:cubicBezTo>
                        <a:pt x="337" y="1308"/>
                        <a:pt x="337" y="1308"/>
                        <a:pt x="337" y="1308"/>
                      </a:cubicBezTo>
                      <a:moveTo>
                        <a:pt x="352" y="1308"/>
                      </a:moveTo>
                      <a:cubicBezTo>
                        <a:pt x="345" y="1308"/>
                        <a:pt x="345" y="1308"/>
                        <a:pt x="345" y="1308"/>
                      </a:cubicBezTo>
                      <a:cubicBezTo>
                        <a:pt x="345" y="1315"/>
                        <a:pt x="345" y="1315"/>
                        <a:pt x="345" y="1315"/>
                      </a:cubicBezTo>
                      <a:cubicBezTo>
                        <a:pt x="352" y="1315"/>
                        <a:pt x="352" y="1315"/>
                        <a:pt x="352" y="1315"/>
                      </a:cubicBezTo>
                      <a:cubicBezTo>
                        <a:pt x="352" y="1308"/>
                        <a:pt x="352" y="1308"/>
                        <a:pt x="352" y="1308"/>
                      </a:cubicBezTo>
                      <a:moveTo>
                        <a:pt x="367" y="1308"/>
                      </a:moveTo>
                      <a:cubicBezTo>
                        <a:pt x="360" y="1308"/>
                        <a:pt x="360" y="1308"/>
                        <a:pt x="360" y="1308"/>
                      </a:cubicBezTo>
                      <a:cubicBezTo>
                        <a:pt x="360" y="1315"/>
                        <a:pt x="360" y="1315"/>
                        <a:pt x="360" y="1315"/>
                      </a:cubicBezTo>
                      <a:cubicBezTo>
                        <a:pt x="367" y="1315"/>
                        <a:pt x="367" y="1315"/>
                        <a:pt x="367" y="1315"/>
                      </a:cubicBezTo>
                      <a:cubicBezTo>
                        <a:pt x="367" y="1308"/>
                        <a:pt x="367" y="1308"/>
                        <a:pt x="367" y="1308"/>
                      </a:cubicBezTo>
                      <a:moveTo>
                        <a:pt x="381" y="1308"/>
                      </a:moveTo>
                      <a:cubicBezTo>
                        <a:pt x="374" y="1308"/>
                        <a:pt x="374" y="1308"/>
                        <a:pt x="374" y="1308"/>
                      </a:cubicBezTo>
                      <a:cubicBezTo>
                        <a:pt x="374" y="1315"/>
                        <a:pt x="374" y="1315"/>
                        <a:pt x="374" y="1315"/>
                      </a:cubicBezTo>
                      <a:cubicBezTo>
                        <a:pt x="381" y="1315"/>
                        <a:pt x="381" y="1315"/>
                        <a:pt x="381" y="1315"/>
                      </a:cubicBezTo>
                      <a:cubicBezTo>
                        <a:pt x="381" y="1308"/>
                        <a:pt x="381" y="1308"/>
                        <a:pt x="381" y="1308"/>
                      </a:cubicBezTo>
                      <a:moveTo>
                        <a:pt x="396" y="1308"/>
                      </a:moveTo>
                      <a:cubicBezTo>
                        <a:pt x="389" y="1308"/>
                        <a:pt x="389" y="1308"/>
                        <a:pt x="389" y="1308"/>
                      </a:cubicBezTo>
                      <a:cubicBezTo>
                        <a:pt x="389" y="1315"/>
                        <a:pt x="389" y="1315"/>
                        <a:pt x="389" y="1315"/>
                      </a:cubicBezTo>
                      <a:cubicBezTo>
                        <a:pt x="396" y="1315"/>
                        <a:pt x="396" y="1315"/>
                        <a:pt x="396" y="1315"/>
                      </a:cubicBezTo>
                      <a:cubicBezTo>
                        <a:pt x="396" y="1308"/>
                        <a:pt x="396" y="1308"/>
                        <a:pt x="396" y="1308"/>
                      </a:cubicBezTo>
                      <a:moveTo>
                        <a:pt x="411" y="1308"/>
                      </a:moveTo>
                      <a:cubicBezTo>
                        <a:pt x="404" y="1308"/>
                        <a:pt x="404" y="1308"/>
                        <a:pt x="404" y="1308"/>
                      </a:cubicBezTo>
                      <a:cubicBezTo>
                        <a:pt x="404" y="1315"/>
                        <a:pt x="404" y="1315"/>
                        <a:pt x="404" y="1315"/>
                      </a:cubicBezTo>
                      <a:cubicBezTo>
                        <a:pt x="411" y="1315"/>
                        <a:pt x="411" y="1315"/>
                        <a:pt x="411" y="1315"/>
                      </a:cubicBezTo>
                      <a:cubicBezTo>
                        <a:pt x="411" y="1308"/>
                        <a:pt x="411" y="1308"/>
                        <a:pt x="411" y="1308"/>
                      </a:cubicBezTo>
                      <a:moveTo>
                        <a:pt x="426" y="1308"/>
                      </a:moveTo>
                      <a:cubicBezTo>
                        <a:pt x="419" y="1308"/>
                        <a:pt x="419" y="1308"/>
                        <a:pt x="419" y="1308"/>
                      </a:cubicBezTo>
                      <a:cubicBezTo>
                        <a:pt x="419" y="1315"/>
                        <a:pt x="419" y="1315"/>
                        <a:pt x="419" y="1315"/>
                      </a:cubicBezTo>
                      <a:cubicBezTo>
                        <a:pt x="426" y="1315"/>
                        <a:pt x="426" y="1315"/>
                        <a:pt x="426" y="1315"/>
                      </a:cubicBezTo>
                      <a:cubicBezTo>
                        <a:pt x="426" y="1308"/>
                        <a:pt x="426" y="1308"/>
                        <a:pt x="426" y="1308"/>
                      </a:cubicBezTo>
                      <a:moveTo>
                        <a:pt x="440" y="1308"/>
                      </a:moveTo>
                      <a:cubicBezTo>
                        <a:pt x="433" y="1308"/>
                        <a:pt x="433" y="1308"/>
                        <a:pt x="433" y="1308"/>
                      </a:cubicBezTo>
                      <a:cubicBezTo>
                        <a:pt x="433" y="1315"/>
                        <a:pt x="433" y="1315"/>
                        <a:pt x="433" y="1315"/>
                      </a:cubicBezTo>
                      <a:cubicBezTo>
                        <a:pt x="440" y="1315"/>
                        <a:pt x="440" y="1315"/>
                        <a:pt x="440" y="1315"/>
                      </a:cubicBezTo>
                      <a:cubicBezTo>
                        <a:pt x="440" y="1308"/>
                        <a:pt x="440" y="1308"/>
                        <a:pt x="440" y="1308"/>
                      </a:cubicBezTo>
                      <a:moveTo>
                        <a:pt x="455" y="1308"/>
                      </a:moveTo>
                      <a:cubicBezTo>
                        <a:pt x="448" y="1308"/>
                        <a:pt x="448" y="1308"/>
                        <a:pt x="448" y="1308"/>
                      </a:cubicBezTo>
                      <a:cubicBezTo>
                        <a:pt x="448" y="1315"/>
                        <a:pt x="448" y="1315"/>
                        <a:pt x="448" y="1315"/>
                      </a:cubicBezTo>
                      <a:cubicBezTo>
                        <a:pt x="455" y="1315"/>
                        <a:pt x="455" y="1315"/>
                        <a:pt x="455" y="1315"/>
                      </a:cubicBezTo>
                      <a:cubicBezTo>
                        <a:pt x="455" y="1308"/>
                        <a:pt x="455" y="1308"/>
                        <a:pt x="455" y="1308"/>
                      </a:cubicBezTo>
                      <a:moveTo>
                        <a:pt x="470" y="1308"/>
                      </a:moveTo>
                      <a:cubicBezTo>
                        <a:pt x="463" y="1308"/>
                        <a:pt x="463" y="1308"/>
                        <a:pt x="463" y="1308"/>
                      </a:cubicBezTo>
                      <a:cubicBezTo>
                        <a:pt x="463" y="1315"/>
                        <a:pt x="463" y="1315"/>
                        <a:pt x="463" y="1315"/>
                      </a:cubicBezTo>
                      <a:cubicBezTo>
                        <a:pt x="470" y="1315"/>
                        <a:pt x="470" y="1315"/>
                        <a:pt x="470" y="1315"/>
                      </a:cubicBezTo>
                      <a:cubicBezTo>
                        <a:pt x="470" y="1308"/>
                        <a:pt x="470" y="1308"/>
                        <a:pt x="470" y="1308"/>
                      </a:cubicBezTo>
                      <a:moveTo>
                        <a:pt x="485" y="1308"/>
                      </a:moveTo>
                      <a:cubicBezTo>
                        <a:pt x="478" y="1308"/>
                        <a:pt x="478" y="1308"/>
                        <a:pt x="478" y="1308"/>
                      </a:cubicBezTo>
                      <a:cubicBezTo>
                        <a:pt x="478" y="1315"/>
                        <a:pt x="478" y="1315"/>
                        <a:pt x="478" y="1315"/>
                      </a:cubicBezTo>
                      <a:cubicBezTo>
                        <a:pt x="485" y="1315"/>
                        <a:pt x="485" y="1315"/>
                        <a:pt x="485" y="1315"/>
                      </a:cubicBezTo>
                      <a:cubicBezTo>
                        <a:pt x="485" y="1308"/>
                        <a:pt x="485" y="1308"/>
                        <a:pt x="485" y="1308"/>
                      </a:cubicBezTo>
                      <a:moveTo>
                        <a:pt x="499" y="1308"/>
                      </a:moveTo>
                      <a:cubicBezTo>
                        <a:pt x="492" y="1308"/>
                        <a:pt x="492" y="1308"/>
                        <a:pt x="492" y="1308"/>
                      </a:cubicBezTo>
                      <a:cubicBezTo>
                        <a:pt x="492" y="1315"/>
                        <a:pt x="492" y="1315"/>
                        <a:pt x="492" y="1315"/>
                      </a:cubicBezTo>
                      <a:cubicBezTo>
                        <a:pt x="499" y="1315"/>
                        <a:pt x="499" y="1315"/>
                        <a:pt x="499" y="1315"/>
                      </a:cubicBezTo>
                      <a:cubicBezTo>
                        <a:pt x="499" y="1308"/>
                        <a:pt x="499" y="1308"/>
                        <a:pt x="499" y="1308"/>
                      </a:cubicBezTo>
                      <a:moveTo>
                        <a:pt x="514" y="1308"/>
                      </a:moveTo>
                      <a:cubicBezTo>
                        <a:pt x="507" y="1308"/>
                        <a:pt x="507" y="1308"/>
                        <a:pt x="507" y="1308"/>
                      </a:cubicBezTo>
                      <a:cubicBezTo>
                        <a:pt x="507" y="1315"/>
                        <a:pt x="507" y="1315"/>
                        <a:pt x="507" y="1315"/>
                      </a:cubicBezTo>
                      <a:cubicBezTo>
                        <a:pt x="514" y="1315"/>
                        <a:pt x="514" y="1315"/>
                        <a:pt x="514" y="1315"/>
                      </a:cubicBezTo>
                      <a:cubicBezTo>
                        <a:pt x="514" y="1308"/>
                        <a:pt x="514" y="1308"/>
                        <a:pt x="514" y="1308"/>
                      </a:cubicBezTo>
                      <a:moveTo>
                        <a:pt x="529" y="1308"/>
                      </a:moveTo>
                      <a:cubicBezTo>
                        <a:pt x="522" y="1308"/>
                        <a:pt x="522" y="1308"/>
                        <a:pt x="522" y="1308"/>
                      </a:cubicBezTo>
                      <a:cubicBezTo>
                        <a:pt x="522" y="1315"/>
                        <a:pt x="522" y="1315"/>
                        <a:pt x="522" y="1315"/>
                      </a:cubicBezTo>
                      <a:cubicBezTo>
                        <a:pt x="529" y="1315"/>
                        <a:pt x="529" y="1315"/>
                        <a:pt x="529" y="1315"/>
                      </a:cubicBezTo>
                      <a:cubicBezTo>
                        <a:pt x="529" y="1308"/>
                        <a:pt x="529" y="1308"/>
                        <a:pt x="529" y="1308"/>
                      </a:cubicBezTo>
                      <a:moveTo>
                        <a:pt x="204" y="1294"/>
                      </a:moveTo>
                      <a:cubicBezTo>
                        <a:pt x="197" y="1294"/>
                        <a:pt x="197" y="1294"/>
                        <a:pt x="197" y="1294"/>
                      </a:cubicBezTo>
                      <a:cubicBezTo>
                        <a:pt x="197" y="1301"/>
                        <a:pt x="197" y="1301"/>
                        <a:pt x="197" y="1301"/>
                      </a:cubicBezTo>
                      <a:cubicBezTo>
                        <a:pt x="204" y="1301"/>
                        <a:pt x="204" y="1301"/>
                        <a:pt x="204" y="1301"/>
                      </a:cubicBezTo>
                      <a:cubicBezTo>
                        <a:pt x="204" y="1294"/>
                        <a:pt x="204" y="1294"/>
                        <a:pt x="204" y="1294"/>
                      </a:cubicBezTo>
                      <a:moveTo>
                        <a:pt x="219" y="1294"/>
                      </a:moveTo>
                      <a:cubicBezTo>
                        <a:pt x="212" y="1294"/>
                        <a:pt x="212" y="1294"/>
                        <a:pt x="212" y="1294"/>
                      </a:cubicBezTo>
                      <a:cubicBezTo>
                        <a:pt x="212" y="1301"/>
                        <a:pt x="212" y="1301"/>
                        <a:pt x="212" y="1301"/>
                      </a:cubicBezTo>
                      <a:cubicBezTo>
                        <a:pt x="219" y="1301"/>
                        <a:pt x="219" y="1301"/>
                        <a:pt x="219" y="1301"/>
                      </a:cubicBezTo>
                      <a:cubicBezTo>
                        <a:pt x="219" y="1294"/>
                        <a:pt x="219" y="1294"/>
                        <a:pt x="219" y="1294"/>
                      </a:cubicBezTo>
                      <a:moveTo>
                        <a:pt x="234" y="1294"/>
                      </a:moveTo>
                      <a:cubicBezTo>
                        <a:pt x="227" y="1294"/>
                        <a:pt x="227" y="1294"/>
                        <a:pt x="227" y="1294"/>
                      </a:cubicBezTo>
                      <a:cubicBezTo>
                        <a:pt x="227" y="1301"/>
                        <a:pt x="227" y="1301"/>
                        <a:pt x="227" y="1301"/>
                      </a:cubicBezTo>
                      <a:cubicBezTo>
                        <a:pt x="234" y="1301"/>
                        <a:pt x="234" y="1301"/>
                        <a:pt x="234" y="1301"/>
                      </a:cubicBezTo>
                      <a:cubicBezTo>
                        <a:pt x="234" y="1294"/>
                        <a:pt x="234" y="1294"/>
                        <a:pt x="234" y="1294"/>
                      </a:cubicBezTo>
                      <a:moveTo>
                        <a:pt x="249" y="1294"/>
                      </a:moveTo>
                      <a:cubicBezTo>
                        <a:pt x="242" y="1294"/>
                        <a:pt x="242" y="1294"/>
                        <a:pt x="242" y="1294"/>
                      </a:cubicBezTo>
                      <a:cubicBezTo>
                        <a:pt x="242" y="1301"/>
                        <a:pt x="242" y="1301"/>
                        <a:pt x="242" y="1301"/>
                      </a:cubicBezTo>
                      <a:cubicBezTo>
                        <a:pt x="249" y="1301"/>
                        <a:pt x="249" y="1301"/>
                        <a:pt x="249" y="1301"/>
                      </a:cubicBezTo>
                      <a:cubicBezTo>
                        <a:pt x="249" y="1294"/>
                        <a:pt x="249" y="1294"/>
                        <a:pt x="249" y="1294"/>
                      </a:cubicBezTo>
                      <a:moveTo>
                        <a:pt x="263" y="1294"/>
                      </a:moveTo>
                      <a:cubicBezTo>
                        <a:pt x="256" y="1294"/>
                        <a:pt x="256" y="1294"/>
                        <a:pt x="256" y="1294"/>
                      </a:cubicBezTo>
                      <a:cubicBezTo>
                        <a:pt x="256" y="1301"/>
                        <a:pt x="256" y="1301"/>
                        <a:pt x="256" y="1301"/>
                      </a:cubicBezTo>
                      <a:cubicBezTo>
                        <a:pt x="263" y="1301"/>
                        <a:pt x="263" y="1301"/>
                        <a:pt x="263" y="1301"/>
                      </a:cubicBezTo>
                      <a:cubicBezTo>
                        <a:pt x="263" y="1294"/>
                        <a:pt x="263" y="1294"/>
                        <a:pt x="263" y="1294"/>
                      </a:cubicBezTo>
                      <a:moveTo>
                        <a:pt x="278" y="1294"/>
                      </a:moveTo>
                      <a:cubicBezTo>
                        <a:pt x="271" y="1294"/>
                        <a:pt x="271" y="1294"/>
                        <a:pt x="271" y="1294"/>
                      </a:cubicBezTo>
                      <a:cubicBezTo>
                        <a:pt x="271" y="1301"/>
                        <a:pt x="271" y="1301"/>
                        <a:pt x="271" y="1301"/>
                      </a:cubicBezTo>
                      <a:cubicBezTo>
                        <a:pt x="278" y="1301"/>
                        <a:pt x="278" y="1301"/>
                        <a:pt x="278" y="1301"/>
                      </a:cubicBezTo>
                      <a:cubicBezTo>
                        <a:pt x="278" y="1294"/>
                        <a:pt x="278" y="1294"/>
                        <a:pt x="278" y="1294"/>
                      </a:cubicBezTo>
                      <a:moveTo>
                        <a:pt x="293" y="1294"/>
                      </a:moveTo>
                      <a:cubicBezTo>
                        <a:pt x="286" y="1294"/>
                        <a:pt x="286" y="1294"/>
                        <a:pt x="286" y="1294"/>
                      </a:cubicBezTo>
                      <a:cubicBezTo>
                        <a:pt x="286" y="1301"/>
                        <a:pt x="286" y="1301"/>
                        <a:pt x="286" y="1301"/>
                      </a:cubicBezTo>
                      <a:cubicBezTo>
                        <a:pt x="293" y="1301"/>
                        <a:pt x="293" y="1301"/>
                        <a:pt x="293" y="1301"/>
                      </a:cubicBezTo>
                      <a:cubicBezTo>
                        <a:pt x="293" y="1294"/>
                        <a:pt x="293" y="1294"/>
                        <a:pt x="293" y="1294"/>
                      </a:cubicBezTo>
                      <a:moveTo>
                        <a:pt x="308" y="1294"/>
                      </a:moveTo>
                      <a:cubicBezTo>
                        <a:pt x="301" y="1294"/>
                        <a:pt x="301" y="1294"/>
                        <a:pt x="301" y="1294"/>
                      </a:cubicBezTo>
                      <a:cubicBezTo>
                        <a:pt x="301" y="1301"/>
                        <a:pt x="301" y="1301"/>
                        <a:pt x="301" y="1301"/>
                      </a:cubicBezTo>
                      <a:cubicBezTo>
                        <a:pt x="308" y="1301"/>
                        <a:pt x="308" y="1301"/>
                        <a:pt x="308" y="1301"/>
                      </a:cubicBezTo>
                      <a:cubicBezTo>
                        <a:pt x="308" y="1294"/>
                        <a:pt x="308" y="1294"/>
                        <a:pt x="308" y="1294"/>
                      </a:cubicBezTo>
                      <a:moveTo>
                        <a:pt x="322" y="1294"/>
                      </a:moveTo>
                      <a:cubicBezTo>
                        <a:pt x="315" y="1294"/>
                        <a:pt x="315" y="1294"/>
                        <a:pt x="315" y="1294"/>
                      </a:cubicBezTo>
                      <a:cubicBezTo>
                        <a:pt x="315" y="1301"/>
                        <a:pt x="315" y="1301"/>
                        <a:pt x="315" y="1301"/>
                      </a:cubicBezTo>
                      <a:cubicBezTo>
                        <a:pt x="322" y="1301"/>
                        <a:pt x="322" y="1301"/>
                        <a:pt x="322" y="1301"/>
                      </a:cubicBezTo>
                      <a:cubicBezTo>
                        <a:pt x="322" y="1294"/>
                        <a:pt x="322" y="1294"/>
                        <a:pt x="322" y="1294"/>
                      </a:cubicBezTo>
                      <a:moveTo>
                        <a:pt x="337" y="1294"/>
                      </a:moveTo>
                      <a:cubicBezTo>
                        <a:pt x="330" y="1294"/>
                        <a:pt x="330" y="1294"/>
                        <a:pt x="330" y="1294"/>
                      </a:cubicBezTo>
                      <a:cubicBezTo>
                        <a:pt x="330" y="1301"/>
                        <a:pt x="330" y="1301"/>
                        <a:pt x="330" y="1301"/>
                      </a:cubicBezTo>
                      <a:cubicBezTo>
                        <a:pt x="337" y="1301"/>
                        <a:pt x="337" y="1301"/>
                        <a:pt x="337" y="1301"/>
                      </a:cubicBezTo>
                      <a:cubicBezTo>
                        <a:pt x="337" y="1294"/>
                        <a:pt x="337" y="1294"/>
                        <a:pt x="337" y="1294"/>
                      </a:cubicBezTo>
                      <a:moveTo>
                        <a:pt x="352" y="1294"/>
                      </a:moveTo>
                      <a:cubicBezTo>
                        <a:pt x="345" y="1294"/>
                        <a:pt x="345" y="1294"/>
                        <a:pt x="345" y="1294"/>
                      </a:cubicBezTo>
                      <a:cubicBezTo>
                        <a:pt x="345" y="1301"/>
                        <a:pt x="345" y="1301"/>
                        <a:pt x="345" y="1301"/>
                      </a:cubicBezTo>
                      <a:cubicBezTo>
                        <a:pt x="352" y="1301"/>
                        <a:pt x="352" y="1301"/>
                        <a:pt x="352" y="1301"/>
                      </a:cubicBezTo>
                      <a:cubicBezTo>
                        <a:pt x="352" y="1294"/>
                        <a:pt x="352" y="1294"/>
                        <a:pt x="352" y="1294"/>
                      </a:cubicBezTo>
                      <a:moveTo>
                        <a:pt x="367" y="1294"/>
                      </a:moveTo>
                      <a:cubicBezTo>
                        <a:pt x="360" y="1294"/>
                        <a:pt x="360" y="1294"/>
                        <a:pt x="360" y="1294"/>
                      </a:cubicBezTo>
                      <a:cubicBezTo>
                        <a:pt x="360" y="1301"/>
                        <a:pt x="360" y="1301"/>
                        <a:pt x="360" y="1301"/>
                      </a:cubicBezTo>
                      <a:cubicBezTo>
                        <a:pt x="367" y="1301"/>
                        <a:pt x="367" y="1301"/>
                        <a:pt x="367" y="1301"/>
                      </a:cubicBezTo>
                      <a:cubicBezTo>
                        <a:pt x="367" y="1294"/>
                        <a:pt x="367" y="1294"/>
                        <a:pt x="367" y="1294"/>
                      </a:cubicBezTo>
                      <a:moveTo>
                        <a:pt x="381" y="1294"/>
                      </a:moveTo>
                      <a:cubicBezTo>
                        <a:pt x="374" y="1294"/>
                        <a:pt x="374" y="1294"/>
                        <a:pt x="374" y="1294"/>
                      </a:cubicBezTo>
                      <a:cubicBezTo>
                        <a:pt x="374" y="1301"/>
                        <a:pt x="374" y="1301"/>
                        <a:pt x="374" y="1301"/>
                      </a:cubicBezTo>
                      <a:cubicBezTo>
                        <a:pt x="381" y="1301"/>
                        <a:pt x="381" y="1301"/>
                        <a:pt x="381" y="1301"/>
                      </a:cubicBezTo>
                      <a:cubicBezTo>
                        <a:pt x="381" y="1294"/>
                        <a:pt x="381" y="1294"/>
                        <a:pt x="381" y="1294"/>
                      </a:cubicBezTo>
                      <a:moveTo>
                        <a:pt x="396" y="1294"/>
                      </a:moveTo>
                      <a:cubicBezTo>
                        <a:pt x="389" y="1294"/>
                        <a:pt x="389" y="1294"/>
                        <a:pt x="389" y="1294"/>
                      </a:cubicBezTo>
                      <a:cubicBezTo>
                        <a:pt x="389" y="1301"/>
                        <a:pt x="389" y="1301"/>
                        <a:pt x="389" y="1301"/>
                      </a:cubicBezTo>
                      <a:cubicBezTo>
                        <a:pt x="396" y="1301"/>
                        <a:pt x="396" y="1301"/>
                        <a:pt x="396" y="1301"/>
                      </a:cubicBezTo>
                      <a:cubicBezTo>
                        <a:pt x="396" y="1294"/>
                        <a:pt x="396" y="1294"/>
                        <a:pt x="396" y="1294"/>
                      </a:cubicBezTo>
                      <a:moveTo>
                        <a:pt x="411" y="1294"/>
                      </a:moveTo>
                      <a:cubicBezTo>
                        <a:pt x="404" y="1294"/>
                        <a:pt x="404" y="1294"/>
                        <a:pt x="404" y="1294"/>
                      </a:cubicBezTo>
                      <a:cubicBezTo>
                        <a:pt x="404" y="1301"/>
                        <a:pt x="404" y="1301"/>
                        <a:pt x="404" y="1301"/>
                      </a:cubicBezTo>
                      <a:cubicBezTo>
                        <a:pt x="411" y="1301"/>
                        <a:pt x="411" y="1301"/>
                        <a:pt x="411" y="1301"/>
                      </a:cubicBezTo>
                      <a:cubicBezTo>
                        <a:pt x="411" y="1294"/>
                        <a:pt x="411" y="1294"/>
                        <a:pt x="411" y="1294"/>
                      </a:cubicBezTo>
                      <a:moveTo>
                        <a:pt x="426" y="1294"/>
                      </a:moveTo>
                      <a:cubicBezTo>
                        <a:pt x="419" y="1294"/>
                        <a:pt x="419" y="1294"/>
                        <a:pt x="419" y="1294"/>
                      </a:cubicBezTo>
                      <a:cubicBezTo>
                        <a:pt x="419" y="1301"/>
                        <a:pt x="419" y="1301"/>
                        <a:pt x="419" y="1301"/>
                      </a:cubicBezTo>
                      <a:cubicBezTo>
                        <a:pt x="426" y="1301"/>
                        <a:pt x="426" y="1301"/>
                        <a:pt x="426" y="1301"/>
                      </a:cubicBezTo>
                      <a:cubicBezTo>
                        <a:pt x="426" y="1294"/>
                        <a:pt x="426" y="1294"/>
                        <a:pt x="426" y="1294"/>
                      </a:cubicBezTo>
                      <a:moveTo>
                        <a:pt x="440" y="1294"/>
                      </a:moveTo>
                      <a:cubicBezTo>
                        <a:pt x="433" y="1294"/>
                        <a:pt x="433" y="1294"/>
                        <a:pt x="433" y="1294"/>
                      </a:cubicBezTo>
                      <a:cubicBezTo>
                        <a:pt x="433" y="1301"/>
                        <a:pt x="433" y="1301"/>
                        <a:pt x="433" y="1301"/>
                      </a:cubicBezTo>
                      <a:cubicBezTo>
                        <a:pt x="440" y="1301"/>
                        <a:pt x="440" y="1301"/>
                        <a:pt x="440" y="1301"/>
                      </a:cubicBezTo>
                      <a:cubicBezTo>
                        <a:pt x="440" y="1294"/>
                        <a:pt x="440" y="1294"/>
                        <a:pt x="440" y="1294"/>
                      </a:cubicBezTo>
                      <a:moveTo>
                        <a:pt x="455" y="1294"/>
                      </a:moveTo>
                      <a:cubicBezTo>
                        <a:pt x="448" y="1294"/>
                        <a:pt x="448" y="1294"/>
                        <a:pt x="448" y="1294"/>
                      </a:cubicBezTo>
                      <a:cubicBezTo>
                        <a:pt x="448" y="1301"/>
                        <a:pt x="448" y="1301"/>
                        <a:pt x="448" y="1301"/>
                      </a:cubicBezTo>
                      <a:cubicBezTo>
                        <a:pt x="455" y="1301"/>
                        <a:pt x="455" y="1301"/>
                        <a:pt x="455" y="1301"/>
                      </a:cubicBezTo>
                      <a:cubicBezTo>
                        <a:pt x="455" y="1294"/>
                        <a:pt x="455" y="1294"/>
                        <a:pt x="455" y="1294"/>
                      </a:cubicBezTo>
                      <a:moveTo>
                        <a:pt x="470" y="1294"/>
                      </a:moveTo>
                      <a:cubicBezTo>
                        <a:pt x="463" y="1294"/>
                        <a:pt x="463" y="1294"/>
                        <a:pt x="463" y="1294"/>
                      </a:cubicBezTo>
                      <a:cubicBezTo>
                        <a:pt x="463" y="1301"/>
                        <a:pt x="463" y="1301"/>
                        <a:pt x="463" y="1301"/>
                      </a:cubicBezTo>
                      <a:cubicBezTo>
                        <a:pt x="470" y="1301"/>
                        <a:pt x="470" y="1301"/>
                        <a:pt x="470" y="1301"/>
                      </a:cubicBezTo>
                      <a:cubicBezTo>
                        <a:pt x="470" y="1294"/>
                        <a:pt x="470" y="1294"/>
                        <a:pt x="470" y="1294"/>
                      </a:cubicBezTo>
                      <a:moveTo>
                        <a:pt x="485" y="1294"/>
                      </a:moveTo>
                      <a:cubicBezTo>
                        <a:pt x="478" y="1294"/>
                        <a:pt x="478" y="1294"/>
                        <a:pt x="478" y="1294"/>
                      </a:cubicBezTo>
                      <a:cubicBezTo>
                        <a:pt x="478" y="1301"/>
                        <a:pt x="478" y="1301"/>
                        <a:pt x="478" y="1301"/>
                      </a:cubicBezTo>
                      <a:cubicBezTo>
                        <a:pt x="485" y="1301"/>
                        <a:pt x="485" y="1301"/>
                        <a:pt x="485" y="1301"/>
                      </a:cubicBezTo>
                      <a:cubicBezTo>
                        <a:pt x="485" y="1294"/>
                        <a:pt x="485" y="1294"/>
                        <a:pt x="485" y="1294"/>
                      </a:cubicBezTo>
                      <a:moveTo>
                        <a:pt x="499" y="1294"/>
                      </a:moveTo>
                      <a:cubicBezTo>
                        <a:pt x="492" y="1294"/>
                        <a:pt x="492" y="1294"/>
                        <a:pt x="492" y="1294"/>
                      </a:cubicBezTo>
                      <a:cubicBezTo>
                        <a:pt x="492" y="1301"/>
                        <a:pt x="492" y="1301"/>
                        <a:pt x="492" y="1301"/>
                      </a:cubicBezTo>
                      <a:cubicBezTo>
                        <a:pt x="499" y="1301"/>
                        <a:pt x="499" y="1301"/>
                        <a:pt x="499" y="1301"/>
                      </a:cubicBezTo>
                      <a:cubicBezTo>
                        <a:pt x="499" y="1294"/>
                        <a:pt x="499" y="1294"/>
                        <a:pt x="499" y="1294"/>
                      </a:cubicBezTo>
                      <a:moveTo>
                        <a:pt x="514" y="1294"/>
                      </a:moveTo>
                      <a:cubicBezTo>
                        <a:pt x="507" y="1294"/>
                        <a:pt x="507" y="1294"/>
                        <a:pt x="507" y="1294"/>
                      </a:cubicBezTo>
                      <a:cubicBezTo>
                        <a:pt x="507" y="1301"/>
                        <a:pt x="507" y="1301"/>
                        <a:pt x="507" y="1301"/>
                      </a:cubicBezTo>
                      <a:cubicBezTo>
                        <a:pt x="514" y="1301"/>
                        <a:pt x="514" y="1301"/>
                        <a:pt x="514" y="1301"/>
                      </a:cubicBezTo>
                      <a:cubicBezTo>
                        <a:pt x="514" y="1294"/>
                        <a:pt x="514" y="1294"/>
                        <a:pt x="514" y="1294"/>
                      </a:cubicBezTo>
                      <a:moveTo>
                        <a:pt x="529" y="1294"/>
                      </a:moveTo>
                      <a:cubicBezTo>
                        <a:pt x="522" y="1294"/>
                        <a:pt x="522" y="1294"/>
                        <a:pt x="522" y="1294"/>
                      </a:cubicBezTo>
                      <a:cubicBezTo>
                        <a:pt x="522" y="1301"/>
                        <a:pt x="522" y="1301"/>
                        <a:pt x="522" y="1301"/>
                      </a:cubicBezTo>
                      <a:cubicBezTo>
                        <a:pt x="529" y="1301"/>
                        <a:pt x="529" y="1301"/>
                        <a:pt x="529" y="1301"/>
                      </a:cubicBezTo>
                      <a:cubicBezTo>
                        <a:pt x="529" y="1294"/>
                        <a:pt x="529" y="1294"/>
                        <a:pt x="529" y="1294"/>
                      </a:cubicBezTo>
                      <a:moveTo>
                        <a:pt x="544" y="1294"/>
                      </a:moveTo>
                      <a:cubicBezTo>
                        <a:pt x="537" y="1294"/>
                        <a:pt x="537" y="1294"/>
                        <a:pt x="537" y="1294"/>
                      </a:cubicBezTo>
                      <a:cubicBezTo>
                        <a:pt x="537" y="1301"/>
                        <a:pt x="537" y="1301"/>
                        <a:pt x="537" y="1301"/>
                      </a:cubicBezTo>
                      <a:cubicBezTo>
                        <a:pt x="544" y="1301"/>
                        <a:pt x="544" y="1301"/>
                        <a:pt x="544" y="1301"/>
                      </a:cubicBezTo>
                      <a:cubicBezTo>
                        <a:pt x="544" y="1294"/>
                        <a:pt x="544" y="1294"/>
                        <a:pt x="544" y="1294"/>
                      </a:cubicBezTo>
                      <a:moveTo>
                        <a:pt x="204" y="1279"/>
                      </a:moveTo>
                      <a:cubicBezTo>
                        <a:pt x="197" y="1279"/>
                        <a:pt x="197" y="1279"/>
                        <a:pt x="197" y="1279"/>
                      </a:cubicBezTo>
                      <a:cubicBezTo>
                        <a:pt x="197" y="1286"/>
                        <a:pt x="197" y="1286"/>
                        <a:pt x="197" y="1286"/>
                      </a:cubicBezTo>
                      <a:cubicBezTo>
                        <a:pt x="204" y="1286"/>
                        <a:pt x="204" y="1286"/>
                        <a:pt x="204" y="1286"/>
                      </a:cubicBezTo>
                      <a:cubicBezTo>
                        <a:pt x="204" y="1279"/>
                        <a:pt x="204" y="1279"/>
                        <a:pt x="204" y="1279"/>
                      </a:cubicBezTo>
                      <a:moveTo>
                        <a:pt x="219" y="1279"/>
                      </a:moveTo>
                      <a:cubicBezTo>
                        <a:pt x="212" y="1279"/>
                        <a:pt x="212" y="1279"/>
                        <a:pt x="212" y="1279"/>
                      </a:cubicBezTo>
                      <a:cubicBezTo>
                        <a:pt x="212" y="1286"/>
                        <a:pt x="212" y="1286"/>
                        <a:pt x="212" y="1286"/>
                      </a:cubicBezTo>
                      <a:cubicBezTo>
                        <a:pt x="219" y="1286"/>
                        <a:pt x="219" y="1286"/>
                        <a:pt x="219" y="1286"/>
                      </a:cubicBezTo>
                      <a:cubicBezTo>
                        <a:pt x="219" y="1279"/>
                        <a:pt x="219" y="1279"/>
                        <a:pt x="219" y="1279"/>
                      </a:cubicBezTo>
                      <a:moveTo>
                        <a:pt x="234" y="1279"/>
                      </a:moveTo>
                      <a:cubicBezTo>
                        <a:pt x="227" y="1279"/>
                        <a:pt x="227" y="1279"/>
                        <a:pt x="227" y="1279"/>
                      </a:cubicBezTo>
                      <a:cubicBezTo>
                        <a:pt x="227" y="1286"/>
                        <a:pt x="227" y="1286"/>
                        <a:pt x="227" y="1286"/>
                      </a:cubicBezTo>
                      <a:cubicBezTo>
                        <a:pt x="234" y="1286"/>
                        <a:pt x="234" y="1286"/>
                        <a:pt x="234" y="1286"/>
                      </a:cubicBezTo>
                      <a:cubicBezTo>
                        <a:pt x="234" y="1279"/>
                        <a:pt x="234" y="1279"/>
                        <a:pt x="234" y="1279"/>
                      </a:cubicBezTo>
                      <a:moveTo>
                        <a:pt x="249" y="1279"/>
                      </a:moveTo>
                      <a:cubicBezTo>
                        <a:pt x="242" y="1279"/>
                        <a:pt x="242" y="1279"/>
                        <a:pt x="242" y="1279"/>
                      </a:cubicBezTo>
                      <a:cubicBezTo>
                        <a:pt x="242" y="1286"/>
                        <a:pt x="242" y="1286"/>
                        <a:pt x="242" y="1286"/>
                      </a:cubicBezTo>
                      <a:cubicBezTo>
                        <a:pt x="249" y="1286"/>
                        <a:pt x="249" y="1286"/>
                        <a:pt x="249" y="1286"/>
                      </a:cubicBezTo>
                      <a:cubicBezTo>
                        <a:pt x="249" y="1279"/>
                        <a:pt x="249" y="1279"/>
                        <a:pt x="249" y="1279"/>
                      </a:cubicBezTo>
                      <a:moveTo>
                        <a:pt x="263" y="1279"/>
                      </a:moveTo>
                      <a:cubicBezTo>
                        <a:pt x="256" y="1279"/>
                        <a:pt x="256" y="1279"/>
                        <a:pt x="256" y="1279"/>
                      </a:cubicBezTo>
                      <a:cubicBezTo>
                        <a:pt x="256" y="1286"/>
                        <a:pt x="256" y="1286"/>
                        <a:pt x="256" y="1286"/>
                      </a:cubicBezTo>
                      <a:cubicBezTo>
                        <a:pt x="263" y="1286"/>
                        <a:pt x="263" y="1286"/>
                        <a:pt x="263" y="1286"/>
                      </a:cubicBezTo>
                      <a:cubicBezTo>
                        <a:pt x="263" y="1279"/>
                        <a:pt x="263" y="1279"/>
                        <a:pt x="263" y="1279"/>
                      </a:cubicBezTo>
                      <a:moveTo>
                        <a:pt x="278" y="1279"/>
                      </a:moveTo>
                      <a:cubicBezTo>
                        <a:pt x="271" y="1279"/>
                        <a:pt x="271" y="1279"/>
                        <a:pt x="271" y="1279"/>
                      </a:cubicBezTo>
                      <a:cubicBezTo>
                        <a:pt x="271" y="1286"/>
                        <a:pt x="271" y="1286"/>
                        <a:pt x="271" y="1286"/>
                      </a:cubicBezTo>
                      <a:cubicBezTo>
                        <a:pt x="278" y="1286"/>
                        <a:pt x="278" y="1286"/>
                        <a:pt x="278" y="1286"/>
                      </a:cubicBezTo>
                      <a:cubicBezTo>
                        <a:pt x="278" y="1279"/>
                        <a:pt x="278" y="1279"/>
                        <a:pt x="278" y="1279"/>
                      </a:cubicBezTo>
                      <a:moveTo>
                        <a:pt x="293" y="1279"/>
                      </a:moveTo>
                      <a:cubicBezTo>
                        <a:pt x="286" y="1279"/>
                        <a:pt x="286" y="1279"/>
                        <a:pt x="286" y="1279"/>
                      </a:cubicBezTo>
                      <a:cubicBezTo>
                        <a:pt x="286" y="1286"/>
                        <a:pt x="286" y="1286"/>
                        <a:pt x="286" y="1286"/>
                      </a:cubicBezTo>
                      <a:cubicBezTo>
                        <a:pt x="293" y="1286"/>
                        <a:pt x="293" y="1286"/>
                        <a:pt x="293" y="1286"/>
                      </a:cubicBezTo>
                      <a:cubicBezTo>
                        <a:pt x="293" y="1279"/>
                        <a:pt x="293" y="1279"/>
                        <a:pt x="293" y="1279"/>
                      </a:cubicBezTo>
                      <a:moveTo>
                        <a:pt x="308" y="1279"/>
                      </a:moveTo>
                      <a:cubicBezTo>
                        <a:pt x="301" y="1279"/>
                        <a:pt x="301" y="1279"/>
                        <a:pt x="301" y="1279"/>
                      </a:cubicBezTo>
                      <a:cubicBezTo>
                        <a:pt x="301" y="1286"/>
                        <a:pt x="301" y="1286"/>
                        <a:pt x="301" y="1286"/>
                      </a:cubicBezTo>
                      <a:cubicBezTo>
                        <a:pt x="308" y="1286"/>
                        <a:pt x="308" y="1286"/>
                        <a:pt x="308" y="1286"/>
                      </a:cubicBezTo>
                      <a:cubicBezTo>
                        <a:pt x="308" y="1279"/>
                        <a:pt x="308" y="1279"/>
                        <a:pt x="308" y="1279"/>
                      </a:cubicBezTo>
                      <a:moveTo>
                        <a:pt x="322" y="1279"/>
                      </a:moveTo>
                      <a:cubicBezTo>
                        <a:pt x="315" y="1279"/>
                        <a:pt x="315" y="1279"/>
                        <a:pt x="315" y="1279"/>
                      </a:cubicBezTo>
                      <a:cubicBezTo>
                        <a:pt x="315" y="1286"/>
                        <a:pt x="315" y="1286"/>
                        <a:pt x="315" y="1286"/>
                      </a:cubicBezTo>
                      <a:cubicBezTo>
                        <a:pt x="322" y="1286"/>
                        <a:pt x="322" y="1286"/>
                        <a:pt x="322" y="1286"/>
                      </a:cubicBezTo>
                      <a:cubicBezTo>
                        <a:pt x="322" y="1279"/>
                        <a:pt x="322" y="1279"/>
                        <a:pt x="322" y="1279"/>
                      </a:cubicBezTo>
                      <a:moveTo>
                        <a:pt x="337" y="1279"/>
                      </a:moveTo>
                      <a:cubicBezTo>
                        <a:pt x="330" y="1279"/>
                        <a:pt x="330" y="1279"/>
                        <a:pt x="330" y="1279"/>
                      </a:cubicBezTo>
                      <a:cubicBezTo>
                        <a:pt x="330" y="1286"/>
                        <a:pt x="330" y="1286"/>
                        <a:pt x="330" y="1286"/>
                      </a:cubicBezTo>
                      <a:cubicBezTo>
                        <a:pt x="337" y="1286"/>
                        <a:pt x="337" y="1286"/>
                        <a:pt x="337" y="1286"/>
                      </a:cubicBezTo>
                      <a:cubicBezTo>
                        <a:pt x="337" y="1279"/>
                        <a:pt x="337" y="1279"/>
                        <a:pt x="337" y="1279"/>
                      </a:cubicBezTo>
                      <a:moveTo>
                        <a:pt x="352" y="1279"/>
                      </a:moveTo>
                      <a:cubicBezTo>
                        <a:pt x="345" y="1279"/>
                        <a:pt x="345" y="1279"/>
                        <a:pt x="345" y="1279"/>
                      </a:cubicBezTo>
                      <a:cubicBezTo>
                        <a:pt x="345" y="1286"/>
                        <a:pt x="345" y="1286"/>
                        <a:pt x="345" y="1286"/>
                      </a:cubicBezTo>
                      <a:cubicBezTo>
                        <a:pt x="352" y="1286"/>
                        <a:pt x="352" y="1286"/>
                        <a:pt x="352" y="1286"/>
                      </a:cubicBezTo>
                      <a:cubicBezTo>
                        <a:pt x="352" y="1279"/>
                        <a:pt x="352" y="1279"/>
                        <a:pt x="352" y="1279"/>
                      </a:cubicBezTo>
                      <a:moveTo>
                        <a:pt x="367" y="1279"/>
                      </a:moveTo>
                      <a:cubicBezTo>
                        <a:pt x="360" y="1279"/>
                        <a:pt x="360" y="1279"/>
                        <a:pt x="360" y="1279"/>
                      </a:cubicBezTo>
                      <a:cubicBezTo>
                        <a:pt x="360" y="1286"/>
                        <a:pt x="360" y="1286"/>
                        <a:pt x="360" y="1286"/>
                      </a:cubicBezTo>
                      <a:cubicBezTo>
                        <a:pt x="367" y="1286"/>
                        <a:pt x="367" y="1286"/>
                        <a:pt x="367" y="1286"/>
                      </a:cubicBezTo>
                      <a:cubicBezTo>
                        <a:pt x="367" y="1279"/>
                        <a:pt x="367" y="1279"/>
                        <a:pt x="367" y="1279"/>
                      </a:cubicBezTo>
                      <a:moveTo>
                        <a:pt x="381" y="1279"/>
                      </a:moveTo>
                      <a:cubicBezTo>
                        <a:pt x="374" y="1279"/>
                        <a:pt x="374" y="1279"/>
                        <a:pt x="374" y="1279"/>
                      </a:cubicBezTo>
                      <a:cubicBezTo>
                        <a:pt x="374" y="1286"/>
                        <a:pt x="374" y="1286"/>
                        <a:pt x="374" y="1286"/>
                      </a:cubicBezTo>
                      <a:cubicBezTo>
                        <a:pt x="381" y="1286"/>
                        <a:pt x="381" y="1286"/>
                        <a:pt x="381" y="1286"/>
                      </a:cubicBezTo>
                      <a:cubicBezTo>
                        <a:pt x="381" y="1279"/>
                        <a:pt x="381" y="1279"/>
                        <a:pt x="381" y="1279"/>
                      </a:cubicBezTo>
                      <a:moveTo>
                        <a:pt x="396" y="1279"/>
                      </a:moveTo>
                      <a:cubicBezTo>
                        <a:pt x="389" y="1279"/>
                        <a:pt x="389" y="1279"/>
                        <a:pt x="389" y="1279"/>
                      </a:cubicBezTo>
                      <a:cubicBezTo>
                        <a:pt x="389" y="1286"/>
                        <a:pt x="389" y="1286"/>
                        <a:pt x="389" y="1286"/>
                      </a:cubicBezTo>
                      <a:cubicBezTo>
                        <a:pt x="396" y="1286"/>
                        <a:pt x="396" y="1286"/>
                        <a:pt x="396" y="1286"/>
                      </a:cubicBezTo>
                      <a:cubicBezTo>
                        <a:pt x="396" y="1279"/>
                        <a:pt x="396" y="1279"/>
                        <a:pt x="396" y="1279"/>
                      </a:cubicBezTo>
                      <a:moveTo>
                        <a:pt x="411" y="1279"/>
                      </a:moveTo>
                      <a:cubicBezTo>
                        <a:pt x="404" y="1279"/>
                        <a:pt x="404" y="1279"/>
                        <a:pt x="404" y="1279"/>
                      </a:cubicBezTo>
                      <a:cubicBezTo>
                        <a:pt x="404" y="1286"/>
                        <a:pt x="404" y="1286"/>
                        <a:pt x="404" y="1286"/>
                      </a:cubicBezTo>
                      <a:cubicBezTo>
                        <a:pt x="411" y="1286"/>
                        <a:pt x="411" y="1286"/>
                        <a:pt x="411" y="1286"/>
                      </a:cubicBezTo>
                      <a:cubicBezTo>
                        <a:pt x="411" y="1279"/>
                        <a:pt x="411" y="1279"/>
                        <a:pt x="411" y="1279"/>
                      </a:cubicBezTo>
                      <a:moveTo>
                        <a:pt x="426" y="1279"/>
                      </a:moveTo>
                      <a:cubicBezTo>
                        <a:pt x="419" y="1279"/>
                        <a:pt x="419" y="1279"/>
                        <a:pt x="419" y="1279"/>
                      </a:cubicBezTo>
                      <a:cubicBezTo>
                        <a:pt x="419" y="1286"/>
                        <a:pt x="419" y="1286"/>
                        <a:pt x="419" y="1286"/>
                      </a:cubicBezTo>
                      <a:cubicBezTo>
                        <a:pt x="426" y="1286"/>
                        <a:pt x="426" y="1286"/>
                        <a:pt x="426" y="1286"/>
                      </a:cubicBezTo>
                      <a:cubicBezTo>
                        <a:pt x="426" y="1279"/>
                        <a:pt x="426" y="1279"/>
                        <a:pt x="426" y="1279"/>
                      </a:cubicBezTo>
                      <a:moveTo>
                        <a:pt x="440" y="1279"/>
                      </a:moveTo>
                      <a:cubicBezTo>
                        <a:pt x="433" y="1279"/>
                        <a:pt x="433" y="1279"/>
                        <a:pt x="433" y="1279"/>
                      </a:cubicBezTo>
                      <a:cubicBezTo>
                        <a:pt x="433" y="1286"/>
                        <a:pt x="433" y="1286"/>
                        <a:pt x="433" y="1286"/>
                      </a:cubicBezTo>
                      <a:cubicBezTo>
                        <a:pt x="440" y="1286"/>
                        <a:pt x="440" y="1286"/>
                        <a:pt x="440" y="1286"/>
                      </a:cubicBezTo>
                      <a:cubicBezTo>
                        <a:pt x="440" y="1279"/>
                        <a:pt x="440" y="1279"/>
                        <a:pt x="440" y="1279"/>
                      </a:cubicBezTo>
                      <a:moveTo>
                        <a:pt x="455" y="1279"/>
                      </a:moveTo>
                      <a:cubicBezTo>
                        <a:pt x="448" y="1279"/>
                        <a:pt x="448" y="1279"/>
                        <a:pt x="448" y="1279"/>
                      </a:cubicBezTo>
                      <a:cubicBezTo>
                        <a:pt x="448" y="1286"/>
                        <a:pt x="448" y="1286"/>
                        <a:pt x="448" y="1286"/>
                      </a:cubicBezTo>
                      <a:cubicBezTo>
                        <a:pt x="455" y="1286"/>
                        <a:pt x="455" y="1286"/>
                        <a:pt x="455" y="1286"/>
                      </a:cubicBezTo>
                      <a:cubicBezTo>
                        <a:pt x="455" y="1279"/>
                        <a:pt x="455" y="1279"/>
                        <a:pt x="455" y="1279"/>
                      </a:cubicBezTo>
                      <a:moveTo>
                        <a:pt x="470" y="1279"/>
                      </a:moveTo>
                      <a:cubicBezTo>
                        <a:pt x="463" y="1279"/>
                        <a:pt x="463" y="1279"/>
                        <a:pt x="463" y="1279"/>
                      </a:cubicBezTo>
                      <a:cubicBezTo>
                        <a:pt x="463" y="1286"/>
                        <a:pt x="463" y="1286"/>
                        <a:pt x="463" y="1286"/>
                      </a:cubicBezTo>
                      <a:cubicBezTo>
                        <a:pt x="470" y="1286"/>
                        <a:pt x="470" y="1286"/>
                        <a:pt x="470" y="1286"/>
                      </a:cubicBezTo>
                      <a:cubicBezTo>
                        <a:pt x="470" y="1279"/>
                        <a:pt x="470" y="1279"/>
                        <a:pt x="470" y="1279"/>
                      </a:cubicBezTo>
                      <a:moveTo>
                        <a:pt x="485" y="1279"/>
                      </a:moveTo>
                      <a:cubicBezTo>
                        <a:pt x="478" y="1279"/>
                        <a:pt x="478" y="1279"/>
                        <a:pt x="478" y="1279"/>
                      </a:cubicBezTo>
                      <a:cubicBezTo>
                        <a:pt x="478" y="1286"/>
                        <a:pt x="478" y="1286"/>
                        <a:pt x="478" y="1286"/>
                      </a:cubicBezTo>
                      <a:cubicBezTo>
                        <a:pt x="485" y="1286"/>
                        <a:pt x="485" y="1286"/>
                        <a:pt x="485" y="1286"/>
                      </a:cubicBezTo>
                      <a:cubicBezTo>
                        <a:pt x="485" y="1279"/>
                        <a:pt x="485" y="1279"/>
                        <a:pt x="485" y="1279"/>
                      </a:cubicBezTo>
                      <a:moveTo>
                        <a:pt x="499" y="1279"/>
                      </a:moveTo>
                      <a:cubicBezTo>
                        <a:pt x="492" y="1279"/>
                        <a:pt x="492" y="1279"/>
                        <a:pt x="492" y="1279"/>
                      </a:cubicBezTo>
                      <a:cubicBezTo>
                        <a:pt x="492" y="1286"/>
                        <a:pt x="492" y="1286"/>
                        <a:pt x="492" y="1286"/>
                      </a:cubicBezTo>
                      <a:cubicBezTo>
                        <a:pt x="499" y="1286"/>
                        <a:pt x="499" y="1286"/>
                        <a:pt x="499" y="1286"/>
                      </a:cubicBezTo>
                      <a:cubicBezTo>
                        <a:pt x="499" y="1279"/>
                        <a:pt x="499" y="1279"/>
                        <a:pt x="499" y="1279"/>
                      </a:cubicBezTo>
                      <a:moveTo>
                        <a:pt x="514" y="1279"/>
                      </a:moveTo>
                      <a:cubicBezTo>
                        <a:pt x="507" y="1279"/>
                        <a:pt x="507" y="1279"/>
                        <a:pt x="507" y="1279"/>
                      </a:cubicBezTo>
                      <a:cubicBezTo>
                        <a:pt x="507" y="1286"/>
                        <a:pt x="507" y="1286"/>
                        <a:pt x="507" y="1286"/>
                      </a:cubicBezTo>
                      <a:cubicBezTo>
                        <a:pt x="514" y="1286"/>
                        <a:pt x="514" y="1286"/>
                        <a:pt x="514" y="1286"/>
                      </a:cubicBezTo>
                      <a:cubicBezTo>
                        <a:pt x="514" y="1279"/>
                        <a:pt x="514" y="1279"/>
                        <a:pt x="514" y="1279"/>
                      </a:cubicBezTo>
                      <a:moveTo>
                        <a:pt x="529" y="1279"/>
                      </a:moveTo>
                      <a:cubicBezTo>
                        <a:pt x="522" y="1279"/>
                        <a:pt x="522" y="1279"/>
                        <a:pt x="522" y="1279"/>
                      </a:cubicBezTo>
                      <a:cubicBezTo>
                        <a:pt x="522" y="1286"/>
                        <a:pt x="522" y="1286"/>
                        <a:pt x="522" y="1286"/>
                      </a:cubicBezTo>
                      <a:cubicBezTo>
                        <a:pt x="529" y="1286"/>
                        <a:pt x="529" y="1286"/>
                        <a:pt x="529" y="1286"/>
                      </a:cubicBezTo>
                      <a:cubicBezTo>
                        <a:pt x="529" y="1279"/>
                        <a:pt x="529" y="1279"/>
                        <a:pt x="529" y="1279"/>
                      </a:cubicBezTo>
                      <a:moveTo>
                        <a:pt x="544" y="1279"/>
                      </a:moveTo>
                      <a:cubicBezTo>
                        <a:pt x="537" y="1279"/>
                        <a:pt x="537" y="1279"/>
                        <a:pt x="537" y="1279"/>
                      </a:cubicBezTo>
                      <a:cubicBezTo>
                        <a:pt x="537" y="1286"/>
                        <a:pt x="537" y="1286"/>
                        <a:pt x="537" y="1286"/>
                      </a:cubicBezTo>
                      <a:cubicBezTo>
                        <a:pt x="544" y="1286"/>
                        <a:pt x="544" y="1286"/>
                        <a:pt x="544" y="1286"/>
                      </a:cubicBezTo>
                      <a:cubicBezTo>
                        <a:pt x="544" y="1279"/>
                        <a:pt x="544" y="1279"/>
                        <a:pt x="544" y="1279"/>
                      </a:cubicBezTo>
                      <a:moveTo>
                        <a:pt x="204" y="1264"/>
                      </a:moveTo>
                      <a:cubicBezTo>
                        <a:pt x="197" y="1264"/>
                        <a:pt x="197" y="1264"/>
                        <a:pt x="197" y="1264"/>
                      </a:cubicBezTo>
                      <a:cubicBezTo>
                        <a:pt x="197" y="1271"/>
                        <a:pt x="197" y="1271"/>
                        <a:pt x="197" y="1271"/>
                      </a:cubicBezTo>
                      <a:cubicBezTo>
                        <a:pt x="204" y="1271"/>
                        <a:pt x="204" y="1271"/>
                        <a:pt x="204" y="1271"/>
                      </a:cubicBezTo>
                      <a:cubicBezTo>
                        <a:pt x="204" y="1264"/>
                        <a:pt x="204" y="1264"/>
                        <a:pt x="204" y="1264"/>
                      </a:cubicBezTo>
                      <a:moveTo>
                        <a:pt x="219" y="1264"/>
                      </a:moveTo>
                      <a:cubicBezTo>
                        <a:pt x="212" y="1264"/>
                        <a:pt x="212" y="1264"/>
                        <a:pt x="212" y="1264"/>
                      </a:cubicBezTo>
                      <a:cubicBezTo>
                        <a:pt x="212" y="1271"/>
                        <a:pt x="212" y="1271"/>
                        <a:pt x="212" y="1271"/>
                      </a:cubicBezTo>
                      <a:cubicBezTo>
                        <a:pt x="219" y="1271"/>
                        <a:pt x="219" y="1271"/>
                        <a:pt x="219" y="1271"/>
                      </a:cubicBezTo>
                      <a:cubicBezTo>
                        <a:pt x="219" y="1264"/>
                        <a:pt x="219" y="1264"/>
                        <a:pt x="219" y="1264"/>
                      </a:cubicBezTo>
                      <a:moveTo>
                        <a:pt x="234" y="1264"/>
                      </a:moveTo>
                      <a:cubicBezTo>
                        <a:pt x="227" y="1264"/>
                        <a:pt x="227" y="1264"/>
                        <a:pt x="227" y="1264"/>
                      </a:cubicBezTo>
                      <a:cubicBezTo>
                        <a:pt x="227" y="1271"/>
                        <a:pt x="227" y="1271"/>
                        <a:pt x="227" y="1271"/>
                      </a:cubicBezTo>
                      <a:cubicBezTo>
                        <a:pt x="234" y="1271"/>
                        <a:pt x="234" y="1271"/>
                        <a:pt x="234" y="1271"/>
                      </a:cubicBezTo>
                      <a:cubicBezTo>
                        <a:pt x="234" y="1264"/>
                        <a:pt x="234" y="1264"/>
                        <a:pt x="234" y="1264"/>
                      </a:cubicBezTo>
                      <a:moveTo>
                        <a:pt x="249" y="1264"/>
                      </a:moveTo>
                      <a:cubicBezTo>
                        <a:pt x="242" y="1264"/>
                        <a:pt x="242" y="1264"/>
                        <a:pt x="242" y="1264"/>
                      </a:cubicBezTo>
                      <a:cubicBezTo>
                        <a:pt x="242" y="1271"/>
                        <a:pt x="242" y="1271"/>
                        <a:pt x="242" y="1271"/>
                      </a:cubicBezTo>
                      <a:cubicBezTo>
                        <a:pt x="249" y="1271"/>
                        <a:pt x="249" y="1271"/>
                        <a:pt x="249" y="1271"/>
                      </a:cubicBezTo>
                      <a:cubicBezTo>
                        <a:pt x="249" y="1264"/>
                        <a:pt x="249" y="1264"/>
                        <a:pt x="249" y="1264"/>
                      </a:cubicBezTo>
                      <a:moveTo>
                        <a:pt x="263" y="1264"/>
                      </a:moveTo>
                      <a:cubicBezTo>
                        <a:pt x="256" y="1264"/>
                        <a:pt x="256" y="1264"/>
                        <a:pt x="256" y="1264"/>
                      </a:cubicBezTo>
                      <a:cubicBezTo>
                        <a:pt x="256" y="1271"/>
                        <a:pt x="256" y="1271"/>
                        <a:pt x="256" y="1271"/>
                      </a:cubicBezTo>
                      <a:cubicBezTo>
                        <a:pt x="263" y="1271"/>
                        <a:pt x="263" y="1271"/>
                        <a:pt x="263" y="1271"/>
                      </a:cubicBezTo>
                      <a:cubicBezTo>
                        <a:pt x="263" y="1264"/>
                        <a:pt x="263" y="1264"/>
                        <a:pt x="263" y="1264"/>
                      </a:cubicBezTo>
                      <a:moveTo>
                        <a:pt x="278" y="1264"/>
                      </a:moveTo>
                      <a:cubicBezTo>
                        <a:pt x="271" y="1264"/>
                        <a:pt x="271" y="1264"/>
                        <a:pt x="271" y="1264"/>
                      </a:cubicBezTo>
                      <a:cubicBezTo>
                        <a:pt x="271" y="1271"/>
                        <a:pt x="271" y="1271"/>
                        <a:pt x="271" y="1271"/>
                      </a:cubicBezTo>
                      <a:cubicBezTo>
                        <a:pt x="278" y="1271"/>
                        <a:pt x="278" y="1271"/>
                        <a:pt x="278" y="1271"/>
                      </a:cubicBezTo>
                      <a:cubicBezTo>
                        <a:pt x="278" y="1264"/>
                        <a:pt x="278" y="1264"/>
                        <a:pt x="278" y="1264"/>
                      </a:cubicBezTo>
                      <a:moveTo>
                        <a:pt x="293" y="1264"/>
                      </a:moveTo>
                      <a:cubicBezTo>
                        <a:pt x="286" y="1264"/>
                        <a:pt x="286" y="1264"/>
                        <a:pt x="286" y="1264"/>
                      </a:cubicBezTo>
                      <a:cubicBezTo>
                        <a:pt x="286" y="1271"/>
                        <a:pt x="286" y="1271"/>
                        <a:pt x="286" y="1271"/>
                      </a:cubicBezTo>
                      <a:cubicBezTo>
                        <a:pt x="293" y="1271"/>
                        <a:pt x="293" y="1271"/>
                        <a:pt x="293" y="1271"/>
                      </a:cubicBezTo>
                      <a:cubicBezTo>
                        <a:pt x="293" y="1264"/>
                        <a:pt x="293" y="1264"/>
                        <a:pt x="293" y="1264"/>
                      </a:cubicBezTo>
                      <a:moveTo>
                        <a:pt x="308" y="1264"/>
                      </a:moveTo>
                      <a:cubicBezTo>
                        <a:pt x="301" y="1264"/>
                        <a:pt x="301" y="1264"/>
                        <a:pt x="301" y="1264"/>
                      </a:cubicBezTo>
                      <a:cubicBezTo>
                        <a:pt x="301" y="1271"/>
                        <a:pt x="301" y="1271"/>
                        <a:pt x="301" y="1271"/>
                      </a:cubicBezTo>
                      <a:cubicBezTo>
                        <a:pt x="308" y="1271"/>
                        <a:pt x="308" y="1271"/>
                        <a:pt x="308" y="1271"/>
                      </a:cubicBezTo>
                      <a:cubicBezTo>
                        <a:pt x="308" y="1264"/>
                        <a:pt x="308" y="1264"/>
                        <a:pt x="308" y="1264"/>
                      </a:cubicBezTo>
                      <a:moveTo>
                        <a:pt x="322" y="1264"/>
                      </a:moveTo>
                      <a:cubicBezTo>
                        <a:pt x="315" y="1264"/>
                        <a:pt x="315" y="1264"/>
                        <a:pt x="315" y="1264"/>
                      </a:cubicBezTo>
                      <a:cubicBezTo>
                        <a:pt x="315" y="1271"/>
                        <a:pt x="315" y="1271"/>
                        <a:pt x="315" y="1271"/>
                      </a:cubicBezTo>
                      <a:cubicBezTo>
                        <a:pt x="322" y="1271"/>
                        <a:pt x="322" y="1271"/>
                        <a:pt x="322" y="1271"/>
                      </a:cubicBezTo>
                      <a:cubicBezTo>
                        <a:pt x="322" y="1264"/>
                        <a:pt x="322" y="1264"/>
                        <a:pt x="322" y="1264"/>
                      </a:cubicBezTo>
                      <a:moveTo>
                        <a:pt x="337" y="1264"/>
                      </a:moveTo>
                      <a:cubicBezTo>
                        <a:pt x="330" y="1264"/>
                        <a:pt x="330" y="1264"/>
                        <a:pt x="330" y="1264"/>
                      </a:cubicBezTo>
                      <a:cubicBezTo>
                        <a:pt x="330" y="1271"/>
                        <a:pt x="330" y="1271"/>
                        <a:pt x="330" y="1271"/>
                      </a:cubicBezTo>
                      <a:cubicBezTo>
                        <a:pt x="337" y="1271"/>
                        <a:pt x="337" y="1271"/>
                        <a:pt x="337" y="1271"/>
                      </a:cubicBezTo>
                      <a:cubicBezTo>
                        <a:pt x="337" y="1264"/>
                        <a:pt x="337" y="1264"/>
                        <a:pt x="337" y="1264"/>
                      </a:cubicBezTo>
                      <a:moveTo>
                        <a:pt x="352" y="1264"/>
                      </a:moveTo>
                      <a:cubicBezTo>
                        <a:pt x="345" y="1264"/>
                        <a:pt x="345" y="1264"/>
                        <a:pt x="345" y="1264"/>
                      </a:cubicBezTo>
                      <a:cubicBezTo>
                        <a:pt x="345" y="1271"/>
                        <a:pt x="345" y="1271"/>
                        <a:pt x="345" y="1271"/>
                      </a:cubicBezTo>
                      <a:cubicBezTo>
                        <a:pt x="352" y="1271"/>
                        <a:pt x="352" y="1271"/>
                        <a:pt x="352" y="1271"/>
                      </a:cubicBezTo>
                      <a:cubicBezTo>
                        <a:pt x="352" y="1264"/>
                        <a:pt x="352" y="1264"/>
                        <a:pt x="352" y="1264"/>
                      </a:cubicBezTo>
                      <a:moveTo>
                        <a:pt x="367" y="1264"/>
                      </a:moveTo>
                      <a:cubicBezTo>
                        <a:pt x="360" y="1264"/>
                        <a:pt x="360" y="1264"/>
                        <a:pt x="360" y="1264"/>
                      </a:cubicBezTo>
                      <a:cubicBezTo>
                        <a:pt x="360" y="1271"/>
                        <a:pt x="360" y="1271"/>
                        <a:pt x="360" y="1271"/>
                      </a:cubicBezTo>
                      <a:cubicBezTo>
                        <a:pt x="367" y="1271"/>
                        <a:pt x="367" y="1271"/>
                        <a:pt x="367" y="1271"/>
                      </a:cubicBezTo>
                      <a:cubicBezTo>
                        <a:pt x="367" y="1264"/>
                        <a:pt x="367" y="1264"/>
                        <a:pt x="367" y="1264"/>
                      </a:cubicBezTo>
                      <a:moveTo>
                        <a:pt x="381" y="1264"/>
                      </a:moveTo>
                      <a:cubicBezTo>
                        <a:pt x="374" y="1264"/>
                        <a:pt x="374" y="1264"/>
                        <a:pt x="374" y="1264"/>
                      </a:cubicBezTo>
                      <a:cubicBezTo>
                        <a:pt x="374" y="1271"/>
                        <a:pt x="374" y="1271"/>
                        <a:pt x="374" y="1271"/>
                      </a:cubicBezTo>
                      <a:cubicBezTo>
                        <a:pt x="381" y="1271"/>
                        <a:pt x="381" y="1271"/>
                        <a:pt x="381" y="1271"/>
                      </a:cubicBezTo>
                      <a:cubicBezTo>
                        <a:pt x="381" y="1264"/>
                        <a:pt x="381" y="1264"/>
                        <a:pt x="381" y="1264"/>
                      </a:cubicBezTo>
                      <a:moveTo>
                        <a:pt x="396" y="1264"/>
                      </a:moveTo>
                      <a:cubicBezTo>
                        <a:pt x="389" y="1264"/>
                        <a:pt x="389" y="1264"/>
                        <a:pt x="389" y="1264"/>
                      </a:cubicBezTo>
                      <a:cubicBezTo>
                        <a:pt x="389" y="1271"/>
                        <a:pt x="389" y="1271"/>
                        <a:pt x="389" y="1271"/>
                      </a:cubicBezTo>
                      <a:cubicBezTo>
                        <a:pt x="396" y="1271"/>
                        <a:pt x="396" y="1271"/>
                        <a:pt x="396" y="1271"/>
                      </a:cubicBezTo>
                      <a:cubicBezTo>
                        <a:pt x="396" y="1264"/>
                        <a:pt x="396" y="1264"/>
                        <a:pt x="396" y="1264"/>
                      </a:cubicBezTo>
                      <a:moveTo>
                        <a:pt x="411" y="1264"/>
                      </a:moveTo>
                      <a:cubicBezTo>
                        <a:pt x="404" y="1264"/>
                        <a:pt x="404" y="1264"/>
                        <a:pt x="404" y="1264"/>
                      </a:cubicBezTo>
                      <a:cubicBezTo>
                        <a:pt x="404" y="1271"/>
                        <a:pt x="404" y="1271"/>
                        <a:pt x="404" y="1271"/>
                      </a:cubicBezTo>
                      <a:cubicBezTo>
                        <a:pt x="411" y="1271"/>
                        <a:pt x="411" y="1271"/>
                        <a:pt x="411" y="1271"/>
                      </a:cubicBezTo>
                      <a:cubicBezTo>
                        <a:pt x="411" y="1264"/>
                        <a:pt x="411" y="1264"/>
                        <a:pt x="411" y="1264"/>
                      </a:cubicBezTo>
                      <a:moveTo>
                        <a:pt x="426" y="1264"/>
                      </a:moveTo>
                      <a:cubicBezTo>
                        <a:pt x="419" y="1264"/>
                        <a:pt x="419" y="1264"/>
                        <a:pt x="419" y="1264"/>
                      </a:cubicBezTo>
                      <a:cubicBezTo>
                        <a:pt x="419" y="1271"/>
                        <a:pt x="419" y="1271"/>
                        <a:pt x="419" y="1271"/>
                      </a:cubicBezTo>
                      <a:cubicBezTo>
                        <a:pt x="426" y="1271"/>
                        <a:pt x="426" y="1271"/>
                        <a:pt x="426" y="1271"/>
                      </a:cubicBezTo>
                      <a:cubicBezTo>
                        <a:pt x="426" y="1264"/>
                        <a:pt x="426" y="1264"/>
                        <a:pt x="426" y="1264"/>
                      </a:cubicBezTo>
                      <a:moveTo>
                        <a:pt x="440" y="1264"/>
                      </a:moveTo>
                      <a:cubicBezTo>
                        <a:pt x="433" y="1264"/>
                        <a:pt x="433" y="1264"/>
                        <a:pt x="433" y="1264"/>
                      </a:cubicBezTo>
                      <a:cubicBezTo>
                        <a:pt x="433" y="1271"/>
                        <a:pt x="433" y="1271"/>
                        <a:pt x="433" y="1271"/>
                      </a:cubicBezTo>
                      <a:cubicBezTo>
                        <a:pt x="440" y="1271"/>
                        <a:pt x="440" y="1271"/>
                        <a:pt x="440" y="1271"/>
                      </a:cubicBezTo>
                      <a:cubicBezTo>
                        <a:pt x="440" y="1264"/>
                        <a:pt x="440" y="1264"/>
                        <a:pt x="440" y="1264"/>
                      </a:cubicBezTo>
                      <a:moveTo>
                        <a:pt x="455" y="1264"/>
                      </a:moveTo>
                      <a:cubicBezTo>
                        <a:pt x="448" y="1264"/>
                        <a:pt x="448" y="1264"/>
                        <a:pt x="448" y="1264"/>
                      </a:cubicBezTo>
                      <a:cubicBezTo>
                        <a:pt x="448" y="1271"/>
                        <a:pt x="448" y="1271"/>
                        <a:pt x="448" y="1271"/>
                      </a:cubicBezTo>
                      <a:cubicBezTo>
                        <a:pt x="455" y="1271"/>
                        <a:pt x="455" y="1271"/>
                        <a:pt x="455" y="1271"/>
                      </a:cubicBezTo>
                      <a:cubicBezTo>
                        <a:pt x="455" y="1264"/>
                        <a:pt x="455" y="1264"/>
                        <a:pt x="455" y="1264"/>
                      </a:cubicBezTo>
                      <a:moveTo>
                        <a:pt x="470" y="1264"/>
                      </a:moveTo>
                      <a:cubicBezTo>
                        <a:pt x="463" y="1264"/>
                        <a:pt x="463" y="1264"/>
                        <a:pt x="463" y="1264"/>
                      </a:cubicBezTo>
                      <a:cubicBezTo>
                        <a:pt x="463" y="1271"/>
                        <a:pt x="463" y="1271"/>
                        <a:pt x="463" y="1271"/>
                      </a:cubicBezTo>
                      <a:cubicBezTo>
                        <a:pt x="470" y="1271"/>
                        <a:pt x="470" y="1271"/>
                        <a:pt x="470" y="1271"/>
                      </a:cubicBezTo>
                      <a:cubicBezTo>
                        <a:pt x="470" y="1264"/>
                        <a:pt x="470" y="1264"/>
                        <a:pt x="470" y="1264"/>
                      </a:cubicBezTo>
                      <a:moveTo>
                        <a:pt x="485" y="1264"/>
                      </a:moveTo>
                      <a:cubicBezTo>
                        <a:pt x="478" y="1264"/>
                        <a:pt x="478" y="1264"/>
                        <a:pt x="478" y="1264"/>
                      </a:cubicBezTo>
                      <a:cubicBezTo>
                        <a:pt x="478" y="1271"/>
                        <a:pt x="478" y="1271"/>
                        <a:pt x="478" y="1271"/>
                      </a:cubicBezTo>
                      <a:cubicBezTo>
                        <a:pt x="485" y="1271"/>
                        <a:pt x="485" y="1271"/>
                        <a:pt x="485" y="1271"/>
                      </a:cubicBezTo>
                      <a:cubicBezTo>
                        <a:pt x="485" y="1264"/>
                        <a:pt x="485" y="1264"/>
                        <a:pt x="485" y="1264"/>
                      </a:cubicBezTo>
                      <a:moveTo>
                        <a:pt x="499" y="1264"/>
                      </a:moveTo>
                      <a:cubicBezTo>
                        <a:pt x="492" y="1264"/>
                        <a:pt x="492" y="1264"/>
                        <a:pt x="492" y="1264"/>
                      </a:cubicBezTo>
                      <a:cubicBezTo>
                        <a:pt x="492" y="1271"/>
                        <a:pt x="492" y="1271"/>
                        <a:pt x="492" y="1271"/>
                      </a:cubicBezTo>
                      <a:cubicBezTo>
                        <a:pt x="499" y="1271"/>
                        <a:pt x="499" y="1271"/>
                        <a:pt x="499" y="1271"/>
                      </a:cubicBezTo>
                      <a:cubicBezTo>
                        <a:pt x="499" y="1264"/>
                        <a:pt x="499" y="1264"/>
                        <a:pt x="499" y="1264"/>
                      </a:cubicBezTo>
                      <a:moveTo>
                        <a:pt x="514" y="1264"/>
                      </a:moveTo>
                      <a:cubicBezTo>
                        <a:pt x="507" y="1264"/>
                        <a:pt x="507" y="1264"/>
                        <a:pt x="507" y="1264"/>
                      </a:cubicBezTo>
                      <a:cubicBezTo>
                        <a:pt x="507" y="1271"/>
                        <a:pt x="507" y="1271"/>
                        <a:pt x="507" y="1271"/>
                      </a:cubicBezTo>
                      <a:cubicBezTo>
                        <a:pt x="514" y="1271"/>
                        <a:pt x="514" y="1271"/>
                        <a:pt x="514" y="1271"/>
                      </a:cubicBezTo>
                      <a:cubicBezTo>
                        <a:pt x="514" y="1264"/>
                        <a:pt x="514" y="1264"/>
                        <a:pt x="514" y="1264"/>
                      </a:cubicBezTo>
                      <a:moveTo>
                        <a:pt x="529" y="1264"/>
                      </a:moveTo>
                      <a:cubicBezTo>
                        <a:pt x="522" y="1264"/>
                        <a:pt x="522" y="1264"/>
                        <a:pt x="522" y="1264"/>
                      </a:cubicBezTo>
                      <a:cubicBezTo>
                        <a:pt x="522" y="1271"/>
                        <a:pt x="522" y="1271"/>
                        <a:pt x="522" y="1271"/>
                      </a:cubicBezTo>
                      <a:cubicBezTo>
                        <a:pt x="529" y="1271"/>
                        <a:pt x="529" y="1271"/>
                        <a:pt x="529" y="1271"/>
                      </a:cubicBezTo>
                      <a:cubicBezTo>
                        <a:pt x="529" y="1264"/>
                        <a:pt x="529" y="1264"/>
                        <a:pt x="529" y="1264"/>
                      </a:cubicBezTo>
                      <a:moveTo>
                        <a:pt x="544" y="1264"/>
                      </a:moveTo>
                      <a:cubicBezTo>
                        <a:pt x="537" y="1264"/>
                        <a:pt x="537" y="1264"/>
                        <a:pt x="537" y="1264"/>
                      </a:cubicBezTo>
                      <a:cubicBezTo>
                        <a:pt x="537" y="1271"/>
                        <a:pt x="537" y="1271"/>
                        <a:pt x="537" y="1271"/>
                      </a:cubicBezTo>
                      <a:cubicBezTo>
                        <a:pt x="544" y="1271"/>
                        <a:pt x="544" y="1271"/>
                        <a:pt x="544" y="1271"/>
                      </a:cubicBezTo>
                      <a:cubicBezTo>
                        <a:pt x="544" y="1264"/>
                        <a:pt x="544" y="1264"/>
                        <a:pt x="544" y="1264"/>
                      </a:cubicBezTo>
                      <a:moveTo>
                        <a:pt x="190" y="1249"/>
                      </a:moveTo>
                      <a:cubicBezTo>
                        <a:pt x="183" y="1249"/>
                        <a:pt x="183" y="1249"/>
                        <a:pt x="183" y="1249"/>
                      </a:cubicBezTo>
                      <a:cubicBezTo>
                        <a:pt x="183" y="1256"/>
                        <a:pt x="183" y="1256"/>
                        <a:pt x="183" y="1256"/>
                      </a:cubicBezTo>
                      <a:cubicBezTo>
                        <a:pt x="190" y="1256"/>
                        <a:pt x="190" y="1256"/>
                        <a:pt x="190" y="1256"/>
                      </a:cubicBezTo>
                      <a:cubicBezTo>
                        <a:pt x="190" y="1249"/>
                        <a:pt x="190" y="1249"/>
                        <a:pt x="190" y="1249"/>
                      </a:cubicBezTo>
                      <a:moveTo>
                        <a:pt x="204" y="1249"/>
                      </a:moveTo>
                      <a:cubicBezTo>
                        <a:pt x="197" y="1249"/>
                        <a:pt x="197" y="1249"/>
                        <a:pt x="197" y="1249"/>
                      </a:cubicBezTo>
                      <a:cubicBezTo>
                        <a:pt x="197" y="1256"/>
                        <a:pt x="197" y="1256"/>
                        <a:pt x="197" y="1256"/>
                      </a:cubicBezTo>
                      <a:cubicBezTo>
                        <a:pt x="204" y="1256"/>
                        <a:pt x="204" y="1256"/>
                        <a:pt x="204" y="1256"/>
                      </a:cubicBezTo>
                      <a:cubicBezTo>
                        <a:pt x="204" y="1249"/>
                        <a:pt x="204" y="1249"/>
                        <a:pt x="204" y="1249"/>
                      </a:cubicBezTo>
                      <a:moveTo>
                        <a:pt x="219" y="1249"/>
                      </a:moveTo>
                      <a:cubicBezTo>
                        <a:pt x="212" y="1249"/>
                        <a:pt x="212" y="1249"/>
                        <a:pt x="212" y="1249"/>
                      </a:cubicBezTo>
                      <a:cubicBezTo>
                        <a:pt x="212" y="1256"/>
                        <a:pt x="212" y="1256"/>
                        <a:pt x="212" y="1256"/>
                      </a:cubicBezTo>
                      <a:cubicBezTo>
                        <a:pt x="219" y="1256"/>
                        <a:pt x="219" y="1256"/>
                        <a:pt x="219" y="1256"/>
                      </a:cubicBezTo>
                      <a:cubicBezTo>
                        <a:pt x="219" y="1249"/>
                        <a:pt x="219" y="1249"/>
                        <a:pt x="219" y="1249"/>
                      </a:cubicBezTo>
                      <a:moveTo>
                        <a:pt x="234" y="1249"/>
                      </a:moveTo>
                      <a:cubicBezTo>
                        <a:pt x="227" y="1249"/>
                        <a:pt x="227" y="1249"/>
                        <a:pt x="227" y="1249"/>
                      </a:cubicBezTo>
                      <a:cubicBezTo>
                        <a:pt x="227" y="1256"/>
                        <a:pt x="227" y="1256"/>
                        <a:pt x="227" y="1256"/>
                      </a:cubicBezTo>
                      <a:cubicBezTo>
                        <a:pt x="234" y="1256"/>
                        <a:pt x="234" y="1256"/>
                        <a:pt x="234" y="1256"/>
                      </a:cubicBezTo>
                      <a:cubicBezTo>
                        <a:pt x="234" y="1249"/>
                        <a:pt x="234" y="1249"/>
                        <a:pt x="234" y="1249"/>
                      </a:cubicBezTo>
                      <a:moveTo>
                        <a:pt x="249" y="1249"/>
                      </a:moveTo>
                      <a:cubicBezTo>
                        <a:pt x="242" y="1249"/>
                        <a:pt x="242" y="1249"/>
                        <a:pt x="242" y="1249"/>
                      </a:cubicBezTo>
                      <a:cubicBezTo>
                        <a:pt x="242" y="1256"/>
                        <a:pt x="242" y="1256"/>
                        <a:pt x="242" y="1256"/>
                      </a:cubicBezTo>
                      <a:cubicBezTo>
                        <a:pt x="249" y="1256"/>
                        <a:pt x="249" y="1256"/>
                        <a:pt x="249" y="1256"/>
                      </a:cubicBezTo>
                      <a:cubicBezTo>
                        <a:pt x="249" y="1249"/>
                        <a:pt x="249" y="1249"/>
                        <a:pt x="249" y="1249"/>
                      </a:cubicBezTo>
                      <a:moveTo>
                        <a:pt x="263" y="1249"/>
                      </a:moveTo>
                      <a:cubicBezTo>
                        <a:pt x="256" y="1249"/>
                        <a:pt x="256" y="1249"/>
                        <a:pt x="256" y="1249"/>
                      </a:cubicBezTo>
                      <a:cubicBezTo>
                        <a:pt x="256" y="1256"/>
                        <a:pt x="256" y="1256"/>
                        <a:pt x="256" y="1256"/>
                      </a:cubicBezTo>
                      <a:cubicBezTo>
                        <a:pt x="263" y="1256"/>
                        <a:pt x="263" y="1256"/>
                        <a:pt x="263" y="1256"/>
                      </a:cubicBezTo>
                      <a:cubicBezTo>
                        <a:pt x="263" y="1249"/>
                        <a:pt x="263" y="1249"/>
                        <a:pt x="263" y="1249"/>
                      </a:cubicBezTo>
                      <a:moveTo>
                        <a:pt x="278" y="1249"/>
                      </a:moveTo>
                      <a:cubicBezTo>
                        <a:pt x="271" y="1249"/>
                        <a:pt x="271" y="1249"/>
                        <a:pt x="271" y="1249"/>
                      </a:cubicBezTo>
                      <a:cubicBezTo>
                        <a:pt x="271" y="1256"/>
                        <a:pt x="271" y="1256"/>
                        <a:pt x="271" y="1256"/>
                      </a:cubicBezTo>
                      <a:cubicBezTo>
                        <a:pt x="278" y="1256"/>
                        <a:pt x="278" y="1256"/>
                        <a:pt x="278" y="1256"/>
                      </a:cubicBezTo>
                      <a:cubicBezTo>
                        <a:pt x="278" y="1249"/>
                        <a:pt x="278" y="1249"/>
                        <a:pt x="278" y="1249"/>
                      </a:cubicBezTo>
                      <a:moveTo>
                        <a:pt x="293" y="1249"/>
                      </a:moveTo>
                      <a:cubicBezTo>
                        <a:pt x="286" y="1249"/>
                        <a:pt x="286" y="1249"/>
                        <a:pt x="286" y="1249"/>
                      </a:cubicBezTo>
                      <a:cubicBezTo>
                        <a:pt x="286" y="1256"/>
                        <a:pt x="286" y="1256"/>
                        <a:pt x="286" y="1256"/>
                      </a:cubicBezTo>
                      <a:cubicBezTo>
                        <a:pt x="293" y="1256"/>
                        <a:pt x="293" y="1256"/>
                        <a:pt x="293" y="1256"/>
                      </a:cubicBezTo>
                      <a:cubicBezTo>
                        <a:pt x="293" y="1249"/>
                        <a:pt x="293" y="1249"/>
                        <a:pt x="293" y="1249"/>
                      </a:cubicBezTo>
                      <a:moveTo>
                        <a:pt x="308" y="1249"/>
                      </a:moveTo>
                      <a:cubicBezTo>
                        <a:pt x="301" y="1249"/>
                        <a:pt x="301" y="1249"/>
                        <a:pt x="301" y="1249"/>
                      </a:cubicBezTo>
                      <a:cubicBezTo>
                        <a:pt x="301" y="1256"/>
                        <a:pt x="301" y="1256"/>
                        <a:pt x="301" y="1256"/>
                      </a:cubicBezTo>
                      <a:cubicBezTo>
                        <a:pt x="308" y="1256"/>
                        <a:pt x="308" y="1256"/>
                        <a:pt x="308" y="1256"/>
                      </a:cubicBezTo>
                      <a:cubicBezTo>
                        <a:pt x="308" y="1249"/>
                        <a:pt x="308" y="1249"/>
                        <a:pt x="308" y="1249"/>
                      </a:cubicBezTo>
                      <a:moveTo>
                        <a:pt x="322" y="1249"/>
                      </a:moveTo>
                      <a:cubicBezTo>
                        <a:pt x="315" y="1249"/>
                        <a:pt x="315" y="1249"/>
                        <a:pt x="315" y="1249"/>
                      </a:cubicBezTo>
                      <a:cubicBezTo>
                        <a:pt x="315" y="1256"/>
                        <a:pt x="315" y="1256"/>
                        <a:pt x="315" y="1256"/>
                      </a:cubicBezTo>
                      <a:cubicBezTo>
                        <a:pt x="322" y="1256"/>
                        <a:pt x="322" y="1256"/>
                        <a:pt x="322" y="1256"/>
                      </a:cubicBezTo>
                      <a:cubicBezTo>
                        <a:pt x="322" y="1249"/>
                        <a:pt x="322" y="1249"/>
                        <a:pt x="322" y="1249"/>
                      </a:cubicBezTo>
                      <a:moveTo>
                        <a:pt x="337" y="1249"/>
                      </a:moveTo>
                      <a:cubicBezTo>
                        <a:pt x="330" y="1249"/>
                        <a:pt x="330" y="1249"/>
                        <a:pt x="330" y="1249"/>
                      </a:cubicBezTo>
                      <a:cubicBezTo>
                        <a:pt x="330" y="1256"/>
                        <a:pt x="330" y="1256"/>
                        <a:pt x="330" y="1256"/>
                      </a:cubicBezTo>
                      <a:cubicBezTo>
                        <a:pt x="337" y="1256"/>
                        <a:pt x="337" y="1256"/>
                        <a:pt x="337" y="1256"/>
                      </a:cubicBezTo>
                      <a:cubicBezTo>
                        <a:pt x="337" y="1249"/>
                        <a:pt x="337" y="1249"/>
                        <a:pt x="337" y="1249"/>
                      </a:cubicBezTo>
                      <a:moveTo>
                        <a:pt x="352" y="1249"/>
                      </a:moveTo>
                      <a:cubicBezTo>
                        <a:pt x="345" y="1249"/>
                        <a:pt x="345" y="1249"/>
                        <a:pt x="345" y="1249"/>
                      </a:cubicBezTo>
                      <a:cubicBezTo>
                        <a:pt x="345" y="1256"/>
                        <a:pt x="345" y="1256"/>
                        <a:pt x="345" y="1256"/>
                      </a:cubicBezTo>
                      <a:cubicBezTo>
                        <a:pt x="352" y="1256"/>
                        <a:pt x="352" y="1256"/>
                        <a:pt x="352" y="1256"/>
                      </a:cubicBezTo>
                      <a:cubicBezTo>
                        <a:pt x="352" y="1249"/>
                        <a:pt x="352" y="1249"/>
                        <a:pt x="352" y="1249"/>
                      </a:cubicBezTo>
                      <a:moveTo>
                        <a:pt x="367" y="1249"/>
                      </a:moveTo>
                      <a:cubicBezTo>
                        <a:pt x="360" y="1249"/>
                        <a:pt x="360" y="1249"/>
                        <a:pt x="360" y="1249"/>
                      </a:cubicBezTo>
                      <a:cubicBezTo>
                        <a:pt x="360" y="1256"/>
                        <a:pt x="360" y="1256"/>
                        <a:pt x="360" y="1256"/>
                      </a:cubicBezTo>
                      <a:cubicBezTo>
                        <a:pt x="367" y="1256"/>
                        <a:pt x="367" y="1256"/>
                        <a:pt x="367" y="1256"/>
                      </a:cubicBezTo>
                      <a:cubicBezTo>
                        <a:pt x="367" y="1249"/>
                        <a:pt x="367" y="1249"/>
                        <a:pt x="367" y="1249"/>
                      </a:cubicBezTo>
                      <a:moveTo>
                        <a:pt x="381" y="1249"/>
                      </a:moveTo>
                      <a:cubicBezTo>
                        <a:pt x="374" y="1249"/>
                        <a:pt x="374" y="1249"/>
                        <a:pt x="374" y="1249"/>
                      </a:cubicBezTo>
                      <a:cubicBezTo>
                        <a:pt x="374" y="1256"/>
                        <a:pt x="374" y="1256"/>
                        <a:pt x="374" y="1256"/>
                      </a:cubicBezTo>
                      <a:cubicBezTo>
                        <a:pt x="381" y="1256"/>
                        <a:pt x="381" y="1256"/>
                        <a:pt x="381" y="1256"/>
                      </a:cubicBezTo>
                      <a:cubicBezTo>
                        <a:pt x="381" y="1249"/>
                        <a:pt x="381" y="1249"/>
                        <a:pt x="381" y="1249"/>
                      </a:cubicBezTo>
                      <a:moveTo>
                        <a:pt x="396" y="1249"/>
                      </a:moveTo>
                      <a:cubicBezTo>
                        <a:pt x="389" y="1249"/>
                        <a:pt x="389" y="1249"/>
                        <a:pt x="389" y="1249"/>
                      </a:cubicBezTo>
                      <a:cubicBezTo>
                        <a:pt x="389" y="1256"/>
                        <a:pt x="389" y="1256"/>
                        <a:pt x="389" y="1256"/>
                      </a:cubicBezTo>
                      <a:cubicBezTo>
                        <a:pt x="396" y="1256"/>
                        <a:pt x="396" y="1256"/>
                        <a:pt x="396" y="1256"/>
                      </a:cubicBezTo>
                      <a:cubicBezTo>
                        <a:pt x="396" y="1249"/>
                        <a:pt x="396" y="1249"/>
                        <a:pt x="396" y="1249"/>
                      </a:cubicBezTo>
                      <a:moveTo>
                        <a:pt x="411" y="1249"/>
                      </a:moveTo>
                      <a:cubicBezTo>
                        <a:pt x="404" y="1249"/>
                        <a:pt x="404" y="1249"/>
                        <a:pt x="404" y="1249"/>
                      </a:cubicBezTo>
                      <a:cubicBezTo>
                        <a:pt x="404" y="1256"/>
                        <a:pt x="404" y="1256"/>
                        <a:pt x="404" y="1256"/>
                      </a:cubicBezTo>
                      <a:cubicBezTo>
                        <a:pt x="411" y="1256"/>
                        <a:pt x="411" y="1256"/>
                        <a:pt x="411" y="1256"/>
                      </a:cubicBezTo>
                      <a:cubicBezTo>
                        <a:pt x="411" y="1249"/>
                        <a:pt x="411" y="1249"/>
                        <a:pt x="411" y="1249"/>
                      </a:cubicBezTo>
                      <a:moveTo>
                        <a:pt x="426" y="1249"/>
                      </a:moveTo>
                      <a:cubicBezTo>
                        <a:pt x="419" y="1249"/>
                        <a:pt x="419" y="1249"/>
                        <a:pt x="419" y="1249"/>
                      </a:cubicBezTo>
                      <a:cubicBezTo>
                        <a:pt x="419" y="1256"/>
                        <a:pt x="419" y="1256"/>
                        <a:pt x="419" y="1256"/>
                      </a:cubicBezTo>
                      <a:cubicBezTo>
                        <a:pt x="426" y="1256"/>
                        <a:pt x="426" y="1256"/>
                        <a:pt x="426" y="1256"/>
                      </a:cubicBezTo>
                      <a:cubicBezTo>
                        <a:pt x="426" y="1249"/>
                        <a:pt x="426" y="1249"/>
                        <a:pt x="426" y="1249"/>
                      </a:cubicBezTo>
                      <a:moveTo>
                        <a:pt x="440" y="1249"/>
                      </a:moveTo>
                      <a:cubicBezTo>
                        <a:pt x="433" y="1249"/>
                        <a:pt x="433" y="1249"/>
                        <a:pt x="433" y="1249"/>
                      </a:cubicBezTo>
                      <a:cubicBezTo>
                        <a:pt x="433" y="1256"/>
                        <a:pt x="433" y="1256"/>
                        <a:pt x="433" y="1256"/>
                      </a:cubicBezTo>
                      <a:cubicBezTo>
                        <a:pt x="440" y="1256"/>
                        <a:pt x="440" y="1256"/>
                        <a:pt x="440" y="1256"/>
                      </a:cubicBezTo>
                      <a:cubicBezTo>
                        <a:pt x="440" y="1249"/>
                        <a:pt x="440" y="1249"/>
                        <a:pt x="440" y="1249"/>
                      </a:cubicBezTo>
                      <a:moveTo>
                        <a:pt x="455" y="1249"/>
                      </a:moveTo>
                      <a:cubicBezTo>
                        <a:pt x="448" y="1249"/>
                        <a:pt x="448" y="1249"/>
                        <a:pt x="448" y="1249"/>
                      </a:cubicBezTo>
                      <a:cubicBezTo>
                        <a:pt x="448" y="1256"/>
                        <a:pt x="448" y="1256"/>
                        <a:pt x="448" y="1256"/>
                      </a:cubicBezTo>
                      <a:cubicBezTo>
                        <a:pt x="455" y="1256"/>
                        <a:pt x="455" y="1256"/>
                        <a:pt x="455" y="1256"/>
                      </a:cubicBezTo>
                      <a:cubicBezTo>
                        <a:pt x="455" y="1249"/>
                        <a:pt x="455" y="1249"/>
                        <a:pt x="455" y="1249"/>
                      </a:cubicBezTo>
                      <a:moveTo>
                        <a:pt x="470" y="1249"/>
                      </a:moveTo>
                      <a:cubicBezTo>
                        <a:pt x="463" y="1249"/>
                        <a:pt x="463" y="1249"/>
                        <a:pt x="463" y="1249"/>
                      </a:cubicBezTo>
                      <a:cubicBezTo>
                        <a:pt x="463" y="1256"/>
                        <a:pt x="463" y="1256"/>
                        <a:pt x="463" y="1256"/>
                      </a:cubicBezTo>
                      <a:cubicBezTo>
                        <a:pt x="470" y="1256"/>
                        <a:pt x="470" y="1256"/>
                        <a:pt x="470" y="1256"/>
                      </a:cubicBezTo>
                      <a:cubicBezTo>
                        <a:pt x="470" y="1249"/>
                        <a:pt x="470" y="1249"/>
                        <a:pt x="470" y="1249"/>
                      </a:cubicBezTo>
                      <a:moveTo>
                        <a:pt x="485" y="1249"/>
                      </a:moveTo>
                      <a:cubicBezTo>
                        <a:pt x="478" y="1249"/>
                        <a:pt x="478" y="1249"/>
                        <a:pt x="478" y="1249"/>
                      </a:cubicBezTo>
                      <a:cubicBezTo>
                        <a:pt x="478" y="1256"/>
                        <a:pt x="478" y="1256"/>
                        <a:pt x="478" y="1256"/>
                      </a:cubicBezTo>
                      <a:cubicBezTo>
                        <a:pt x="485" y="1256"/>
                        <a:pt x="485" y="1256"/>
                        <a:pt x="485" y="1256"/>
                      </a:cubicBezTo>
                      <a:cubicBezTo>
                        <a:pt x="485" y="1249"/>
                        <a:pt x="485" y="1249"/>
                        <a:pt x="485" y="1249"/>
                      </a:cubicBezTo>
                      <a:moveTo>
                        <a:pt x="499" y="1249"/>
                      </a:moveTo>
                      <a:cubicBezTo>
                        <a:pt x="492" y="1249"/>
                        <a:pt x="492" y="1249"/>
                        <a:pt x="492" y="1249"/>
                      </a:cubicBezTo>
                      <a:cubicBezTo>
                        <a:pt x="492" y="1256"/>
                        <a:pt x="492" y="1256"/>
                        <a:pt x="492" y="1256"/>
                      </a:cubicBezTo>
                      <a:cubicBezTo>
                        <a:pt x="499" y="1256"/>
                        <a:pt x="499" y="1256"/>
                        <a:pt x="499" y="1256"/>
                      </a:cubicBezTo>
                      <a:cubicBezTo>
                        <a:pt x="499" y="1249"/>
                        <a:pt x="499" y="1249"/>
                        <a:pt x="499" y="1249"/>
                      </a:cubicBezTo>
                      <a:moveTo>
                        <a:pt x="514" y="1249"/>
                      </a:moveTo>
                      <a:cubicBezTo>
                        <a:pt x="507" y="1249"/>
                        <a:pt x="507" y="1249"/>
                        <a:pt x="507" y="1249"/>
                      </a:cubicBezTo>
                      <a:cubicBezTo>
                        <a:pt x="507" y="1256"/>
                        <a:pt x="507" y="1256"/>
                        <a:pt x="507" y="1256"/>
                      </a:cubicBezTo>
                      <a:cubicBezTo>
                        <a:pt x="514" y="1256"/>
                        <a:pt x="514" y="1256"/>
                        <a:pt x="514" y="1256"/>
                      </a:cubicBezTo>
                      <a:cubicBezTo>
                        <a:pt x="514" y="1249"/>
                        <a:pt x="514" y="1249"/>
                        <a:pt x="514" y="1249"/>
                      </a:cubicBezTo>
                      <a:moveTo>
                        <a:pt x="529" y="1249"/>
                      </a:moveTo>
                      <a:cubicBezTo>
                        <a:pt x="522" y="1249"/>
                        <a:pt x="522" y="1249"/>
                        <a:pt x="522" y="1249"/>
                      </a:cubicBezTo>
                      <a:cubicBezTo>
                        <a:pt x="522" y="1256"/>
                        <a:pt x="522" y="1256"/>
                        <a:pt x="522" y="1256"/>
                      </a:cubicBezTo>
                      <a:cubicBezTo>
                        <a:pt x="529" y="1256"/>
                        <a:pt x="529" y="1256"/>
                        <a:pt x="529" y="1256"/>
                      </a:cubicBezTo>
                      <a:cubicBezTo>
                        <a:pt x="529" y="1249"/>
                        <a:pt x="529" y="1249"/>
                        <a:pt x="529" y="1249"/>
                      </a:cubicBezTo>
                      <a:moveTo>
                        <a:pt x="544" y="1249"/>
                      </a:moveTo>
                      <a:cubicBezTo>
                        <a:pt x="537" y="1249"/>
                        <a:pt x="537" y="1249"/>
                        <a:pt x="537" y="1249"/>
                      </a:cubicBezTo>
                      <a:cubicBezTo>
                        <a:pt x="537" y="1256"/>
                        <a:pt x="537" y="1256"/>
                        <a:pt x="537" y="1256"/>
                      </a:cubicBezTo>
                      <a:cubicBezTo>
                        <a:pt x="544" y="1256"/>
                        <a:pt x="544" y="1256"/>
                        <a:pt x="544" y="1256"/>
                      </a:cubicBezTo>
                      <a:cubicBezTo>
                        <a:pt x="544" y="1249"/>
                        <a:pt x="544" y="1249"/>
                        <a:pt x="544" y="1249"/>
                      </a:cubicBezTo>
                      <a:moveTo>
                        <a:pt x="558" y="1249"/>
                      </a:moveTo>
                      <a:cubicBezTo>
                        <a:pt x="551" y="1249"/>
                        <a:pt x="551" y="1249"/>
                        <a:pt x="551" y="1249"/>
                      </a:cubicBezTo>
                      <a:cubicBezTo>
                        <a:pt x="551" y="1256"/>
                        <a:pt x="551" y="1256"/>
                        <a:pt x="551" y="1256"/>
                      </a:cubicBezTo>
                      <a:cubicBezTo>
                        <a:pt x="558" y="1256"/>
                        <a:pt x="558" y="1256"/>
                        <a:pt x="558" y="1256"/>
                      </a:cubicBezTo>
                      <a:cubicBezTo>
                        <a:pt x="558" y="1249"/>
                        <a:pt x="558" y="1249"/>
                        <a:pt x="558" y="1249"/>
                      </a:cubicBezTo>
                      <a:moveTo>
                        <a:pt x="190" y="1235"/>
                      </a:moveTo>
                      <a:cubicBezTo>
                        <a:pt x="183" y="1235"/>
                        <a:pt x="183" y="1235"/>
                        <a:pt x="183" y="1235"/>
                      </a:cubicBezTo>
                      <a:cubicBezTo>
                        <a:pt x="183" y="1242"/>
                        <a:pt x="183" y="1242"/>
                        <a:pt x="183" y="1242"/>
                      </a:cubicBezTo>
                      <a:cubicBezTo>
                        <a:pt x="190" y="1242"/>
                        <a:pt x="190" y="1242"/>
                        <a:pt x="190" y="1242"/>
                      </a:cubicBezTo>
                      <a:cubicBezTo>
                        <a:pt x="190" y="1235"/>
                        <a:pt x="190" y="1235"/>
                        <a:pt x="190" y="1235"/>
                      </a:cubicBezTo>
                      <a:moveTo>
                        <a:pt x="204" y="1235"/>
                      </a:moveTo>
                      <a:cubicBezTo>
                        <a:pt x="197" y="1235"/>
                        <a:pt x="197" y="1235"/>
                        <a:pt x="197" y="1235"/>
                      </a:cubicBezTo>
                      <a:cubicBezTo>
                        <a:pt x="197" y="1242"/>
                        <a:pt x="197" y="1242"/>
                        <a:pt x="197" y="1242"/>
                      </a:cubicBezTo>
                      <a:cubicBezTo>
                        <a:pt x="204" y="1242"/>
                        <a:pt x="204" y="1242"/>
                        <a:pt x="204" y="1242"/>
                      </a:cubicBezTo>
                      <a:cubicBezTo>
                        <a:pt x="204" y="1235"/>
                        <a:pt x="204" y="1235"/>
                        <a:pt x="204" y="1235"/>
                      </a:cubicBezTo>
                      <a:moveTo>
                        <a:pt x="219" y="1235"/>
                      </a:moveTo>
                      <a:cubicBezTo>
                        <a:pt x="212" y="1235"/>
                        <a:pt x="212" y="1235"/>
                        <a:pt x="212" y="1235"/>
                      </a:cubicBezTo>
                      <a:cubicBezTo>
                        <a:pt x="212" y="1242"/>
                        <a:pt x="212" y="1242"/>
                        <a:pt x="212" y="1242"/>
                      </a:cubicBezTo>
                      <a:cubicBezTo>
                        <a:pt x="219" y="1242"/>
                        <a:pt x="219" y="1242"/>
                        <a:pt x="219" y="1242"/>
                      </a:cubicBezTo>
                      <a:cubicBezTo>
                        <a:pt x="219" y="1235"/>
                        <a:pt x="219" y="1235"/>
                        <a:pt x="219" y="1235"/>
                      </a:cubicBezTo>
                      <a:moveTo>
                        <a:pt x="234" y="1235"/>
                      </a:moveTo>
                      <a:cubicBezTo>
                        <a:pt x="227" y="1235"/>
                        <a:pt x="227" y="1235"/>
                        <a:pt x="227" y="1235"/>
                      </a:cubicBezTo>
                      <a:cubicBezTo>
                        <a:pt x="227" y="1242"/>
                        <a:pt x="227" y="1242"/>
                        <a:pt x="227" y="1242"/>
                      </a:cubicBezTo>
                      <a:cubicBezTo>
                        <a:pt x="234" y="1242"/>
                        <a:pt x="234" y="1242"/>
                        <a:pt x="234" y="1242"/>
                      </a:cubicBezTo>
                      <a:cubicBezTo>
                        <a:pt x="234" y="1235"/>
                        <a:pt x="234" y="1235"/>
                        <a:pt x="234" y="1235"/>
                      </a:cubicBezTo>
                      <a:moveTo>
                        <a:pt x="249" y="1235"/>
                      </a:moveTo>
                      <a:cubicBezTo>
                        <a:pt x="242" y="1235"/>
                        <a:pt x="242" y="1235"/>
                        <a:pt x="242" y="1235"/>
                      </a:cubicBezTo>
                      <a:cubicBezTo>
                        <a:pt x="242" y="1242"/>
                        <a:pt x="242" y="1242"/>
                        <a:pt x="242" y="1242"/>
                      </a:cubicBezTo>
                      <a:cubicBezTo>
                        <a:pt x="249" y="1242"/>
                        <a:pt x="249" y="1242"/>
                        <a:pt x="249" y="1242"/>
                      </a:cubicBezTo>
                      <a:cubicBezTo>
                        <a:pt x="249" y="1235"/>
                        <a:pt x="249" y="1235"/>
                        <a:pt x="249" y="1235"/>
                      </a:cubicBezTo>
                      <a:moveTo>
                        <a:pt x="263" y="1235"/>
                      </a:moveTo>
                      <a:cubicBezTo>
                        <a:pt x="256" y="1235"/>
                        <a:pt x="256" y="1235"/>
                        <a:pt x="256" y="1235"/>
                      </a:cubicBezTo>
                      <a:cubicBezTo>
                        <a:pt x="256" y="1242"/>
                        <a:pt x="256" y="1242"/>
                        <a:pt x="256" y="1242"/>
                      </a:cubicBezTo>
                      <a:cubicBezTo>
                        <a:pt x="263" y="1242"/>
                        <a:pt x="263" y="1242"/>
                        <a:pt x="263" y="1242"/>
                      </a:cubicBezTo>
                      <a:cubicBezTo>
                        <a:pt x="263" y="1235"/>
                        <a:pt x="263" y="1235"/>
                        <a:pt x="263" y="1235"/>
                      </a:cubicBezTo>
                      <a:moveTo>
                        <a:pt x="278" y="1235"/>
                      </a:moveTo>
                      <a:cubicBezTo>
                        <a:pt x="271" y="1235"/>
                        <a:pt x="271" y="1235"/>
                        <a:pt x="271" y="1235"/>
                      </a:cubicBezTo>
                      <a:cubicBezTo>
                        <a:pt x="271" y="1242"/>
                        <a:pt x="271" y="1242"/>
                        <a:pt x="271" y="1242"/>
                      </a:cubicBezTo>
                      <a:cubicBezTo>
                        <a:pt x="278" y="1242"/>
                        <a:pt x="278" y="1242"/>
                        <a:pt x="278" y="1242"/>
                      </a:cubicBezTo>
                      <a:cubicBezTo>
                        <a:pt x="278" y="1235"/>
                        <a:pt x="278" y="1235"/>
                        <a:pt x="278" y="1235"/>
                      </a:cubicBezTo>
                      <a:moveTo>
                        <a:pt x="293" y="1235"/>
                      </a:moveTo>
                      <a:cubicBezTo>
                        <a:pt x="286" y="1235"/>
                        <a:pt x="286" y="1235"/>
                        <a:pt x="286" y="1235"/>
                      </a:cubicBezTo>
                      <a:cubicBezTo>
                        <a:pt x="286" y="1242"/>
                        <a:pt x="286" y="1242"/>
                        <a:pt x="286" y="1242"/>
                      </a:cubicBezTo>
                      <a:cubicBezTo>
                        <a:pt x="293" y="1242"/>
                        <a:pt x="293" y="1242"/>
                        <a:pt x="293" y="1242"/>
                      </a:cubicBezTo>
                      <a:cubicBezTo>
                        <a:pt x="293" y="1235"/>
                        <a:pt x="293" y="1235"/>
                        <a:pt x="293" y="1235"/>
                      </a:cubicBezTo>
                      <a:moveTo>
                        <a:pt x="308" y="1235"/>
                      </a:moveTo>
                      <a:cubicBezTo>
                        <a:pt x="301" y="1235"/>
                        <a:pt x="301" y="1235"/>
                        <a:pt x="301" y="1235"/>
                      </a:cubicBezTo>
                      <a:cubicBezTo>
                        <a:pt x="301" y="1242"/>
                        <a:pt x="301" y="1242"/>
                        <a:pt x="301" y="1242"/>
                      </a:cubicBezTo>
                      <a:cubicBezTo>
                        <a:pt x="308" y="1242"/>
                        <a:pt x="308" y="1242"/>
                        <a:pt x="308" y="1242"/>
                      </a:cubicBezTo>
                      <a:cubicBezTo>
                        <a:pt x="308" y="1235"/>
                        <a:pt x="308" y="1235"/>
                        <a:pt x="308" y="1235"/>
                      </a:cubicBezTo>
                      <a:moveTo>
                        <a:pt x="322" y="1235"/>
                      </a:moveTo>
                      <a:cubicBezTo>
                        <a:pt x="315" y="1235"/>
                        <a:pt x="315" y="1235"/>
                        <a:pt x="315" y="1235"/>
                      </a:cubicBezTo>
                      <a:cubicBezTo>
                        <a:pt x="315" y="1242"/>
                        <a:pt x="315" y="1242"/>
                        <a:pt x="315" y="1242"/>
                      </a:cubicBezTo>
                      <a:cubicBezTo>
                        <a:pt x="322" y="1242"/>
                        <a:pt x="322" y="1242"/>
                        <a:pt x="322" y="1242"/>
                      </a:cubicBezTo>
                      <a:cubicBezTo>
                        <a:pt x="322" y="1235"/>
                        <a:pt x="322" y="1235"/>
                        <a:pt x="322" y="1235"/>
                      </a:cubicBezTo>
                      <a:moveTo>
                        <a:pt x="337" y="1235"/>
                      </a:moveTo>
                      <a:cubicBezTo>
                        <a:pt x="330" y="1235"/>
                        <a:pt x="330" y="1235"/>
                        <a:pt x="330" y="1235"/>
                      </a:cubicBezTo>
                      <a:cubicBezTo>
                        <a:pt x="330" y="1242"/>
                        <a:pt x="330" y="1242"/>
                        <a:pt x="330" y="1242"/>
                      </a:cubicBezTo>
                      <a:cubicBezTo>
                        <a:pt x="337" y="1242"/>
                        <a:pt x="337" y="1242"/>
                        <a:pt x="337" y="1242"/>
                      </a:cubicBezTo>
                      <a:cubicBezTo>
                        <a:pt x="337" y="1235"/>
                        <a:pt x="337" y="1235"/>
                        <a:pt x="337" y="1235"/>
                      </a:cubicBezTo>
                      <a:moveTo>
                        <a:pt x="352" y="1235"/>
                      </a:moveTo>
                      <a:cubicBezTo>
                        <a:pt x="345" y="1235"/>
                        <a:pt x="345" y="1235"/>
                        <a:pt x="345" y="1235"/>
                      </a:cubicBezTo>
                      <a:cubicBezTo>
                        <a:pt x="345" y="1242"/>
                        <a:pt x="345" y="1242"/>
                        <a:pt x="345" y="1242"/>
                      </a:cubicBezTo>
                      <a:cubicBezTo>
                        <a:pt x="352" y="1242"/>
                        <a:pt x="352" y="1242"/>
                        <a:pt x="352" y="1242"/>
                      </a:cubicBezTo>
                      <a:cubicBezTo>
                        <a:pt x="352" y="1235"/>
                        <a:pt x="352" y="1235"/>
                        <a:pt x="352" y="1235"/>
                      </a:cubicBezTo>
                      <a:moveTo>
                        <a:pt x="367" y="1235"/>
                      </a:moveTo>
                      <a:cubicBezTo>
                        <a:pt x="360" y="1235"/>
                        <a:pt x="360" y="1235"/>
                        <a:pt x="360" y="1235"/>
                      </a:cubicBezTo>
                      <a:cubicBezTo>
                        <a:pt x="360" y="1242"/>
                        <a:pt x="360" y="1242"/>
                        <a:pt x="360" y="1242"/>
                      </a:cubicBezTo>
                      <a:cubicBezTo>
                        <a:pt x="367" y="1242"/>
                        <a:pt x="367" y="1242"/>
                        <a:pt x="367" y="1242"/>
                      </a:cubicBezTo>
                      <a:cubicBezTo>
                        <a:pt x="367" y="1235"/>
                        <a:pt x="367" y="1235"/>
                        <a:pt x="367" y="1235"/>
                      </a:cubicBezTo>
                      <a:moveTo>
                        <a:pt x="381" y="1235"/>
                      </a:moveTo>
                      <a:cubicBezTo>
                        <a:pt x="374" y="1235"/>
                        <a:pt x="374" y="1235"/>
                        <a:pt x="374" y="1235"/>
                      </a:cubicBezTo>
                      <a:cubicBezTo>
                        <a:pt x="374" y="1242"/>
                        <a:pt x="374" y="1242"/>
                        <a:pt x="374" y="1242"/>
                      </a:cubicBezTo>
                      <a:cubicBezTo>
                        <a:pt x="381" y="1242"/>
                        <a:pt x="381" y="1242"/>
                        <a:pt x="381" y="1242"/>
                      </a:cubicBezTo>
                      <a:cubicBezTo>
                        <a:pt x="381" y="1235"/>
                        <a:pt x="381" y="1235"/>
                        <a:pt x="381" y="1235"/>
                      </a:cubicBezTo>
                      <a:moveTo>
                        <a:pt x="396" y="1235"/>
                      </a:moveTo>
                      <a:cubicBezTo>
                        <a:pt x="389" y="1235"/>
                        <a:pt x="389" y="1235"/>
                        <a:pt x="389" y="1235"/>
                      </a:cubicBezTo>
                      <a:cubicBezTo>
                        <a:pt x="389" y="1242"/>
                        <a:pt x="389" y="1242"/>
                        <a:pt x="389" y="1242"/>
                      </a:cubicBezTo>
                      <a:cubicBezTo>
                        <a:pt x="396" y="1242"/>
                        <a:pt x="396" y="1242"/>
                        <a:pt x="396" y="1242"/>
                      </a:cubicBezTo>
                      <a:cubicBezTo>
                        <a:pt x="396" y="1235"/>
                        <a:pt x="396" y="1235"/>
                        <a:pt x="396" y="1235"/>
                      </a:cubicBezTo>
                      <a:moveTo>
                        <a:pt x="411" y="1235"/>
                      </a:moveTo>
                      <a:cubicBezTo>
                        <a:pt x="404" y="1235"/>
                        <a:pt x="404" y="1235"/>
                        <a:pt x="404" y="1235"/>
                      </a:cubicBezTo>
                      <a:cubicBezTo>
                        <a:pt x="404" y="1242"/>
                        <a:pt x="404" y="1242"/>
                        <a:pt x="404" y="1242"/>
                      </a:cubicBezTo>
                      <a:cubicBezTo>
                        <a:pt x="411" y="1242"/>
                        <a:pt x="411" y="1242"/>
                        <a:pt x="411" y="1242"/>
                      </a:cubicBezTo>
                      <a:cubicBezTo>
                        <a:pt x="411" y="1235"/>
                        <a:pt x="411" y="1235"/>
                        <a:pt x="411" y="1235"/>
                      </a:cubicBezTo>
                      <a:moveTo>
                        <a:pt x="426" y="1235"/>
                      </a:moveTo>
                      <a:cubicBezTo>
                        <a:pt x="419" y="1235"/>
                        <a:pt x="419" y="1235"/>
                        <a:pt x="419" y="1235"/>
                      </a:cubicBezTo>
                      <a:cubicBezTo>
                        <a:pt x="419" y="1242"/>
                        <a:pt x="419" y="1242"/>
                        <a:pt x="419" y="1242"/>
                      </a:cubicBezTo>
                      <a:cubicBezTo>
                        <a:pt x="426" y="1242"/>
                        <a:pt x="426" y="1242"/>
                        <a:pt x="426" y="1242"/>
                      </a:cubicBezTo>
                      <a:cubicBezTo>
                        <a:pt x="426" y="1235"/>
                        <a:pt x="426" y="1235"/>
                        <a:pt x="426" y="1235"/>
                      </a:cubicBezTo>
                      <a:moveTo>
                        <a:pt x="440" y="1235"/>
                      </a:moveTo>
                      <a:cubicBezTo>
                        <a:pt x="433" y="1235"/>
                        <a:pt x="433" y="1235"/>
                        <a:pt x="433" y="1235"/>
                      </a:cubicBezTo>
                      <a:cubicBezTo>
                        <a:pt x="433" y="1242"/>
                        <a:pt x="433" y="1242"/>
                        <a:pt x="433" y="1242"/>
                      </a:cubicBezTo>
                      <a:cubicBezTo>
                        <a:pt x="440" y="1242"/>
                        <a:pt x="440" y="1242"/>
                        <a:pt x="440" y="1242"/>
                      </a:cubicBezTo>
                      <a:cubicBezTo>
                        <a:pt x="440" y="1235"/>
                        <a:pt x="440" y="1235"/>
                        <a:pt x="440" y="1235"/>
                      </a:cubicBezTo>
                      <a:moveTo>
                        <a:pt x="455" y="1235"/>
                      </a:moveTo>
                      <a:cubicBezTo>
                        <a:pt x="448" y="1235"/>
                        <a:pt x="448" y="1235"/>
                        <a:pt x="448" y="1235"/>
                      </a:cubicBezTo>
                      <a:cubicBezTo>
                        <a:pt x="448" y="1242"/>
                        <a:pt x="448" y="1242"/>
                        <a:pt x="448" y="1242"/>
                      </a:cubicBezTo>
                      <a:cubicBezTo>
                        <a:pt x="455" y="1242"/>
                        <a:pt x="455" y="1242"/>
                        <a:pt x="455" y="1242"/>
                      </a:cubicBezTo>
                      <a:cubicBezTo>
                        <a:pt x="455" y="1235"/>
                        <a:pt x="455" y="1235"/>
                        <a:pt x="455" y="1235"/>
                      </a:cubicBezTo>
                      <a:moveTo>
                        <a:pt x="470" y="1235"/>
                      </a:moveTo>
                      <a:cubicBezTo>
                        <a:pt x="463" y="1235"/>
                        <a:pt x="463" y="1235"/>
                        <a:pt x="463" y="1235"/>
                      </a:cubicBezTo>
                      <a:cubicBezTo>
                        <a:pt x="463" y="1242"/>
                        <a:pt x="463" y="1242"/>
                        <a:pt x="463" y="1242"/>
                      </a:cubicBezTo>
                      <a:cubicBezTo>
                        <a:pt x="470" y="1242"/>
                        <a:pt x="470" y="1242"/>
                        <a:pt x="470" y="1242"/>
                      </a:cubicBezTo>
                      <a:cubicBezTo>
                        <a:pt x="470" y="1235"/>
                        <a:pt x="470" y="1235"/>
                        <a:pt x="470" y="1235"/>
                      </a:cubicBezTo>
                      <a:moveTo>
                        <a:pt x="485" y="1235"/>
                      </a:moveTo>
                      <a:cubicBezTo>
                        <a:pt x="478" y="1235"/>
                        <a:pt x="478" y="1235"/>
                        <a:pt x="478" y="1235"/>
                      </a:cubicBezTo>
                      <a:cubicBezTo>
                        <a:pt x="478" y="1242"/>
                        <a:pt x="478" y="1242"/>
                        <a:pt x="478" y="1242"/>
                      </a:cubicBezTo>
                      <a:cubicBezTo>
                        <a:pt x="485" y="1242"/>
                        <a:pt x="485" y="1242"/>
                        <a:pt x="485" y="1242"/>
                      </a:cubicBezTo>
                      <a:cubicBezTo>
                        <a:pt x="485" y="1235"/>
                        <a:pt x="485" y="1235"/>
                        <a:pt x="485" y="1235"/>
                      </a:cubicBezTo>
                      <a:moveTo>
                        <a:pt x="499" y="1235"/>
                      </a:moveTo>
                      <a:cubicBezTo>
                        <a:pt x="492" y="1235"/>
                        <a:pt x="492" y="1235"/>
                        <a:pt x="492" y="1235"/>
                      </a:cubicBezTo>
                      <a:cubicBezTo>
                        <a:pt x="492" y="1242"/>
                        <a:pt x="492" y="1242"/>
                        <a:pt x="492" y="1242"/>
                      </a:cubicBezTo>
                      <a:cubicBezTo>
                        <a:pt x="499" y="1242"/>
                        <a:pt x="499" y="1242"/>
                        <a:pt x="499" y="1242"/>
                      </a:cubicBezTo>
                      <a:cubicBezTo>
                        <a:pt x="499" y="1235"/>
                        <a:pt x="499" y="1235"/>
                        <a:pt x="499" y="1235"/>
                      </a:cubicBezTo>
                      <a:moveTo>
                        <a:pt x="514" y="1235"/>
                      </a:moveTo>
                      <a:cubicBezTo>
                        <a:pt x="507" y="1235"/>
                        <a:pt x="507" y="1235"/>
                        <a:pt x="507" y="1235"/>
                      </a:cubicBezTo>
                      <a:cubicBezTo>
                        <a:pt x="507" y="1242"/>
                        <a:pt x="507" y="1242"/>
                        <a:pt x="507" y="1242"/>
                      </a:cubicBezTo>
                      <a:cubicBezTo>
                        <a:pt x="514" y="1242"/>
                        <a:pt x="514" y="1242"/>
                        <a:pt x="514" y="1242"/>
                      </a:cubicBezTo>
                      <a:cubicBezTo>
                        <a:pt x="514" y="1235"/>
                        <a:pt x="514" y="1235"/>
                        <a:pt x="514" y="1235"/>
                      </a:cubicBezTo>
                      <a:moveTo>
                        <a:pt x="529" y="1235"/>
                      </a:moveTo>
                      <a:cubicBezTo>
                        <a:pt x="522" y="1235"/>
                        <a:pt x="522" y="1235"/>
                        <a:pt x="522" y="1235"/>
                      </a:cubicBezTo>
                      <a:cubicBezTo>
                        <a:pt x="522" y="1242"/>
                        <a:pt x="522" y="1242"/>
                        <a:pt x="522" y="1242"/>
                      </a:cubicBezTo>
                      <a:cubicBezTo>
                        <a:pt x="529" y="1242"/>
                        <a:pt x="529" y="1242"/>
                        <a:pt x="529" y="1242"/>
                      </a:cubicBezTo>
                      <a:cubicBezTo>
                        <a:pt x="529" y="1235"/>
                        <a:pt x="529" y="1235"/>
                        <a:pt x="529" y="1235"/>
                      </a:cubicBezTo>
                      <a:moveTo>
                        <a:pt x="544" y="1235"/>
                      </a:moveTo>
                      <a:cubicBezTo>
                        <a:pt x="537" y="1235"/>
                        <a:pt x="537" y="1235"/>
                        <a:pt x="537" y="1235"/>
                      </a:cubicBezTo>
                      <a:cubicBezTo>
                        <a:pt x="537" y="1242"/>
                        <a:pt x="537" y="1242"/>
                        <a:pt x="537" y="1242"/>
                      </a:cubicBezTo>
                      <a:cubicBezTo>
                        <a:pt x="544" y="1242"/>
                        <a:pt x="544" y="1242"/>
                        <a:pt x="544" y="1242"/>
                      </a:cubicBezTo>
                      <a:cubicBezTo>
                        <a:pt x="544" y="1235"/>
                        <a:pt x="544" y="1235"/>
                        <a:pt x="544" y="1235"/>
                      </a:cubicBezTo>
                      <a:moveTo>
                        <a:pt x="558" y="1235"/>
                      </a:moveTo>
                      <a:cubicBezTo>
                        <a:pt x="551" y="1235"/>
                        <a:pt x="551" y="1235"/>
                        <a:pt x="551" y="1235"/>
                      </a:cubicBezTo>
                      <a:cubicBezTo>
                        <a:pt x="551" y="1242"/>
                        <a:pt x="551" y="1242"/>
                        <a:pt x="551" y="1242"/>
                      </a:cubicBezTo>
                      <a:cubicBezTo>
                        <a:pt x="558" y="1242"/>
                        <a:pt x="558" y="1242"/>
                        <a:pt x="558" y="1242"/>
                      </a:cubicBezTo>
                      <a:cubicBezTo>
                        <a:pt x="558" y="1235"/>
                        <a:pt x="558" y="1235"/>
                        <a:pt x="558" y="1235"/>
                      </a:cubicBezTo>
                      <a:moveTo>
                        <a:pt x="190" y="1220"/>
                      </a:moveTo>
                      <a:cubicBezTo>
                        <a:pt x="183" y="1220"/>
                        <a:pt x="183" y="1220"/>
                        <a:pt x="183" y="1220"/>
                      </a:cubicBezTo>
                      <a:cubicBezTo>
                        <a:pt x="183" y="1227"/>
                        <a:pt x="183" y="1227"/>
                        <a:pt x="183" y="1227"/>
                      </a:cubicBezTo>
                      <a:cubicBezTo>
                        <a:pt x="190" y="1227"/>
                        <a:pt x="190" y="1227"/>
                        <a:pt x="190" y="1227"/>
                      </a:cubicBezTo>
                      <a:cubicBezTo>
                        <a:pt x="190" y="1220"/>
                        <a:pt x="190" y="1220"/>
                        <a:pt x="190" y="1220"/>
                      </a:cubicBezTo>
                      <a:moveTo>
                        <a:pt x="204" y="1220"/>
                      </a:moveTo>
                      <a:cubicBezTo>
                        <a:pt x="197" y="1220"/>
                        <a:pt x="197" y="1220"/>
                        <a:pt x="197" y="1220"/>
                      </a:cubicBezTo>
                      <a:cubicBezTo>
                        <a:pt x="197" y="1227"/>
                        <a:pt x="197" y="1227"/>
                        <a:pt x="197" y="1227"/>
                      </a:cubicBezTo>
                      <a:cubicBezTo>
                        <a:pt x="204" y="1227"/>
                        <a:pt x="204" y="1227"/>
                        <a:pt x="204" y="1227"/>
                      </a:cubicBezTo>
                      <a:cubicBezTo>
                        <a:pt x="204" y="1220"/>
                        <a:pt x="204" y="1220"/>
                        <a:pt x="204" y="1220"/>
                      </a:cubicBezTo>
                      <a:moveTo>
                        <a:pt x="219" y="1220"/>
                      </a:moveTo>
                      <a:cubicBezTo>
                        <a:pt x="212" y="1220"/>
                        <a:pt x="212" y="1220"/>
                        <a:pt x="212" y="1220"/>
                      </a:cubicBezTo>
                      <a:cubicBezTo>
                        <a:pt x="212" y="1227"/>
                        <a:pt x="212" y="1227"/>
                        <a:pt x="212" y="1227"/>
                      </a:cubicBezTo>
                      <a:cubicBezTo>
                        <a:pt x="219" y="1227"/>
                        <a:pt x="219" y="1227"/>
                        <a:pt x="219" y="1227"/>
                      </a:cubicBezTo>
                      <a:cubicBezTo>
                        <a:pt x="219" y="1220"/>
                        <a:pt x="219" y="1220"/>
                        <a:pt x="219" y="1220"/>
                      </a:cubicBezTo>
                      <a:moveTo>
                        <a:pt x="234" y="1220"/>
                      </a:moveTo>
                      <a:cubicBezTo>
                        <a:pt x="227" y="1220"/>
                        <a:pt x="227" y="1220"/>
                        <a:pt x="227" y="1220"/>
                      </a:cubicBezTo>
                      <a:cubicBezTo>
                        <a:pt x="227" y="1227"/>
                        <a:pt x="227" y="1227"/>
                        <a:pt x="227" y="1227"/>
                      </a:cubicBezTo>
                      <a:cubicBezTo>
                        <a:pt x="234" y="1227"/>
                        <a:pt x="234" y="1227"/>
                        <a:pt x="234" y="1227"/>
                      </a:cubicBezTo>
                      <a:cubicBezTo>
                        <a:pt x="234" y="1220"/>
                        <a:pt x="234" y="1220"/>
                        <a:pt x="234" y="1220"/>
                      </a:cubicBezTo>
                      <a:moveTo>
                        <a:pt x="249" y="1220"/>
                      </a:moveTo>
                      <a:cubicBezTo>
                        <a:pt x="242" y="1220"/>
                        <a:pt x="242" y="1220"/>
                        <a:pt x="242" y="1220"/>
                      </a:cubicBezTo>
                      <a:cubicBezTo>
                        <a:pt x="242" y="1227"/>
                        <a:pt x="242" y="1227"/>
                        <a:pt x="242" y="1227"/>
                      </a:cubicBezTo>
                      <a:cubicBezTo>
                        <a:pt x="249" y="1227"/>
                        <a:pt x="249" y="1227"/>
                        <a:pt x="249" y="1227"/>
                      </a:cubicBezTo>
                      <a:cubicBezTo>
                        <a:pt x="249" y="1220"/>
                        <a:pt x="249" y="1220"/>
                        <a:pt x="249" y="1220"/>
                      </a:cubicBezTo>
                      <a:moveTo>
                        <a:pt x="263" y="1220"/>
                      </a:moveTo>
                      <a:cubicBezTo>
                        <a:pt x="256" y="1220"/>
                        <a:pt x="256" y="1220"/>
                        <a:pt x="256" y="1220"/>
                      </a:cubicBezTo>
                      <a:cubicBezTo>
                        <a:pt x="256" y="1227"/>
                        <a:pt x="256" y="1227"/>
                        <a:pt x="256" y="1227"/>
                      </a:cubicBezTo>
                      <a:cubicBezTo>
                        <a:pt x="263" y="1227"/>
                        <a:pt x="263" y="1227"/>
                        <a:pt x="263" y="1227"/>
                      </a:cubicBezTo>
                      <a:cubicBezTo>
                        <a:pt x="263" y="1220"/>
                        <a:pt x="263" y="1220"/>
                        <a:pt x="263" y="1220"/>
                      </a:cubicBezTo>
                      <a:moveTo>
                        <a:pt x="278" y="1220"/>
                      </a:moveTo>
                      <a:cubicBezTo>
                        <a:pt x="271" y="1220"/>
                        <a:pt x="271" y="1220"/>
                        <a:pt x="271" y="1220"/>
                      </a:cubicBezTo>
                      <a:cubicBezTo>
                        <a:pt x="271" y="1227"/>
                        <a:pt x="271" y="1227"/>
                        <a:pt x="271" y="1227"/>
                      </a:cubicBezTo>
                      <a:cubicBezTo>
                        <a:pt x="278" y="1227"/>
                        <a:pt x="278" y="1227"/>
                        <a:pt x="278" y="1227"/>
                      </a:cubicBezTo>
                      <a:cubicBezTo>
                        <a:pt x="278" y="1220"/>
                        <a:pt x="278" y="1220"/>
                        <a:pt x="278" y="1220"/>
                      </a:cubicBezTo>
                      <a:moveTo>
                        <a:pt x="293" y="1220"/>
                      </a:moveTo>
                      <a:cubicBezTo>
                        <a:pt x="286" y="1220"/>
                        <a:pt x="286" y="1220"/>
                        <a:pt x="286" y="1220"/>
                      </a:cubicBezTo>
                      <a:cubicBezTo>
                        <a:pt x="286" y="1227"/>
                        <a:pt x="286" y="1227"/>
                        <a:pt x="286" y="1227"/>
                      </a:cubicBezTo>
                      <a:cubicBezTo>
                        <a:pt x="293" y="1227"/>
                        <a:pt x="293" y="1227"/>
                        <a:pt x="293" y="1227"/>
                      </a:cubicBezTo>
                      <a:cubicBezTo>
                        <a:pt x="293" y="1220"/>
                        <a:pt x="293" y="1220"/>
                        <a:pt x="293" y="1220"/>
                      </a:cubicBezTo>
                      <a:moveTo>
                        <a:pt x="308" y="1220"/>
                      </a:moveTo>
                      <a:cubicBezTo>
                        <a:pt x="301" y="1220"/>
                        <a:pt x="301" y="1220"/>
                        <a:pt x="301" y="1220"/>
                      </a:cubicBezTo>
                      <a:cubicBezTo>
                        <a:pt x="301" y="1227"/>
                        <a:pt x="301" y="1227"/>
                        <a:pt x="301" y="1227"/>
                      </a:cubicBezTo>
                      <a:cubicBezTo>
                        <a:pt x="308" y="1227"/>
                        <a:pt x="308" y="1227"/>
                        <a:pt x="308" y="1227"/>
                      </a:cubicBezTo>
                      <a:cubicBezTo>
                        <a:pt x="308" y="1220"/>
                        <a:pt x="308" y="1220"/>
                        <a:pt x="308" y="1220"/>
                      </a:cubicBezTo>
                      <a:moveTo>
                        <a:pt x="322" y="1220"/>
                      </a:moveTo>
                      <a:cubicBezTo>
                        <a:pt x="315" y="1220"/>
                        <a:pt x="315" y="1220"/>
                        <a:pt x="315" y="1220"/>
                      </a:cubicBezTo>
                      <a:cubicBezTo>
                        <a:pt x="315" y="1227"/>
                        <a:pt x="315" y="1227"/>
                        <a:pt x="315" y="1227"/>
                      </a:cubicBezTo>
                      <a:cubicBezTo>
                        <a:pt x="322" y="1227"/>
                        <a:pt x="322" y="1227"/>
                        <a:pt x="322" y="1227"/>
                      </a:cubicBezTo>
                      <a:cubicBezTo>
                        <a:pt x="322" y="1220"/>
                        <a:pt x="322" y="1220"/>
                        <a:pt x="322" y="1220"/>
                      </a:cubicBezTo>
                      <a:moveTo>
                        <a:pt x="337" y="1220"/>
                      </a:moveTo>
                      <a:cubicBezTo>
                        <a:pt x="330" y="1220"/>
                        <a:pt x="330" y="1220"/>
                        <a:pt x="330" y="1220"/>
                      </a:cubicBezTo>
                      <a:cubicBezTo>
                        <a:pt x="330" y="1227"/>
                        <a:pt x="330" y="1227"/>
                        <a:pt x="330" y="1227"/>
                      </a:cubicBezTo>
                      <a:cubicBezTo>
                        <a:pt x="337" y="1227"/>
                        <a:pt x="337" y="1227"/>
                        <a:pt x="337" y="1227"/>
                      </a:cubicBezTo>
                      <a:cubicBezTo>
                        <a:pt x="337" y="1220"/>
                        <a:pt x="337" y="1220"/>
                        <a:pt x="337" y="1220"/>
                      </a:cubicBezTo>
                      <a:moveTo>
                        <a:pt x="352" y="1220"/>
                      </a:moveTo>
                      <a:cubicBezTo>
                        <a:pt x="345" y="1220"/>
                        <a:pt x="345" y="1220"/>
                        <a:pt x="345" y="1220"/>
                      </a:cubicBezTo>
                      <a:cubicBezTo>
                        <a:pt x="345" y="1227"/>
                        <a:pt x="345" y="1227"/>
                        <a:pt x="345" y="1227"/>
                      </a:cubicBezTo>
                      <a:cubicBezTo>
                        <a:pt x="352" y="1227"/>
                        <a:pt x="352" y="1227"/>
                        <a:pt x="352" y="1227"/>
                      </a:cubicBezTo>
                      <a:cubicBezTo>
                        <a:pt x="352" y="1220"/>
                        <a:pt x="352" y="1220"/>
                        <a:pt x="352" y="1220"/>
                      </a:cubicBezTo>
                      <a:moveTo>
                        <a:pt x="367" y="1220"/>
                      </a:moveTo>
                      <a:cubicBezTo>
                        <a:pt x="360" y="1220"/>
                        <a:pt x="360" y="1220"/>
                        <a:pt x="360" y="1220"/>
                      </a:cubicBezTo>
                      <a:cubicBezTo>
                        <a:pt x="360" y="1227"/>
                        <a:pt x="360" y="1227"/>
                        <a:pt x="360" y="1227"/>
                      </a:cubicBezTo>
                      <a:cubicBezTo>
                        <a:pt x="367" y="1227"/>
                        <a:pt x="367" y="1227"/>
                        <a:pt x="367" y="1227"/>
                      </a:cubicBezTo>
                      <a:cubicBezTo>
                        <a:pt x="367" y="1220"/>
                        <a:pt x="367" y="1220"/>
                        <a:pt x="367" y="1220"/>
                      </a:cubicBezTo>
                      <a:moveTo>
                        <a:pt x="381" y="1220"/>
                      </a:moveTo>
                      <a:cubicBezTo>
                        <a:pt x="374" y="1220"/>
                        <a:pt x="374" y="1220"/>
                        <a:pt x="374" y="1220"/>
                      </a:cubicBezTo>
                      <a:cubicBezTo>
                        <a:pt x="374" y="1227"/>
                        <a:pt x="374" y="1227"/>
                        <a:pt x="374" y="1227"/>
                      </a:cubicBezTo>
                      <a:cubicBezTo>
                        <a:pt x="381" y="1227"/>
                        <a:pt x="381" y="1227"/>
                        <a:pt x="381" y="1227"/>
                      </a:cubicBezTo>
                      <a:cubicBezTo>
                        <a:pt x="381" y="1220"/>
                        <a:pt x="381" y="1220"/>
                        <a:pt x="381" y="1220"/>
                      </a:cubicBezTo>
                      <a:moveTo>
                        <a:pt x="396" y="1220"/>
                      </a:moveTo>
                      <a:cubicBezTo>
                        <a:pt x="389" y="1220"/>
                        <a:pt x="389" y="1220"/>
                        <a:pt x="389" y="1220"/>
                      </a:cubicBezTo>
                      <a:cubicBezTo>
                        <a:pt x="389" y="1227"/>
                        <a:pt x="389" y="1227"/>
                        <a:pt x="389" y="1227"/>
                      </a:cubicBezTo>
                      <a:cubicBezTo>
                        <a:pt x="396" y="1227"/>
                        <a:pt x="396" y="1227"/>
                        <a:pt x="396" y="1227"/>
                      </a:cubicBezTo>
                      <a:cubicBezTo>
                        <a:pt x="396" y="1220"/>
                        <a:pt x="396" y="1220"/>
                        <a:pt x="396" y="1220"/>
                      </a:cubicBezTo>
                      <a:moveTo>
                        <a:pt x="411" y="1220"/>
                      </a:moveTo>
                      <a:cubicBezTo>
                        <a:pt x="404" y="1220"/>
                        <a:pt x="404" y="1220"/>
                        <a:pt x="404" y="1220"/>
                      </a:cubicBezTo>
                      <a:cubicBezTo>
                        <a:pt x="404" y="1227"/>
                        <a:pt x="404" y="1227"/>
                        <a:pt x="404" y="1227"/>
                      </a:cubicBezTo>
                      <a:cubicBezTo>
                        <a:pt x="411" y="1227"/>
                        <a:pt x="411" y="1227"/>
                        <a:pt x="411" y="1227"/>
                      </a:cubicBezTo>
                      <a:cubicBezTo>
                        <a:pt x="411" y="1220"/>
                        <a:pt x="411" y="1220"/>
                        <a:pt x="411" y="1220"/>
                      </a:cubicBezTo>
                      <a:moveTo>
                        <a:pt x="426" y="1220"/>
                      </a:moveTo>
                      <a:cubicBezTo>
                        <a:pt x="419" y="1220"/>
                        <a:pt x="419" y="1220"/>
                        <a:pt x="419" y="1220"/>
                      </a:cubicBezTo>
                      <a:cubicBezTo>
                        <a:pt x="419" y="1227"/>
                        <a:pt x="419" y="1227"/>
                        <a:pt x="419" y="1227"/>
                      </a:cubicBezTo>
                      <a:cubicBezTo>
                        <a:pt x="426" y="1227"/>
                        <a:pt x="426" y="1227"/>
                        <a:pt x="426" y="1227"/>
                      </a:cubicBezTo>
                      <a:cubicBezTo>
                        <a:pt x="426" y="1220"/>
                        <a:pt x="426" y="1220"/>
                        <a:pt x="426" y="1220"/>
                      </a:cubicBezTo>
                      <a:moveTo>
                        <a:pt x="440" y="1220"/>
                      </a:moveTo>
                      <a:cubicBezTo>
                        <a:pt x="433" y="1220"/>
                        <a:pt x="433" y="1220"/>
                        <a:pt x="433" y="1220"/>
                      </a:cubicBezTo>
                      <a:cubicBezTo>
                        <a:pt x="433" y="1227"/>
                        <a:pt x="433" y="1227"/>
                        <a:pt x="433" y="1227"/>
                      </a:cubicBezTo>
                      <a:cubicBezTo>
                        <a:pt x="440" y="1227"/>
                        <a:pt x="440" y="1227"/>
                        <a:pt x="440" y="1227"/>
                      </a:cubicBezTo>
                      <a:cubicBezTo>
                        <a:pt x="440" y="1220"/>
                        <a:pt x="440" y="1220"/>
                        <a:pt x="440" y="1220"/>
                      </a:cubicBezTo>
                      <a:moveTo>
                        <a:pt x="455" y="1220"/>
                      </a:moveTo>
                      <a:cubicBezTo>
                        <a:pt x="448" y="1220"/>
                        <a:pt x="448" y="1220"/>
                        <a:pt x="448" y="1220"/>
                      </a:cubicBezTo>
                      <a:cubicBezTo>
                        <a:pt x="448" y="1227"/>
                        <a:pt x="448" y="1227"/>
                        <a:pt x="448" y="1227"/>
                      </a:cubicBezTo>
                      <a:cubicBezTo>
                        <a:pt x="455" y="1227"/>
                        <a:pt x="455" y="1227"/>
                        <a:pt x="455" y="1227"/>
                      </a:cubicBezTo>
                      <a:cubicBezTo>
                        <a:pt x="455" y="1220"/>
                        <a:pt x="455" y="1220"/>
                        <a:pt x="455" y="1220"/>
                      </a:cubicBezTo>
                      <a:moveTo>
                        <a:pt x="470" y="1220"/>
                      </a:moveTo>
                      <a:cubicBezTo>
                        <a:pt x="463" y="1220"/>
                        <a:pt x="463" y="1220"/>
                        <a:pt x="463" y="1220"/>
                      </a:cubicBezTo>
                      <a:cubicBezTo>
                        <a:pt x="463" y="1227"/>
                        <a:pt x="463" y="1227"/>
                        <a:pt x="463" y="1227"/>
                      </a:cubicBezTo>
                      <a:cubicBezTo>
                        <a:pt x="470" y="1227"/>
                        <a:pt x="470" y="1227"/>
                        <a:pt x="470" y="1227"/>
                      </a:cubicBezTo>
                      <a:cubicBezTo>
                        <a:pt x="470" y="1220"/>
                        <a:pt x="470" y="1220"/>
                        <a:pt x="470" y="1220"/>
                      </a:cubicBezTo>
                      <a:moveTo>
                        <a:pt x="485" y="1220"/>
                      </a:moveTo>
                      <a:cubicBezTo>
                        <a:pt x="478" y="1220"/>
                        <a:pt x="478" y="1220"/>
                        <a:pt x="478" y="1220"/>
                      </a:cubicBezTo>
                      <a:cubicBezTo>
                        <a:pt x="478" y="1227"/>
                        <a:pt x="478" y="1227"/>
                        <a:pt x="478" y="1227"/>
                      </a:cubicBezTo>
                      <a:cubicBezTo>
                        <a:pt x="485" y="1227"/>
                        <a:pt x="485" y="1227"/>
                        <a:pt x="485" y="1227"/>
                      </a:cubicBezTo>
                      <a:cubicBezTo>
                        <a:pt x="485" y="1220"/>
                        <a:pt x="485" y="1220"/>
                        <a:pt x="485" y="1220"/>
                      </a:cubicBezTo>
                      <a:moveTo>
                        <a:pt x="499" y="1220"/>
                      </a:moveTo>
                      <a:cubicBezTo>
                        <a:pt x="492" y="1220"/>
                        <a:pt x="492" y="1220"/>
                        <a:pt x="492" y="1220"/>
                      </a:cubicBezTo>
                      <a:cubicBezTo>
                        <a:pt x="492" y="1227"/>
                        <a:pt x="492" y="1227"/>
                        <a:pt x="492" y="1227"/>
                      </a:cubicBezTo>
                      <a:cubicBezTo>
                        <a:pt x="499" y="1227"/>
                        <a:pt x="499" y="1227"/>
                        <a:pt x="499" y="1227"/>
                      </a:cubicBezTo>
                      <a:cubicBezTo>
                        <a:pt x="499" y="1220"/>
                        <a:pt x="499" y="1220"/>
                        <a:pt x="499" y="1220"/>
                      </a:cubicBezTo>
                      <a:moveTo>
                        <a:pt x="514" y="1220"/>
                      </a:moveTo>
                      <a:cubicBezTo>
                        <a:pt x="507" y="1220"/>
                        <a:pt x="507" y="1220"/>
                        <a:pt x="507" y="1220"/>
                      </a:cubicBezTo>
                      <a:cubicBezTo>
                        <a:pt x="507" y="1227"/>
                        <a:pt x="507" y="1227"/>
                        <a:pt x="507" y="1227"/>
                      </a:cubicBezTo>
                      <a:cubicBezTo>
                        <a:pt x="514" y="1227"/>
                        <a:pt x="514" y="1227"/>
                        <a:pt x="514" y="1227"/>
                      </a:cubicBezTo>
                      <a:cubicBezTo>
                        <a:pt x="514" y="1220"/>
                        <a:pt x="514" y="1220"/>
                        <a:pt x="514" y="1220"/>
                      </a:cubicBezTo>
                      <a:moveTo>
                        <a:pt x="529" y="1220"/>
                      </a:moveTo>
                      <a:cubicBezTo>
                        <a:pt x="522" y="1220"/>
                        <a:pt x="522" y="1220"/>
                        <a:pt x="522" y="1220"/>
                      </a:cubicBezTo>
                      <a:cubicBezTo>
                        <a:pt x="522" y="1227"/>
                        <a:pt x="522" y="1227"/>
                        <a:pt x="522" y="1227"/>
                      </a:cubicBezTo>
                      <a:cubicBezTo>
                        <a:pt x="529" y="1227"/>
                        <a:pt x="529" y="1227"/>
                        <a:pt x="529" y="1227"/>
                      </a:cubicBezTo>
                      <a:cubicBezTo>
                        <a:pt x="529" y="1220"/>
                        <a:pt x="529" y="1220"/>
                        <a:pt x="529" y="1220"/>
                      </a:cubicBezTo>
                      <a:moveTo>
                        <a:pt x="544" y="1220"/>
                      </a:moveTo>
                      <a:cubicBezTo>
                        <a:pt x="537" y="1220"/>
                        <a:pt x="537" y="1220"/>
                        <a:pt x="537" y="1220"/>
                      </a:cubicBezTo>
                      <a:cubicBezTo>
                        <a:pt x="537" y="1227"/>
                        <a:pt x="537" y="1227"/>
                        <a:pt x="537" y="1227"/>
                      </a:cubicBezTo>
                      <a:cubicBezTo>
                        <a:pt x="544" y="1227"/>
                        <a:pt x="544" y="1227"/>
                        <a:pt x="544" y="1227"/>
                      </a:cubicBezTo>
                      <a:cubicBezTo>
                        <a:pt x="544" y="1220"/>
                        <a:pt x="544" y="1220"/>
                        <a:pt x="544" y="1220"/>
                      </a:cubicBezTo>
                      <a:moveTo>
                        <a:pt x="558" y="1220"/>
                      </a:moveTo>
                      <a:cubicBezTo>
                        <a:pt x="551" y="1220"/>
                        <a:pt x="551" y="1220"/>
                        <a:pt x="551" y="1220"/>
                      </a:cubicBezTo>
                      <a:cubicBezTo>
                        <a:pt x="551" y="1227"/>
                        <a:pt x="551" y="1227"/>
                        <a:pt x="551" y="1227"/>
                      </a:cubicBezTo>
                      <a:cubicBezTo>
                        <a:pt x="558" y="1227"/>
                        <a:pt x="558" y="1227"/>
                        <a:pt x="558" y="1227"/>
                      </a:cubicBezTo>
                      <a:cubicBezTo>
                        <a:pt x="558" y="1220"/>
                        <a:pt x="558" y="1220"/>
                        <a:pt x="558" y="1220"/>
                      </a:cubicBezTo>
                      <a:moveTo>
                        <a:pt x="190" y="1205"/>
                      </a:moveTo>
                      <a:cubicBezTo>
                        <a:pt x="183" y="1205"/>
                        <a:pt x="183" y="1205"/>
                        <a:pt x="183" y="1205"/>
                      </a:cubicBezTo>
                      <a:cubicBezTo>
                        <a:pt x="183" y="1212"/>
                        <a:pt x="183" y="1212"/>
                        <a:pt x="183" y="1212"/>
                      </a:cubicBezTo>
                      <a:cubicBezTo>
                        <a:pt x="190" y="1212"/>
                        <a:pt x="190" y="1212"/>
                        <a:pt x="190" y="1212"/>
                      </a:cubicBezTo>
                      <a:cubicBezTo>
                        <a:pt x="190" y="1205"/>
                        <a:pt x="190" y="1205"/>
                        <a:pt x="190" y="1205"/>
                      </a:cubicBezTo>
                      <a:moveTo>
                        <a:pt x="204" y="1205"/>
                      </a:moveTo>
                      <a:cubicBezTo>
                        <a:pt x="197" y="1205"/>
                        <a:pt x="197" y="1205"/>
                        <a:pt x="197" y="1205"/>
                      </a:cubicBezTo>
                      <a:cubicBezTo>
                        <a:pt x="197" y="1212"/>
                        <a:pt x="197" y="1212"/>
                        <a:pt x="197" y="1212"/>
                      </a:cubicBezTo>
                      <a:cubicBezTo>
                        <a:pt x="204" y="1212"/>
                        <a:pt x="204" y="1212"/>
                        <a:pt x="204" y="1212"/>
                      </a:cubicBezTo>
                      <a:cubicBezTo>
                        <a:pt x="204" y="1205"/>
                        <a:pt x="204" y="1205"/>
                        <a:pt x="204" y="1205"/>
                      </a:cubicBezTo>
                      <a:moveTo>
                        <a:pt x="219" y="1205"/>
                      </a:moveTo>
                      <a:cubicBezTo>
                        <a:pt x="212" y="1205"/>
                        <a:pt x="212" y="1205"/>
                        <a:pt x="212" y="1205"/>
                      </a:cubicBezTo>
                      <a:cubicBezTo>
                        <a:pt x="212" y="1212"/>
                        <a:pt x="212" y="1212"/>
                        <a:pt x="212" y="1212"/>
                      </a:cubicBezTo>
                      <a:cubicBezTo>
                        <a:pt x="219" y="1212"/>
                        <a:pt x="219" y="1212"/>
                        <a:pt x="219" y="1212"/>
                      </a:cubicBezTo>
                      <a:cubicBezTo>
                        <a:pt x="219" y="1205"/>
                        <a:pt x="219" y="1205"/>
                        <a:pt x="219" y="1205"/>
                      </a:cubicBezTo>
                      <a:moveTo>
                        <a:pt x="234" y="1205"/>
                      </a:moveTo>
                      <a:cubicBezTo>
                        <a:pt x="227" y="1205"/>
                        <a:pt x="227" y="1205"/>
                        <a:pt x="227" y="1205"/>
                      </a:cubicBezTo>
                      <a:cubicBezTo>
                        <a:pt x="227" y="1212"/>
                        <a:pt x="227" y="1212"/>
                        <a:pt x="227" y="1212"/>
                      </a:cubicBezTo>
                      <a:cubicBezTo>
                        <a:pt x="234" y="1212"/>
                        <a:pt x="234" y="1212"/>
                        <a:pt x="234" y="1212"/>
                      </a:cubicBezTo>
                      <a:cubicBezTo>
                        <a:pt x="234" y="1205"/>
                        <a:pt x="234" y="1205"/>
                        <a:pt x="234" y="1205"/>
                      </a:cubicBezTo>
                      <a:moveTo>
                        <a:pt x="249" y="1205"/>
                      </a:moveTo>
                      <a:cubicBezTo>
                        <a:pt x="242" y="1205"/>
                        <a:pt x="242" y="1205"/>
                        <a:pt x="242" y="1205"/>
                      </a:cubicBezTo>
                      <a:cubicBezTo>
                        <a:pt x="242" y="1212"/>
                        <a:pt x="242" y="1212"/>
                        <a:pt x="242" y="1212"/>
                      </a:cubicBezTo>
                      <a:cubicBezTo>
                        <a:pt x="249" y="1212"/>
                        <a:pt x="249" y="1212"/>
                        <a:pt x="249" y="1212"/>
                      </a:cubicBezTo>
                      <a:cubicBezTo>
                        <a:pt x="249" y="1205"/>
                        <a:pt x="249" y="1205"/>
                        <a:pt x="249" y="1205"/>
                      </a:cubicBezTo>
                      <a:moveTo>
                        <a:pt x="263" y="1205"/>
                      </a:moveTo>
                      <a:cubicBezTo>
                        <a:pt x="256" y="1205"/>
                        <a:pt x="256" y="1205"/>
                        <a:pt x="256" y="1205"/>
                      </a:cubicBezTo>
                      <a:cubicBezTo>
                        <a:pt x="256" y="1212"/>
                        <a:pt x="256" y="1212"/>
                        <a:pt x="256" y="1212"/>
                      </a:cubicBezTo>
                      <a:cubicBezTo>
                        <a:pt x="263" y="1212"/>
                        <a:pt x="263" y="1212"/>
                        <a:pt x="263" y="1212"/>
                      </a:cubicBezTo>
                      <a:cubicBezTo>
                        <a:pt x="263" y="1205"/>
                        <a:pt x="263" y="1205"/>
                        <a:pt x="263" y="1205"/>
                      </a:cubicBezTo>
                      <a:moveTo>
                        <a:pt x="278" y="1205"/>
                      </a:moveTo>
                      <a:cubicBezTo>
                        <a:pt x="271" y="1205"/>
                        <a:pt x="271" y="1205"/>
                        <a:pt x="271" y="1205"/>
                      </a:cubicBezTo>
                      <a:cubicBezTo>
                        <a:pt x="271" y="1212"/>
                        <a:pt x="271" y="1212"/>
                        <a:pt x="271" y="1212"/>
                      </a:cubicBezTo>
                      <a:cubicBezTo>
                        <a:pt x="278" y="1212"/>
                        <a:pt x="278" y="1212"/>
                        <a:pt x="278" y="1212"/>
                      </a:cubicBezTo>
                      <a:cubicBezTo>
                        <a:pt x="278" y="1205"/>
                        <a:pt x="278" y="1205"/>
                        <a:pt x="278" y="1205"/>
                      </a:cubicBezTo>
                      <a:moveTo>
                        <a:pt x="293" y="1205"/>
                      </a:moveTo>
                      <a:cubicBezTo>
                        <a:pt x="286" y="1205"/>
                        <a:pt x="286" y="1205"/>
                        <a:pt x="286" y="1205"/>
                      </a:cubicBezTo>
                      <a:cubicBezTo>
                        <a:pt x="286" y="1212"/>
                        <a:pt x="286" y="1212"/>
                        <a:pt x="286" y="1212"/>
                      </a:cubicBezTo>
                      <a:cubicBezTo>
                        <a:pt x="293" y="1212"/>
                        <a:pt x="293" y="1212"/>
                        <a:pt x="293" y="1212"/>
                      </a:cubicBezTo>
                      <a:cubicBezTo>
                        <a:pt x="293" y="1205"/>
                        <a:pt x="293" y="1205"/>
                        <a:pt x="293" y="1205"/>
                      </a:cubicBezTo>
                      <a:moveTo>
                        <a:pt x="308" y="1205"/>
                      </a:moveTo>
                      <a:cubicBezTo>
                        <a:pt x="301" y="1205"/>
                        <a:pt x="301" y="1205"/>
                        <a:pt x="301" y="1205"/>
                      </a:cubicBezTo>
                      <a:cubicBezTo>
                        <a:pt x="301" y="1212"/>
                        <a:pt x="301" y="1212"/>
                        <a:pt x="301" y="1212"/>
                      </a:cubicBezTo>
                      <a:cubicBezTo>
                        <a:pt x="308" y="1212"/>
                        <a:pt x="308" y="1212"/>
                        <a:pt x="308" y="1212"/>
                      </a:cubicBezTo>
                      <a:cubicBezTo>
                        <a:pt x="308" y="1205"/>
                        <a:pt x="308" y="1205"/>
                        <a:pt x="308" y="1205"/>
                      </a:cubicBezTo>
                      <a:moveTo>
                        <a:pt x="322" y="1205"/>
                      </a:moveTo>
                      <a:cubicBezTo>
                        <a:pt x="315" y="1205"/>
                        <a:pt x="315" y="1205"/>
                        <a:pt x="315" y="1205"/>
                      </a:cubicBezTo>
                      <a:cubicBezTo>
                        <a:pt x="315" y="1212"/>
                        <a:pt x="315" y="1212"/>
                        <a:pt x="315" y="1212"/>
                      </a:cubicBezTo>
                      <a:cubicBezTo>
                        <a:pt x="322" y="1212"/>
                        <a:pt x="322" y="1212"/>
                        <a:pt x="322" y="1212"/>
                      </a:cubicBezTo>
                      <a:cubicBezTo>
                        <a:pt x="322" y="1205"/>
                        <a:pt x="322" y="1205"/>
                        <a:pt x="322" y="1205"/>
                      </a:cubicBezTo>
                      <a:moveTo>
                        <a:pt x="337" y="1205"/>
                      </a:moveTo>
                      <a:cubicBezTo>
                        <a:pt x="330" y="1205"/>
                        <a:pt x="330" y="1205"/>
                        <a:pt x="330" y="1205"/>
                      </a:cubicBezTo>
                      <a:cubicBezTo>
                        <a:pt x="330" y="1212"/>
                        <a:pt x="330" y="1212"/>
                        <a:pt x="330" y="1212"/>
                      </a:cubicBezTo>
                      <a:cubicBezTo>
                        <a:pt x="337" y="1212"/>
                        <a:pt x="337" y="1212"/>
                        <a:pt x="337" y="1212"/>
                      </a:cubicBezTo>
                      <a:cubicBezTo>
                        <a:pt x="337" y="1205"/>
                        <a:pt x="337" y="1205"/>
                        <a:pt x="337" y="1205"/>
                      </a:cubicBezTo>
                      <a:moveTo>
                        <a:pt x="352" y="1205"/>
                      </a:moveTo>
                      <a:cubicBezTo>
                        <a:pt x="345" y="1205"/>
                        <a:pt x="345" y="1205"/>
                        <a:pt x="345" y="1205"/>
                      </a:cubicBezTo>
                      <a:cubicBezTo>
                        <a:pt x="345" y="1212"/>
                        <a:pt x="345" y="1212"/>
                        <a:pt x="345" y="1212"/>
                      </a:cubicBezTo>
                      <a:cubicBezTo>
                        <a:pt x="352" y="1212"/>
                        <a:pt x="352" y="1212"/>
                        <a:pt x="352" y="1212"/>
                      </a:cubicBezTo>
                      <a:cubicBezTo>
                        <a:pt x="352" y="1205"/>
                        <a:pt x="352" y="1205"/>
                        <a:pt x="352" y="1205"/>
                      </a:cubicBezTo>
                      <a:moveTo>
                        <a:pt x="367" y="1205"/>
                      </a:moveTo>
                      <a:cubicBezTo>
                        <a:pt x="360" y="1205"/>
                        <a:pt x="360" y="1205"/>
                        <a:pt x="360" y="1205"/>
                      </a:cubicBezTo>
                      <a:cubicBezTo>
                        <a:pt x="360" y="1212"/>
                        <a:pt x="360" y="1212"/>
                        <a:pt x="360" y="1212"/>
                      </a:cubicBezTo>
                      <a:cubicBezTo>
                        <a:pt x="367" y="1212"/>
                        <a:pt x="367" y="1212"/>
                        <a:pt x="367" y="1212"/>
                      </a:cubicBezTo>
                      <a:cubicBezTo>
                        <a:pt x="367" y="1205"/>
                        <a:pt x="367" y="1205"/>
                        <a:pt x="367" y="1205"/>
                      </a:cubicBezTo>
                      <a:moveTo>
                        <a:pt x="381" y="1205"/>
                      </a:moveTo>
                      <a:cubicBezTo>
                        <a:pt x="374" y="1205"/>
                        <a:pt x="374" y="1205"/>
                        <a:pt x="374" y="1205"/>
                      </a:cubicBezTo>
                      <a:cubicBezTo>
                        <a:pt x="374" y="1212"/>
                        <a:pt x="374" y="1212"/>
                        <a:pt x="374" y="1212"/>
                      </a:cubicBezTo>
                      <a:cubicBezTo>
                        <a:pt x="381" y="1212"/>
                        <a:pt x="381" y="1212"/>
                        <a:pt x="381" y="1212"/>
                      </a:cubicBezTo>
                      <a:cubicBezTo>
                        <a:pt x="381" y="1205"/>
                        <a:pt x="381" y="1205"/>
                        <a:pt x="381" y="1205"/>
                      </a:cubicBezTo>
                      <a:moveTo>
                        <a:pt x="396" y="1205"/>
                      </a:moveTo>
                      <a:cubicBezTo>
                        <a:pt x="389" y="1205"/>
                        <a:pt x="389" y="1205"/>
                        <a:pt x="389" y="1205"/>
                      </a:cubicBezTo>
                      <a:cubicBezTo>
                        <a:pt x="389" y="1212"/>
                        <a:pt x="389" y="1212"/>
                        <a:pt x="389" y="1212"/>
                      </a:cubicBezTo>
                      <a:cubicBezTo>
                        <a:pt x="396" y="1212"/>
                        <a:pt x="396" y="1212"/>
                        <a:pt x="396" y="1212"/>
                      </a:cubicBezTo>
                      <a:cubicBezTo>
                        <a:pt x="396" y="1205"/>
                        <a:pt x="396" y="1205"/>
                        <a:pt x="396" y="1205"/>
                      </a:cubicBezTo>
                      <a:moveTo>
                        <a:pt x="411" y="1205"/>
                      </a:moveTo>
                      <a:cubicBezTo>
                        <a:pt x="404" y="1205"/>
                        <a:pt x="404" y="1205"/>
                        <a:pt x="404" y="1205"/>
                      </a:cubicBezTo>
                      <a:cubicBezTo>
                        <a:pt x="404" y="1212"/>
                        <a:pt x="404" y="1212"/>
                        <a:pt x="404" y="1212"/>
                      </a:cubicBezTo>
                      <a:cubicBezTo>
                        <a:pt x="411" y="1212"/>
                        <a:pt x="411" y="1212"/>
                        <a:pt x="411" y="1212"/>
                      </a:cubicBezTo>
                      <a:cubicBezTo>
                        <a:pt x="411" y="1205"/>
                        <a:pt x="411" y="1205"/>
                        <a:pt x="411" y="1205"/>
                      </a:cubicBezTo>
                      <a:moveTo>
                        <a:pt x="426" y="1205"/>
                      </a:moveTo>
                      <a:cubicBezTo>
                        <a:pt x="419" y="1205"/>
                        <a:pt x="419" y="1205"/>
                        <a:pt x="419" y="1205"/>
                      </a:cubicBezTo>
                      <a:cubicBezTo>
                        <a:pt x="419" y="1212"/>
                        <a:pt x="419" y="1212"/>
                        <a:pt x="419" y="1212"/>
                      </a:cubicBezTo>
                      <a:cubicBezTo>
                        <a:pt x="426" y="1212"/>
                        <a:pt x="426" y="1212"/>
                        <a:pt x="426" y="1212"/>
                      </a:cubicBezTo>
                      <a:cubicBezTo>
                        <a:pt x="426" y="1205"/>
                        <a:pt x="426" y="1205"/>
                        <a:pt x="426" y="1205"/>
                      </a:cubicBezTo>
                      <a:moveTo>
                        <a:pt x="440" y="1205"/>
                      </a:moveTo>
                      <a:cubicBezTo>
                        <a:pt x="433" y="1205"/>
                        <a:pt x="433" y="1205"/>
                        <a:pt x="433" y="1205"/>
                      </a:cubicBezTo>
                      <a:cubicBezTo>
                        <a:pt x="433" y="1212"/>
                        <a:pt x="433" y="1212"/>
                        <a:pt x="433" y="1212"/>
                      </a:cubicBezTo>
                      <a:cubicBezTo>
                        <a:pt x="440" y="1212"/>
                        <a:pt x="440" y="1212"/>
                        <a:pt x="440" y="1212"/>
                      </a:cubicBezTo>
                      <a:cubicBezTo>
                        <a:pt x="440" y="1205"/>
                        <a:pt x="440" y="1205"/>
                        <a:pt x="440" y="1205"/>
                      </a:cubicBezTo>
                      <a:moveTo>
                        <a:pt x="455" y="1205"/>
                      </a:moveTo>
                      <a:cubicBezTo>
                        <a:pt x="448" y="1205"/>
                        <a:pt x="448" y="1205"/>
                        <a:pt x="448" y="1205"/>
                      </a:cubicBezTo>
                      <a:cubicBezTo>
                        <a:pt x="448" y="1212"/>
                        <a:pt x="448" y="1212"/>
                        <a:pt x="448" y="1212"/>
                      </a:cubicBezTo>
                      <a:cubicBezTo>
                        <a:pt x="455" y="1212"/>
                        <a:pt x="455" y="1212"/>
                        <a:pt x="455" y="1212"/>
                      </a:cubicBezTo>
                      <a:cubicBezTo>
                        <a:pt x="455" y="1205"/>
                        <a:pt x="455" y="1205"/>
                        <a:pt x="455" y="1205"/>
                      </a:cubicBezTo>
                      <a:moveTo>
                        <a:pt x="470" y="1205"/>
                      </a:moveTo>
                      <a:cubicBezTo>
                        <a:pt x="463" y="1205"/>
                        <a:pt x="463" y="1205"/>
                        <a:pt x="463" y="1205"/>
                      </a:cubicBezTo>
                      <a:cubicBezTo>
                        <a:pt x="463" y="1212"/>
                        <a:pt x="463" y="1212"/>
                        <a:pt x="463" y="1212"/>
                      </a:cubicBezTo>
                      <a:cubicBezTo>
                        <a:pt x="470" y="1212"/>
                        <a:pt x="470" y="1212"/>
                        <a:pt x="470" y="1212"/>
                      </a:cubicBezTo>
                      <a:cubicBezTo>
                        <a:pt x="470" y="1205"/>
                        <a:pt x="470" y="1205"/>
                        <a:pt x="470" y="1205"/>
                      </a:cubicBezTo>
                      <a:moveTo>
                        <a:pt x="485" y="1205"/>
                      </a:moveTo>
                      <a:cubicBezTo>
                        <a:pt x="478" y="1205"/>
                        <a:pt x="478" y="1205"/>
                        <a:pt x="478" y="1205"/>
                      </a:cubicBezTo>
                      <a:cubicBezTo>
                        <a:pt x="478" y="1212"/>
                        <a:pt x="478" y="1212"/>
                        <a:pt x="478" y="1212"/>
                      </a:cubicBezTo>
                      <a:cubicBezTo>
                        <a:pt x="485" y="1212"/>
                        <a:pt x="485" y="1212"/>
                        <a:pt x="485" y="1212"/>
                      </a:cubicBezTo>
                      <a:cubicBezTo>
                        <a:pt x="485" y="1205"/>
                        <a:pt x="485" y="1205"/>
                        <a:pt x="485" y="1205"/>
                      </a:cubicBezTo>
                      <a:moveTo>
                        <a:pt x="499" y="1205"/>
                      </a:moveTo>
                      <a:cubicBezTo>
                        <a:pt x="492" y="1205"/>
                        <a:pt x="492" y="1205"/>
                        <a:pt x="492" y="1205"/>
                      </a:cubicBezTo>
                      <a:cubicBezTo>
                        <a:pt x="492" y="1212"/>
                        <a:pt x="492" y="1212"/>
                        <a:pt x="492" y="1212"/>
                      </a:cubicBezTo>
                      <a:cubicBezTo>
                        <a:pt x="499" y="1212"/>
                        <a:pt x="499" y="1212"/>
                        <a:pt x="499" y="1212"/>
                      </a:cubicBezTo>
                      <a:cubicBezTo>
                        <a:pt x="499" y="1205"/>
                        <a:pt x="499" y="1205"/>
                        <a:pt x="499" y="1205"/>
                      </a:cubicBezTo>
                      <a:moveTo>
                        <a:pt x="514" y="1205"/>
                      </a:moveTo>
                      <a:cubicBezTo>
                        <a:pt x="507" y="1205"/>
                        <a:pt x="507" y="1205"/>
                        <a:pt x="507" y="1205"/>
                      </a:cubicBezTo>
                      <a:cubicBezTo>
                        <a:pt x="507" y="1212"/>
                        <a:pt x="507" y="1212"/>
                        <a:pt x="507" y="1212"/>
                      </a:cubicBezTo>
                      <a:cubicBezTo>
                        <a:pt x="514" y="1212"/>
                        <a:pt x="514" y="1212"/>
                        <a:pt x="514" y="1212"/>
                      </a:cubicBezTo>
                      <a:cubicBezTo>
                        <a:pt x="514" y="1205"/>
                        <a:pt x="514" y="1205"/>
                        <a:pt x="514" y="1205"/>
                      </a:cubicBezTo>
                      <a:moveTo>
                        <a:pt x="529" y="1205"/>
                      </a:moveTo>
                      <a:cubicBezTo>
                        <a:pt x="522" y="1205"/>
                        <a:pt x="522" y="1205"/>
                        <a:pt x="522" y="1205"/>
                      </a:cubicBezTo>
                      <a:cubicBezTo>
                        <a:pt x="522" y="1212"/>
                        <a:pt x="522" y="1212"/>
                        <a:pt x="522" y="1212"/>
                      </a:cubicBezTo>
                      <a:cubicBezTo>
                        <a:pt x="529" y="1212"/>
                        <a:pt x="529" y="1212"/>
                        <a:pt x="529" y="1212"/>
                      </a:cubicBezTo>
                      <a:cubicBezTo>
                        <a:pt x="529" y="1205"/>
                        <a:pt x="529" y="1205"/>
                        <a:pt x="529" y="1205"/>
                      </a:cubicBezTo>
                      <a:moveTo>
                        <a:pt x="544" y="1205"/>
                      </a:moveTo>
                      <a:cubicBezTo>
                        <a:pt x="537" y="1205"/>
                        <a:pt x="537" y="1205"/>
                        <a:pt x="537" y="1205"/>
                      </a:cubicBezTo>
                      <a:cubicBezTo>
                        <a:pt x="537" y="1212"/>
                        <a:pt x="537" y="1212"/>
                        <a:pt x="537" y="1212"/>
                      </a:cubicBezTo>
                      <a:cubicBezTo>
                        <a:pt x="544" y="1212"/>
                        <a:pt x="544" y="1212"/>
                        <a:pt x="544" y="1212"/>
                      </a:cubicBezTo>
                      <a:cubicBezTo>
                        <a:pt x="544" y="1205"/>
                        <a:pt x="544" y="1205"/>
                        <a:pt x="544" y="1205"/>
                      </a:cubicBezTo>
                      <a:moveTo>
                        <a:pt x="558" y="1205"/>
                      </a:moveTo>
                      <a:cubicBezTo>
                        <a:pt x="551" y="1205"/>
                        <a:pt x="551" y="1205"/>
                        <a:pt x="551" y="1205"/>
                      </a:cubicBezTo>
                      <a:cubicBezTo>
                        <a:pt x="551" y="1212"/>
                        <a:pt x="551" y="1212"/>
                        <a:pt x="551" y="1212"/>
                      </a:cubicBezTo>
                      <a:cubicBezTo>
                        <a:pt x="558" y="1212"/>
                        <a:pt x="558" y="1212"/>
                        <a:pt x="558" y="1212"/>
                      </a:cubicBezTo>
                      <a:cubicBezTo>
                        <a:pt x="558" y="1205"/>
                        <a:pt x="558" y="1205"/>
                        <a:pt x="558" y="1205"/>
                      </a:cubicBezTo>
                      <a:moveTo>
                        <a:pt x="190" y="1190"/>
                      </a:moveTo>
                      <a:cubicBezTo>
                        <a:pt x="183" y="1190"/>
                        <a:pt x="183" y="1190"/>
                        <a:pt x="183" y="1190"/>
                      </a:cubicBezTo>
                      <a:cubicBezTo>
                        <a:pt x="183" y="1197"/>
                        <a:pt x="183" y="1197"/>
                        <a:pt x="183" y="1197"/>
                      </a:cubicBezTo>
                      <a:cubicBezTo>
                        <a:pt x="190" y="1197"/>
                        <a:pt x="190" y="1197"/>
                        <a:pt x="190" y="1197"/>
                      </a:cubicBezTo>
                      <a:cubicBezTo>
                        <a:pt x="190" y="1190"/>
                        <a:pt x="190" y="1190"/>
                        <a:pt x="190" y="1190"/>
                      </a:cubicBezTo>
                      <a:moveTo>
                        <a:pt x="204" y="1190"/>
                      </a:moveTo>
                      <a:cubicBezTo>
                        <a:pt x="197" y="1190"/>
                        <a:pt x="197" y="1190"/>
                        <a:pt x="197" y="1190"/>
                      </a:cubicBezTo>
                      <a:cubicBezTo>
                        <a:pt x="197" y="1197"/>
                        <a:pt x="197" y="1197"/>
                        <a:pt x="197" y="1197"/>
                      </a:cubicBezTo>
                      <a:cubicBezTo>
                        <a:pt x="204" y="1197"/>
                        <a:pt x="204" y="1197"/>
                        <a:pt x="204" y="1197"/>
                      </a:cubicBezTo>
                      <a:cubicBezTo>
                        <a:pt x="204" y="1190"/>
                        <a:pt x="204" y="1190"/>
                        <a:pt x="204" y="1190"/>
                      </a:cubicBezTo>
                      <a:moveTo>
                        <a:pt x="219" y="1190"/>
                      </a:moveTo>
                      <a:cubicBezTo>
                        <a:pt x="212" y="1190"/>
                        <a:pt x="212" y="1190"/>
                        <a:pt x="212" y="1190"/>
                      </a:cubicBezTo>
                      <a:cubicBezTo>
                        <a:pt x="212" y="1197"/>
                        <a:pt x="212" y="1197"/>
                        <a:pt x="212" y="1197"/>
                      </a:cubicBezTo>
                      <a:cubicBezTo>
                        <a:pt x="219" y="1197"/>
                        <a:pt x="219" y="1197"/>
                        <a:pt x="219" y="1197"/>
                      </a:cubicBezTo>
                      <a:cubicBezTo>
                        <a:pt x="219" y="1190"/>
                        <a:pt x="219" y="1190"/>
                        <a:pt x="219" y="1190"/>
                      </a:cubicBezTo>
                      <a:moveTo>
                        <a:pt x="234" y="1190"/>
                      </a:moveTo>
                      <a:cubicBezTo>
                        <a:pt x="227" y="1190"/>
                        <a:pt x="227" y="1190"/>
                        <a:pt x="227" y="1190"/>
                      </a:cubicBezTo>
                      <a:cubicBezTo>
                        <a:pt x="227" y="1197"/>
                        <a:pt x="227" y="1197"/>
                        <a:pt x="227" y="1197"/>
                      </a:cubicBezTo>
                      <a:cubicBezTo>
                        <a:pt x="234" y="1197"/>
                        <a:pt x="234" y="1197"/>
                        <a:pt x="234" y="1197"/>
                      </a:cubicBezTo>
                      <a:cubicBezTo>
                        <a:pt x="234" y="1190"/>
                        <a:pt x="234" y="1190"/>
                        <a:pt x="234" y="1190"/>
                      </a:cubicBezTo>
                      <a:moveTo>
                        <a:pt x="249" y="1190"/>
                      </a:moveTo>
                      <a:cubicBezTo>
                        <a:pt x="242" y="1190"/>
                        <a:pt x="242" y="1190"/>
                        <a:pt x="242" y="1190"/>
                      </a:cubicBezTo>
                      <a:cubicBezTo>
                        <a:pt x="242" y="1197"/>
                        <a:pt x="242" y="1197"/>
                        <a:pt x="242" y="1197"/>
                      </a:cubicBezTo>
                      <a:cubicBezTo>
                        <a:pt x="249" y="1197"/>
                        <a:pt x="249" y="1197"/>
                        <a:pt x="249" y="1197"/>
                      </a:cubicBezTo>
                      <a:cubicBezTo>
                        <a:pt x="249" y="1190"/>
                        <a:pt x="249" y="1190"/>
                        <a:pt x="249" y="1190"/>
                      </a:cubicBezTo>
                      <a:moveTo>
                        <a:pt x="263" y="1190"/>
                      </a:moveTo>
                      <a:cubicBezTo>
                        <a:pt x="256" y="1190"/>
                        <a:pt x="256" y="1190"/>
                        <a:pt x="256" y="1190"/>
                      </a:cubicBezTo>
                      <a:cubicBezTo>
                        <a:pt x="256" y="1197"/>
                        <a:pt x="256" y="1197"/>
                        <a:pt x="256" y="1197"/>
                      </a:cubicBezTo>
                      <a:cubicBezTo>
                        <a:pt x="263" y="1197"/>
                        <a:pt x="263" y="1197"/>
                        <a:pt x="263" y="1197"/>
                      </a:cubicBezTo>
                      <a:cubicBezTo>
                        <a:pt x="263" y="1190"/>
                        <a:pt x="263" y="1190"/>
                        <a:pt x="263" y="1190"/>
                      </a:cubicBezTo>
                      <a:moveTo>
                        <a:pt x="278" y="1190"/>
                      </a:moveTo>
                      <a:cubicBezTo>
                        <a:pt x="271" y="1190"/>
                        <a:pt x="271" y="1190"/>
                        <a:pt x="271" y="1190"/>
                      </a:cubicBezTo>
                      <a:cubicBezTo>
                        <a:pt x="271" y="1197"/>
                        <a:pt x="271" y="1197"/>
                        <a:pt x="271" y="1197"/>
                      </a:cubicBezTo>
                      <a:cubicBezTo>
                        <a:pt x="278" y="1197"/>
                        <a:pt x="278" y="1197"/>
                        <a:pt x="278" y="1197"/>
                      </a:cubicBezTo>
                      <a:cubicBezTo>
                        <a:pt x="278" y="1190"/>
                        <a:pt x="278" y="1190"/>
                        <a:pt x="278" y="1190"/>
                      </a:cubicBezTo>
                      <a:moveTo>
                        <a:pt x="293" y="1190"/>
                      </a:moveTo>
                      <a:cubicBezTo>
                        <a:pt x="286" y="1190"/>
                        <a:pt x="286" y="1190"/>
                        <a:pt x="286" y="1190"/>
                      </a:cubicBezTo>
                      <a:cubicBezTo>
                        <a:pt x="286" y="1197"/>
                        <a:pt x="286" y="1197"/>
                        <a:pt x="286" y="1197"/>
                      </a:cubicBezTo>
                      <a:cubicBezTo>
                        <a:pt x="293" y="1197"/>
                        <a:pt x="293" y="1197"/>
                        <a:pt x="293" y="1197"/>
                      </a:cubicBezTo>
                      <a:cubicBezTo>
                        <a:pt x="293" y="1190"/>
                        <a:pt x="293" y="1190"/>
                        <a:pt x="293" y="1190"/>
                      </a:cubicBezTo>
                      <a:moveTo>
                        <a:pt x="308" y="1190"/>
                      </a:moveTo>
                      <a:cubicBezTo>
                        <a:pt x="301" y="1190"/>
                        <a:pt x="301" y="1190"/>
                        <a:pt x="301" y="1190"/>
                      </a:cubicBezTo>
                      <a:cubicBezTo>
                        <a:pt x="301" y="1197"/>
                        <a:pt x="301" y="1197"/>
                        <a:pt x="301" y="1197"/>
                      </a:cubicBezTo>
                      <a:cubicBezTo>
                        <a:pt x="308" y="1197"/>
                        <a:pt x="308" y="1197"/>
                        <a:pt x="308" y="1197"/>
                      </a:cubicBezTo>
                      <a:cubicBezTo>
                        <a:pt x="308" y="1190"/>
                        <a:pt x="308" y="1190"/>
                        <a:pt x="308" y="1190"/>
                      </a:cubicBezTo>
                      <a:moveTo>
                        <a:pt x="322" y="1190"/>
                      </a:moveTo>
                      <a:cubicBezTo>
                        <a:pt x="315" y="1190"/>
                        <a:pt x="315" y="1190"/>
                        <a:pt x="315" y="1190"/>
                      </a:cubicBezTo>
                      <a:cubicBezTo>
                        <a:pt x="315" y="1197"/>
                        <a:pt x="315" y="1197"/>
                        <a:pt x="315" y="1197"/>
                      </a:cubicBezTo>
                      <a:cubicBezTo>
                        <a:pt x="322" y="1197"/>
                        <a:pt x="322" y="1197"/>
                        <a:pt x="322" y="1197"/>
                      </a:cubicBezTo>
                      <a:cubicBezTo>
                        <a:pt x="322" y="1190"/>
                        <a:pt x="322" y="1190"/>
                        <a:pt x="322" y="1190"/>
                      </a:cubicBezTo>
                      <a:moveTo>
                        <a:pt x="337" y="1190"/>
                      </a:moveTo>
                      <a:cubicBezTo>
                        <a:pt x="330" y="1190"/>
                        <a:pt x="330" y="1190"/>
                        <a:pt x="330" y="1190"/>
                      </a:cubicBezTo>
                      <a:cubicBezTo>
                        <a:pt x="330" y="1197"/>
                        <a:pt x="330" y="1197"/>
                        <a:pt x="330" y="1197"/>
                      </a:cubicBezTo>
                      <a:cubicBezTo>
                        <a:pt x="337" y="1197"/>
                        <a:pt x="337" y="1197"/>
                        <a:pt x="337" y="1197"/>
                      </a:cubicBezTo>
                      <a:cubicBezTo>
                        <a:pt x="337" y="1190"/>
                        <a:pt x="337" y="1190"/>
                        <a:pt x="337" y="1190"/>
                      </a:cubicBezTo>
                      <a:moveTo>
                        <a:pt x="352" y="1190"/>
                      </a:moveTo>
                      <a:cubicBezTo>
                        <a:pt x="345" y="1190"/>
                        <a:pt x="345" y="1190"/>
                        <a:pt x="345" y="1190"/>
                      </a:cubicBezTo>
                      <a:cubicBezTo>
                        <a:pt x="345" y="1197"/>
                        <a:pt x="345" y="1197"/>
                        <a:pt x="345" y="1197"/>
                      </a:cubicBezTo>
                      <a:cubicBezTo>
                        <a:pt x="352" y="1197"/>
                        <a:pt x="352" y="1197"/>
                        <a:pt x="352" y="1197"/>
                      </a:cubicBezTo>
                      <a:cubicBezTo>
                        <a:pt x="352" y="1190"/>
                        <a:pt x="352" y="1190"/>
                        <a:pt x="352" y="1190"/>
                      </a:cubicBezTo>
                      <a:moveTo>
                        <a:pt x="367" y="1190"/>
                      </a:moveTo>
                      <a:cubicBezTo>
                        <a:pt x="360" y="1190"/>
                        <a:pt x="360" y="1190"/>
                        <a:pt x="360" y="1190"/>
                      </a:cubicBezTo>
                      <a:cubicBezTo>
                        <a:pt x="360" y="1197"/>
                        <a:pt x="360" y="1197"/>
                        <a:pt x="360" y="1197"/>
                      </a:cubicBezTo>
                      <a:cubicBezTo>
                        <a:pt x="367" y="1197"/>
                        <a:pt x="367" y="1197"/>
                        <a:pt x="367" y="1197"/>
                      </a:cubicBezTo>
                      <a:cubicBezTo>
                        <a:pt x="367" y="1190"/>
                        <a:pt x="367" y="1190"/>
                        <a:pt x="367" y="1190"/>
                      </a:cubicBezTo>
                      <a:moveTo>
                        <a:pt x="381" y="1190"/>
                      </a:moveTo>
                      <a:cubicBezTo>
                        <a:pt x="374" y="1190"/>
                        <a:pt x="374" y="1190"/>
                        <a:pt x="374" y="1190"/>
                      </a:cubicBezTo>
                      <a:cubicBezTo>
                        <a:pt x="374" y="1197"/>
                        <a:pt x="374" y="1197"/>
                        <a:pt x="374" y="1197"/>
                      </a:cubicBezTo>
                      <a:cubicBezTo>
                        <a:pt x="381" y="1197"/>
                        <a:pt x="381" y="1197"/>
                        <a:pt x="381" y="1197"/>
                      </a:cubicBezTo>
                      <a:cubicBezTo>
                        <a:pt x="381" y="1190"/>
                        <a:pt x="381" y="1190"/>
                        <a:pt x="381" y="1190"/>
                      </a:cubicBezTo>
                      <a:moveTo>
                        <a:pt x="396" y="1190"/>
                      </a:moveTo>
                      <a:cubicBezTo>
                        <a:pt x="389" y="1190"/>
                        <a:pt x="389" y="1190"/>
                        <a:pt x="389" y="1190"/>
                      </a:cubicBezTo>
                      <a:cubicBezTo>
                        <a:pt x="389" y="1197"/>
                        <a:pt x="389" y="1197"/>
                        <a:pt x="389" y="1197"/>
                      </a:cubicBezTo>
                      <a:cubicBezTo>
                        <a:pt x="396" y="1197"/>
                        <a:pt x="396" y="1197"/>
                        <a:pt x="396" y="1197"/>
                      </a:cubicBezTo>
                      <a:cubicBezTo>
                        <a:pt x="396" y="1190"/>
                        <a:pt x="396" y="1190"/>
                        <a:pt x="396" y="1190"/>
                      </a:cubicBezTo>
                      <a:moveTo>
                        <a:pt x="411" y="1190"/>
                      </a:moveTo>
                      <a:cubicBezTo>
                        <a:pt x="404" y="1190"/>
                        <a:pt x="404" y="1190"/>
                        <a:pt x="404" y="1190"/>
                      </a:cubicBezTo>
                      <a:cubicBezTo>
                        <a:pt x="404" y="1197"/>
                        <a:pt x="404" y="1197"/>
                        <a:pt x="404" y="1197"/>
                      </a:cubicBezTo>
                      <a:cubicBezTo>
                        <a:pt x="411" y="1197"/>
                        <a:pt x="411" y="1197"/>
                        <a:pt x="411" y="1197"/>
                      </a:cubicBezTo>
                      <a:cubicBezTo>
                        <a:pt x="411" y="1190"/>
                        <a:pt x="411" y="1190"/>
                        <a:pt x="411" y="1190"/>
                      </a:cubicBezTo>
                      <a:moveTo>
                        <a:pt x="426" y="1190"/>
                      </a:moveTo>
                      <a:cubicBezTo>
                        <a:pt x="419" y="1190"/>
                        <a:pt x="419" y="1190"/>
                        <a:pt x="419" y="1190"/>
                      </a:cubicBezTo>
                      <a:cubicBezTo>
                        <a:pt x="419" y="1197"/>
                        <a:pt x="419" y="1197"/>
                        <a:pt x="419" y="1197"/>
                      </a:cubicBezTo>
                      <a:cubicBezTo>
                        <a:pt x="426" y="1197"/>
                        <a:pt x="426" y="1197"/>
                        <a:pt x="426" y="1197"/>
                      </a:cubicBezTo>
                      <a:cubicBezTo>
                        <a:pt x="426" y="1190"/>
                        <a:pt x="426" y="1190"/>
                        <a:pt x="426" y="1190"/>
                      </a:cubicBezTo>
                      <a:moveTo>
                        <a:pt x="440" y="1190"/>
                      </a:moveTo>
                      <a:cubicBezTo>
                        <a:pt x="433" y="1190"/>
                        <a:pt x="433" y="1190"/>
                        <a:pt x="433" y="1190"/>
                      </a:cubicBezTo>
                      <a:cubicBezTo>
                        <a:pt x="433" y="1197"/>
                        <a:pt x="433" y="1197"/>
                        <a:pt x="433" y="1197"/>
                      </a:cubicBezTo>
                      <a:cubicBezTo>
                        <a:pt x="440" y="1197"/>
                        <a:pt x="440" y="1197"/>
                        <a:pt x="440" y="1197"/>
                      </a:cubicBezTo>
                      <a:cubicBezTo>
                        <a:pt x="440" y="1190"/>
                        <a:pt x="440" y="1190"/>
                        <a:pt x="440" y="1190"/>
                      </a:cubicBezTo>
                      <a:moveTo>
                        <a:pt x="455" y="1190"/>
                      </a:moveTo>
                      <a:cubicBezTo>
                        <a:pt x="448" y="1190"/>
                        <a:pt x="448" y="1190"/>
                        <a:pt x="448" y="1190"/>
                      </a:cubicBezTo>
                      <a:cubicBezTo>
                        <a:pt x="448" y="1197"/>
                        <a:pt x="448" y="1197"/>
                        <a:pt x="448" y="1197"/>
                      </a:cubicBezTo>
                      <a:cubicBezTo>
                        <a:pt x="455" y="1197"/>
                        <a:pt x="455" y="1197"/>
                        <a:pt x="455" y="1197"/>
                      </a:cubicBezTo>
                      <a:cubicBezTo>
                        <a:pt x="455" y="1190"/>
                        <a:pt x="455" y="1190"/>
                        <a:pt x="455" y="1190"/>
                      </a:cubicBezTo>
                      <a:moveTo>
                        <a:pt x="470" y="1190"/>
                      </a:moveTo>
                      <a:cubicBezTo>
                        <a:pt x="463" y="1190"/>
                        <a:pt x="463" y="1190"/>
                        <a:pt x="463" y="1190"/>
                      </a:cubicBezTo>
                      <a:cubicBezTo>
                        <a:pt x="463" y="1197"/>
                        <a:pt x="463" y="1197"/>
                        <a:pt x="463" y="1197"/>
                      </a:cubicBezTo>
                      <a:cubicBezTo>
                        <a:pt x="470" y="1197"/>
                        <a:pt x="470" y="1197"/>
                        <a:pt x="470" y="1197"/>
                      </a:cubicBezTo>
                      <a:cubicBezTo>
                        <a:pt x="470" y="1190"/>
                        <a:pt x="470" y="1190"/>
                        <a:pt x="470" y="1190"/>
                      </a:cubicBezTo>
                      <a:moveTo>
                        <a:pt x="485" y="1190"/>
                      </a:moveTo>
                      <a:cubicBezTo>
                        <a:pt x="478" y="1190"/>
                        <a:pt x="478" y="1190"/>
                        <a:pt x="478" y="1190"/>
                      </a:cubicBezTo>
                      <a:cubicBezTo>
                        <a:pt x="478" y="1197"/>
                        <a:pt x="478" y="1197"/>
                        <a:pt x="478" y="1197"/>
                      </a:cubicBezTo>
                      <a:cubicBezTo>
                        <a:pt x="485" y="1197"/>
                        <a:pt x="485" y="1197"/>
                        <a:pt x="485" y="1197"/>
                      </a:cubicBezTo>
                      <a:cubicBezTo>
                        <a:pt x="485" y="1190"/>
                        <a:pt x="485" y="1190"/>
                        <a:pt x="485" y="1190"/>
                      </a:cubicBezTo>
                      <a:moveTo>
                        <a:pt x="499" y="1190"/>
                      </a:moveTo>
                      <a:cubicBezTo>
                        <a:pt x="492" y="1190"/>
                        <a:pt x="492" y="1190"/>
                        <a:pt x="492" y="1190"/>
                      </a:cubicBezTo>
                      <a:cubicBezTo>
                        <a:pt x="492" y="1197"/>
                        <a:pt x="492" y="1197"/>
                        <a:pt x="492" y="1197"/>
                      </a:cubicBezTo>
                      <a:cubicBezTo>
                        <a:pt x="499" y="1197"/>
                        <a:pt x="499" y="1197"/>
                        <a:pt x="499" y="1197"/>
                      </a:cubicBezTo>
                      <a:cubicBezTo>
                        <a:pt x="499" y="1190"/>
                        <a:pt x="499" y="1190"/>
                        <a:pt x="499" y="1190"/>
                      </a:cubicBezTo>
                      <a:moveTo>
                        <a:pt x="514" y="1190"/>
                      </a:moveTo>
                      <a:cubicBezTo>
                        <a:pt x="507" y="1190"/>
                        <a:pt x="507" y="1190"/>
                        <a:pt x="507" y="1190"/>
                      </a:cubicBezTo>
                      <a:cubicBezTo>
                        <a:pt x="507" y="1197"/>
                        <a:pt x="507" y="1197"/>
                        <a:pt x="507" y="1197"/>
                      </a:cubicBezTo>
                      <a:cubicBezTo>
                        <a:pt x="514" y="1197"/>
                        <a:pt x="514" y="1197"/>
                        <a:pt x="514" y="1197"/>
                      </a:cubicBezTo>
                      <a:cubicBezTo>
                        <a:pt x="514" y="1190"/>
                        <a:pt x="514" y="1190"/>
                        <a:pt x="514" y="1190"/>
                      </a:cubicBezTo>
                      <a:moveTo>
                        <a:pt x="529" y="1190"/>
                      </a:moveTo>
                      <a:cubicBezTo>
                        <a:pt x="522" y="1190"/>
                        <a:pt x="522" y="1190"/>
                        <a:pt x="522" y="1190"/>
                      </a:cubicBezTo>
                      <a:cubicBezTo>
                        <a:pt x="522" y="1197"/>
                        <a:pt x="522" y="1197"/>
                        <a:pt x="522" y="1197"/>
                      </a:cubicBezTo>
                      <a:cubicBezTo>
                        <a:pt x="529" y="1197"/>
                        <a:pt x="529" y="1197"/>
                        <a:pt x="529" y="1197"/>
                      </a:cubicBezTo>
                      <a:cubicBezTo>
                        <a:pt x="529" y="1190"/>
                        <a:pt x="529" y="1190"/>
                        <a:pt x="529" y="1190"/>
                      </a:cubicBezTo>
                      <a:moveTo>
                        <a:pt x="544" y="1190"/>
                      </a:moveTo>
                      <a:cubicBezTo>
                        <a:pt x="537" y="1190"/>
                        <a:pt x="537" y="1190"/>
                        <a:pt x="537" y="1190"/>
                      </a:cubicBezTo>
                      <a:cubicBezTo>
                        <a:pt x="537" y="1197"/>
                        <a:pt x="537" y="1197"/>
                        <a:pt x="537" y="1197"/>
                      </a:cubicBezTo>
                      <a:cubicBezTo>
                        <a:pt x="544" y="1197"/>
                        <a:pt x="544" y="1197"/>
                        <a:pt x="544" y="1197"/>
                      </a:cubicBezTo>
                      <a:cubicBezTo>
                        <a:pt x="544" y="1190"/>
                        <a:pt x="544" y="1190"/>
                        <a:pt x="544" y="1190"/>
                      </a:cubicBezTo>
                      <a:moveTo>
                        <a:pt x="558" y="1190"/>
                      </a:moveTo>
                      <a:cubicBezTo>
                        <a:pt x="551" y="1190"/>
                        <a:pt x="551" y="1190"/>
                        <a:pt x="551" y="1190"/>
                      </a:cubicBezTo>
                      <a:cubicBezTo>
                        <a:pt x="551" y="1197"/>
                        <a:pt x="551" y="1197"/>
                        <a:pt x="551" y="1197"/>
                      </a:cubicBezTo>
                      <a:cubicBezTo>
                        <a:pt x="558" y="1197"/>
                        <a:pt x="558" y="1197"/>
                        <a:pt x="558" y="1197"/>
                      </a:cubicBezTo>
                      <a:cubicBezTo>
                        <a:pt x="558" y="1190"/>
                        <a:pt x="558" y="1190"/>
                        <a:pt x="558" y="1190"/>
                      </a:cubicBezTo>
                      <a:moveTo>
                        <a:pt x="190" y="1176"/>
                      </a:moveTo>
                      <a:cubicBezTo>
                        <a:pt x="183" y="1176"/>
                        <a:pt x="183" y="1176"/>
                        <a:pt x="183" y="1176"/>
                      </a:cubicBezTo>
                      <a:cubicBezTo>
                        <a:pt x="183" y="1183"/>
                        <a:pt x="183" y="1183"/>
                        <a:pt x="183" y="1183"/>
                      </a:cubicBezTo>
                      <a:cubicBezTo>
                        <a:pt x="190" y="1183"/>
                        <a:pt x="190" y="1183"/>
                        <a:pt x="190" y="1183"/>
                      </a:cubicBezTo>
                      <a:cubicBezTo>
                        <a:pt x="190" y="1176"/>
                        <a:pt x="190" y="1176"/>
                        <a:pt x="190" y="1176"/>
                      </a:cubicBezTo>
                      <a:moveTo>
                        <a:pt x="204" y="1176"/>
                      </a:moveTo>
                      <a:cubicBezTo>
                        <a:pt x="197" y="1176"/>
                        <a:pt x="197" y="1176"/>
                        <a:pt x="197" y="1176"/>
                      </a:cubicBezTo>
                      <a:cubicBezTo>
                        <a:pt x="197" y="1183"/>
                        <a:pt x="197" y="1183"/>
                        <a:pt x="197" y="1183"/>
                      </a:cubicBezTo>
                      <a:cubicBezTo>
                        <a:pt x="204" y="1183"/>
                        <a:pt x="204" y="1183"/>
                        <a:pt x="204" y="1183"/>
                      </a:cubicBezTo>
                      <a:cubicBezTo>
                        <a:pt x="204" y="1176"/>
                        <a:pt x="204" y="1176"/>
                        <a:pt x="204" y="1176"/>
                      </a:cubicBezTo>
                      <a:moveTo>
                        <a:pt x="219" y="1176"/>
                      </a:moveTo>
                      <a:cubicBezTo>
                        <a:pt x="212" y="1176"/>
                        <a:pt x="212" y="1176"/>
                        <a:pt x="212" y="1176"/>
                      </a:cubicBezTo>
                      <a:cubicBezTo>
                        <a:pt x="212" y="1183"/>
                        <a:pt x="212" y="1183"/>
                        <a:pt x="212" y="1183"/>
                      </a:cubicBezTo>
                      <a:cubicBezTo>
                        <a:pt x="219" y="1183"/>
                        <a:pt x="219" y="1183"/>
                        <a:pt x="219" y="1183"/>
                      </a:cubicBezTo>
                      <a:cubicBezTo>
                        <a:pt x="219" y="1176"/>
                        <a:pt x="219" y="1176"/>
                        <a:pt x="219" y="1176"/>
                      </a:cubicBezTo>
                      <a:moveTo>
                        <a:pt x="234" y="1176"/>
                      </a:moveTo>
                      <a:cubicBezTo>
                        <a:pt x="227" y="1176"/>
                        <a:pt x="227" y="1176"/>
                        <a:pt x="227" y="1176"/>
                      </a:cubicBezTo>
                      <a:cubicBezTo>
                        <a:pt x="227" y="1183"/>
                        <a:pt x="227" y="1183"/>
                        <a:pt x="227" y="1183"/>
                      </a:cubicBezTo>
                      <a:cubicBezTo>
                        <a:pt x="234" y="1183"/>
                        <a:pt x="234" y="1183"/>
                        <a:pt x="234" y="1183"/>
                      </a:cubicBezTo>
                      <a:cubicBezTo>
                        <a:pt x="234" y="1176"/>
                        <a:pt x="234" y="1176"/>
                        <a:pt x="234" y="1176"/>
                      </a:cubicBezTo>
                      <a:moveTo>
                        <a:pt x="249" y="1176"/>
                      </a:moveTo>
                      <a:cubicBezTo>
                        <a:pt x="242" y="1176"/>
                        <a:pt x="242" y="1176"/>
                        <a:pt x="242" y="1176"/>
                      </a:cubicBezTo>
                      <a:cubicBezTo>
                        <a:pt x="242" y="1183"/>
                        <a:pt x="242" y="1183"/>
                        <a:pt x="242" y="1183"/>
                      </a:cubicBezTo>
                      <a:cubicBezTo>
                        <a:pt x="249" y="1183"/>
                        <a:pt x="249" y="1183"/>
                        <a:pt x="249" y="1183"/>
                      </a:cubicBezTo>
                      <a:cubicBezTo>
                        <a:pt x="249" y="1176"/>
                        <a:pt x="249" y="1176"/>
                        <a:pt x="249" y="1176"/>
                      </a:cubicBezTo>
                      <a:moveTo>
                        <a:pt x="263" y="1176"/>
                      </a:moveTo>
                      <a:cubicBezTo>
                        <a:pt x="256" y="1176"/>
                        <a:pt x="256" y="1176"/>
                        <a:pt x="256" y="1176"/>
                      </a:cubicBezTo>
                      <a:cubicBezTo>
                        <a:pt x="256" y="1183"/>
                        <a:pt x="256" y="1183"/>
                        <a:pt x="256" y="1183"/>
                      </a:cubicBezTo>
                      <a:cubicBezTo>
                        <a:pt x="263" y="1183"/>
                        <a:pt x="263" y="1183"/>
                        <a:pt x="263" y="1183"/>
                      </a:cubicBezTo>
                      <a:cubicBezTo>
                        <a:pt x="263" y="1176"/>
                        <a:pt x="263" y="1176"/>
                        <a:pt x="263" y="1176"/>
                      </a:cubicBezTo>
                      <a:moveTo>
                        <a:pt x="278" y="1176"/>
                      </a:moveTo>
                      <a:cubicBezTo>
                        <a:pt x="271" y="1176"/>
                        <a:pt x="271" y="1176"/>
                        <a:pt x="271" y="1176"/>
                      </a:cubicBezTo>
                      <a:cubicBezTo>
                        <a:pt x="271" y="1183"/>
                        <a:pt x="271" y="1183"/>
                        <a:pt x="271" y="1183"/>
                      </a:cubicBezTo>
                      <a:cubicBezTo>
                        <a:pt x="278" y="1183"/>
                        <a:pt x="278" y="1183"/>
                        <a:pt x="278" y="1183"/>
                      </a:cubicBezTo>
                      <a:cubicBezTo>
                        <a:pt x="278" y="1176"/>
                        <a:pt x="278" y="1176"/>
                        <a:pt x="278" y="1176"/>
                      </a:cubicBezTo>
                      <a:moveTo>
                        <a:pt x="293" y="1176"/>
                      </a:moveTo>
                      <a:cubicBezTo>
                        <a:pt x="286" y="1176"/>
                        <a:pt x="286" y="1176"/>
                        <a:pt x="286" y="1176"/>
                      </a:cubicBezTo>
                      <a:cubicBezTo>
                        <a:pt x="286" y="1183"/>
                        <a:pt x="286" y="1183"/>
                        <a:pt x="286" y="1183"/>
                      </a:cubicBezTo>
                      <a:cubicBezTo>
                        <a:pt x="293" y="1183"/>
                        <a:pt x="293" y="1183"/>
                        <a:pt x="293" y="1183"/>
                      </a:cubicBezTo>
                      <a:cubicBezTo>
                        <a:pt x="293" y="1176"/>
                        <a:pt x="293" y="1176"/>
                        <a:pt x="293" y="1176"/>
                      </a:cubicBezTo>
                      <a:moveTo>
                        <a:pt x="308" y="1176"/>
                      </a:moveTo>
                      <a:cubicBezTo>
                        <a:pt x="301" y="1176"/>
                        <a:pt x="301" y="1176"/>
                        <a:pt x="301" y="1176"/>
                      </a:cubicBezTo>
                      <a:cubicBezTo>
                        <a:pt x="301" y="1183"/>
                        <a:pt x="301" y="1183"/>
                        <a:pt x="301" y="1183"/>
                      </a:cubicBezTo>
                      <a:cubicBezTo>
                        <a:pt x="308" y="1183"/>
                        <a:pt x="308" y="1183"/>
                        <a:pt x="308" y="1183"/>
                      </a:cubicBezTo>
                      <a:cubicBezTo>
                        <a:pt x="308" y="1176"/>
                        <a:pt x="308" y="1176"/>
                        <a:pt x="308" y="1176"/>
                      </a:cubicBezTo>
                      <a:moveTo>
                        <a:pt x="322" y="1176"/>
                      </a:moveTo>
                      <a:cubicBezTo>
                        <a:pt x="315" y="1176"/>
                        <a:pt x="315" y="1176"/>
                        <a:pt x="315" y="1176"/>
                      </a:cubicBezTo>
                      <a:cubicBezTo>
                        <a:pt x="315" y="1183"/>
                        <a:pt x="315" y="1183"/>
                        <a:pt x="315" y="1183"/>
                      </a:cubicBezTo>
                      <a:cubicBezTo>
                        <a:pt x="322" y="1183"/>
                        <a:pt x="322" y="1183"/>
                        <a:pt x="322" y="1183"/>
                      </a:cubicBezTo>
                      <a:cubicBezTo>
                        <a:pt x="322" y="1176"/>
                        <a:pt x="322" y="1176"/>
                        <a:pt x="322" y="1176"/>
                      </a:cubicBezTo>
                      <a:moveTo>
                        <a:pt x="337" y="1176"/>
                      </a:moveTo>
                      <a:cubicBezTo>
                        <a:pt x="330" y="1176"/>
                        <a:pt x="330" y="1176"/>
                        <a:pt x="330" y="1176"/>
                      </a:cubicBezTo>
                      <a:cubicBezTo>
                        <a:pt x="330" y="1183"/>
                        <a:pt x="330" y="1183"/>
                        <a:pt x="330" y="1183"/>
                      </a:cubicBezTo>
                      <a:cubicBezTo>
                        <a:pt x="337" y="1183"/>
                        <a:pt x="337" y="1183"/>
                        <a:pt x="337" y="1183"/>
                      </a:cubicBezTo>
                      <a:cubicBezTo>
                        <a:pt x="337" y="1176"/>
                        <a:pt x="337" y="1176"/>
                        <a:pt x="337" y="1176"/>
                      </a:cubicBezTo>
                      <a:moveTo>
                        <a:pt x="352" y="1176"/>
                      </a:moveTo>
                      <a:cubicBezTo>
                        <a:pt x="345" y="1176"/>
                        <a:pt x="345" y="1176"/>
                        <a:pt x="345" y="1176"/>
                      </a:cubicBezTo>
                      <a:cubicBezTo>
                        <a:pt x="345" y="1183"/>
                        <a:pt x="345" y="1183"/>
                        <a:pt x="345" y="1183"/>
                      </a:cubicBezTo>
                      <a:cubicBezTo>
                        <a:pt x="352" y="1183"/>
                        <a:pt x="352" y="1183"/>
                        <a:pt x="352" y="1183"/>
                      </a:cubicBezTo>
                      <a:cubicBezTo>
                        <a:pt x="352" y="1176"/>
                        <a:pt x="352" y="1176"/>
                        <a:pt x="352" y="1176"/>
                      </a:cubicBezTo>
                      <a:moveTo>
                        <a:pt x="367" y="1176"/>
                      </a:moveTo>
                      <a:cubicBezTo>
                        <a:pt x="360" y="1176"/>
                        <a:pt x="360" y="1176"/>
                        <a:pt x="360" y="1176"/>
                      </a:cubicBezTo>
                      <a:cubicBezTo>
                        <a:pt x="360" y="1183"/>
                        <a:pt x="360" y="1183"/>
                        <a:pt x="360" y="1183"/>
                      </a:cubicBezTo>
                      <a:cubicBezTo>
                        <a:pt x="367" y="1183"/>
                        <a:pt x="367" y="1183"/>
                        <a:pt x="367" y="1183"/>
                      </a:cubicBezTo>
                      <a:cubicBezTo>
                        <a:pt x="367" y="1176"/>
                        <a:pt x="367" y="1176"/>
                        <a:pt x="367" y="1176"/>
                      </a:cubicBezTo>
                      <a:moveTo>
                        <a:pt x="381" y="1176"/>
                      </a:moveTo>
                      <a:cubicBezTo>
                        <a:pt x="374" y="1176"/>
                        <a:pt x="374" y="1176"/>
                        <a:pt x="374" y="1176"/>
                      </a:cubicBezTo>
                      <a:cubicBezTo>
                        <a:pt x="374" y="1183"/>
                        <a:pt x="374" y="1183"/>
                        <a:pt x="374" y="1183"/>
                      </a:cubicBezTo>
                      <a:cubicBezTo>
                        <a:pt x="381" y="1183"/>
                        <a:pt x="381" y="1183"/>
                        <a:pt x="381" y="1183"/>
                      </a:cubicBezTo>
                      <a:cubicBezTo>
                        <a:pt x="381" y="1176"/>
                        <a:pt x="381" y="1176"/>
                        <a:pt x="381" y="1176"/>
                      </a:cubicBezTo>
                      <a:moveTo>
                        <a:pt x="396" y="1176"/>
                      </a:moveTo>
                      <a:cubicBezTo>
                        <a:pt x="389" y="1176"/>
                        <a:pt x="389" y="1176"/>
                        <a:pt x="389" y="1176"/>
                      </a:cubicBezTo>
                      <a:cubicBezTo>
                        <a:pt x="389" y="1183"/>
                        <a:pt x="389" y="1183"/>
                        <a:pt x="389" y="1183"/>
                      </a:cubicBezTo>
                      <a:cubicBezTo>
                        <a:pt x="396" y="1183"/>
                        <a:pt x="396" y="1183"/>
                        <a:pt x="396" y="1183"/>
                      </a:cubicBezTo>
                      <a:cubicBezTo>
                        <a:pt x="396" y="1176"/>
                        <a:pt x="396" y="1176"/>
                        <a:pt x="396" y="1176"/>
                      </a:cubicBezTo>
                      <a:moveTo>
                        <a:pt x="411" y="1176"/>
                      </a:moveTo>
                      <a:cubicBezTo>
                        <a:pt x="404" y="1176"/>
                        <a:pt x="404" y="1176"/>
                        <a:pt x="404" y="1176"/>
                      </a:cubicBezTo>
                      <a:cubicBezTo>
                        <a:pt x="404" y="1183"/>
                        <a:pt x="404" y="1183"/>
                        <a:pt x="404" y="1183"/>
                      </a:cubicBezTo>
                      <a:cubicBezTo>
                        <a:pt x="411" y="1183"/>
                        <a:pt x="411" y="1183"/>
                        <a:pt x="411" y="1183"/>
                      </a:cubicBezTo>
                      <a:cubicBezTo>
                        <a:pt x="411" y="1176"/>
                        <a:pt x="411" y="1176"/>
                        <a:pt x="411" y="1176"/>
                      </a:cubicBezTo>
                      <a:moveTo>
                        <a:pt x="426" y="1176"/>
                      </a:moveTo>
                      <a:cubicBezTo>
                        <a:pt x="419" y="1176"/>
                        <a:pt x="419" y="1176"/>
                        <a:pt x="419" y="1176"/>
                      </a:cubicBezTo>
                      <a:cubicBezTo>
                        <a:pt x="419" y="1183"/>
                        <a:pt x="419" y="1183"/>
                        <a:pt x="419" y="1183"/>
                      </a:cubicBezTo>
                      <a:cubicBezTo>
                        <a:pt x="426" y="1183"/>
                        <a:pt x="426" y="1183"/>
                        <a:pt x="426" y="1183"/>
                      </a:cubicBezTo>
                      <a:cubicBezTo>
                        <a:pt x="426" y="1176"/>
                        <a:pt x="426" y="1176"/>
                        <a:pt x="426" y="1176"/>
                      </a:cubicBezTo>
                      <a:moveTo>
                        <a:pt x="440" y="1176"/>
                      </a:moveTo>
                      <a:cubicBezTo>
                        <a:pt x="433" y="1176"/>
                        <a:pt x="433" y="1176"/>
                        <a:pt x="433" y="1176"/>
                      </a:cubicBezTo>
                      <a:cubicBezTo>
                        <a:pt x="433" y="1183"/>
                        <a:pt x="433" y="1183"/>
                        <a:pt x="433" y="1183"/>
                      </a:cubicBezTo>
                      <a:cubicBezTo>
                        <a:pt x="440" y="1183"/>
                        <a:pt x="440" y="1183"/>
                        <a:pt x="440" y="1183"/>
                      </a:cubicBezTo>
                      <a:cubicBezTo>
                        <a:pt x="440" y="1176"/>
                        <a:pt x="440" y="1176"/>
                        <a:pt x="440" y="1176"/>
                      </a:cubicBezTo>
                      <a:moveTo>
                        <a:pt x="455" y="1176"/>
                      </a:moveTo>
                      <a:cubicBezTo>
                        <a:pt x="448" y="1176"/>
                        <a:pt x="448" y="1176"/>
                        <a:pt x="448" y="1176"/>
                      </a:cubicBezTo>
                      <a:cubicBezTo>
                        <a:pt x="448" y="1183"/>
                        <a:pt x="448" y="1183"/>
                        <a:pt x="448" y="1183"/>
                      </a:cubicBezTo>
                      <a:cubicBezTo>
                        <a:pt x="455" y="1183"/>
                        <a:pt x="455" y="1183"/>
                        <a:pt x="455" y="1183"/>
                      </a:cubicBezTo>
                      <a:cubicBezTo>
                        <a:pt x="455" y="1176"/>
                        <a:pt x="455" y="1176"/>
                        <a:pt x="455" y="1176"/>
                      </a:cubicBezTo>
                      <a:moveTo>
                        <a:pt x="470" y="1176"/>
                      </a:moveTo>
                      <a:cubicBezTo>
                        <a:pt x="463" y="1176"/>
                        <a:pt x="463" y="1176"/>
                        <a:pt x="463" y="1176"/>
                      </a:cubicBezTo>
                      <a:cubicBezTo>
                        <a:pt x="463" y="1183"/>
                        <a:pt x="463" y="1183"/>
                        <a:pt x="463" y="1183"/>
                      </a:cubicBezTo>
                      <a:cubicBezTo>
                        <a:pt x="470" y="1183"/>
                        <a:pt x="470" y="1183"/>
                        <a:pt x="470" y="1183"/>
                      </a:cubicBezTo>
                      <a:cubicBezTo>
                        <a:pt x="470" y="1176"/>
                        <a:pt x="470" y="1176"/>
                        <a:pt x="470" y="1176"/>
                      </a:cubicBezTo>
                      <a:moveTo>
                        <a:pt x="485" y="1176"/>
                      </a:moveTo>
                      <a:cubicBezTo>
                        <a:pt x="478" y="1176"/>
                        <a:pt x="478" y="1176"/>
                        <a:pt x="478" y="1176"/>
                      </a:cubicBezTo>
                      <a:cubicBezTo>
                        <a:pt x="478" y="1183"/>
                        <a:pt x="478" y="1183"/>
                        <a:pt x="478" y="1183"/>
                      </a:cubicBezTo>
                      <a:cubicBezTo>
                        <a:pt x="485" y="1183"/>
                        <a:pt x="485" y="1183"/>
                        <a:pt x="485" y="1183"/>
                      </a:cubicBezTo>
                      <a:cubicBezTo>
                        <a:pt x="485" y="1176"/>
                        <a:pt x="485" y="1176"/>
                        <a:pt x="485" y="1176"/>
                      </a:cubicBezTo>
                      <a:moveTo>
                        <a:pt x="499" y="1176"/>
                      </a:moveTo>
                      <a:cubicBezTo>
                        <a:pt x="492" y="1176"/>
                        <a:pt x="492" y="1176"/>
                        <a:pt x="492" y="1176"/>
                      </a:cubicBezTo>
                      <a:cubicBezTo>
                        <a:pt x="492" y="1183"/>
                        <a:pt x="492" y="1183"/>
                        <a:pt x="492" y="1183"/>
                      </a:cubicBezTo>
                      <a:cubicBezTo>
                        <a:pt x="499" y="1183"/>
                        <a:pt x="499" y="1183"/>
                        <a:pt x="499" y="1183"/>
                      </a:cubicBezTo>
                      <a:cubicBezTo>
                        <a:pt x="499" y="1176"/>
                        <a:pt x="499" y="1176"/>
                        <a:pt x="499" y="1176"/>
                      </a:cubicBezTo>
                      <a:moveTo>
                        <a:pt x="514" y="1176"/>
                      </a:moveTo>
                      <a:cubicBezTo>
                        <a:pt x="507" y="1176"/>
                        <a:pt x="507" y="1176"/>
                        <a:pt x="507" y="1176"/>
                      </a:cubicBezTo>
                      <a:cubicBezTo>
                        <a:pt x="507" y="1183"/>
                        <a:pt x="507" y="1183"/>
                        <a:pt x="507" y="1183"/>
                      </a:cubicBezTo>
                      <a:cubicBezTo>
                        <a:pt x="514" y="1183"/>
                        <a:pt x="514" y="1183"/>
                        <a:pt x="514" y="1183"/>
                      </a:cubicBezTo>
                      <a:cubicBezTo>
                        <a:pt x="514" y="1176"/>
                        <a:pt x="514" y="1176"/>
                        <a:pt x="514" y="1176"/>
                      </a:cubicBezTo>
                      <a:moveTo>
                        <a:pt x="529" y="1176"/>
                      </a:moveTo>
                      <a:cubicBezTo>
                        <a:pt x="522" y="1176"/>
                        <a:pt x="522" y="1176"/>
                        <a:pt x="522" y="1176"/>
                      </a:cubicBezTo>
                      <a:cubicBezTo>
                        <a:pt x="522" y="1183"/>
                        <a:pt x="522" y="1183"/>
                        <a:pt x="522" y="1183"/>
                      </a:cubicBezTo>
                      <a:cubicBezTo>
                        <a:pt x="529" y="1183"/>
                        <a:pt x="529" y="1183"/>
                        <a:pt x="529" y="1183"/>
                      </a:cubicBezTo>
                      <a:cubicBezTo>
                        <a:pt x="529" y="1176"/>
                        <a:pt x="529" y="1176"/>
                        <a:pt x="529" y="1176"/>
                      </a:cubicBezTo>
                      <a:moveTo>
                        <a:pt x="544" y="1176"/>
                      </a:moveTo>
                      <a:cubicBezTo>
                        <a:pt x="537" y="1176"/>
                        <a:pt x="537" y="1176"/>
                        <a:pt x="537" y="1176"/>
                      </a:cubicBezTo>
                      <a:cubicBezTo>
                        <a:pt x="537" y="1183"/>
                        <a:pt x="537" y="1183"/>
                        <a:pt x="537" y="1183"/>
                      </a:cubicBezTo>
                      <a:cubicBezTo>
                        <a:pt x="544" y="1183"/>
                        <a:pt x="544" y="1183"/>
                        <a:pt x="544" y="1183"/>
                      </a:cubicBezTo>
                      <a:cubicBezTo>
                        <a:pt x="544" y="1176"/>
                        <a:pt x="544" y="1176"/>
                        <a:pt x="544" y="1176"/>
                      </a:cubicBezTo>
                      <a:moveTo>
                        <a:pt x="558" y="1176"/>
                      </a:moveTo>
                      <a:cubicBezTo>
                        <a:pt x="551" y="1176"/>
                        <a:pt x="551" y="1176"/>
                        <a:pt x="551" y="1176"/>
                      </a:cubicBezTo>
                      <a:cubicBezTo>
                        <a:pt x="551" y="1183"/>
                        <a:pt x="551" y="1183"/>
                        <a:pt x="551" y="1183"/>
                      </a:cubicBezTo>
                      <a:cubicBezTo>
                        <a:pt x="558" y="1183"/>
                        <a:pt x="558" y="1183"/>
                        <a:pt x="558" y="1183"/>
                      </a:cubicBezTo>
                      <a:cubicBezTo>
                        <a:pt x="558" y="1176"/>
                        <a:pt x="558" y="1176"/>
                        <a:pt x="558" y="1176"/>
                      </a:cubicBezTo>
                      <a:moveTo>
                        <a:pt x="204" y="1161"/>
                      </a:moveTo>
                      <a:cubicBezTo>
                        <a:pt x="197" y="1161"/>
                        <a:pt x="197" y="1161"/>
                        <a:pt x="197" y="1161"/>
                      </a:cubicBezTo>
                      <a:cubicBezTo>
                        <a:pt x="197" y="1168"/>
                        <a:pt x="197" y="1168"/>
                        <a:pt x="197" y="1168"/>
                      </a:cubicBezTo>
                      <a:cubicBezTo>
                        <a:pt x="204" y="1168"/>
                        <a:pt x="204" y="1168"/>
                        <a:pt x="204" y="1168"/>
                      </a:cubicBezTo>
                      <a:cubicBezTo>
                        <a:pt x="204" y="1161"/>
                        <a:pt x="204" y="1161"/>
                        <a:pt x="204" y="1161"/>
                      </a:cubicBezTo>
                      <a:moveTo>
                        <a:pt x="219" y="1161"/>
                      </a:moveTo>
                      <a:cubicBezTo>
                        <a:pt x="212" y="1161"/>
                        <a:pt x="212" y="1161"/>
                        <a:pt x="212" y="1161"/>
                      </a:cubicBezTo>
                      <a:cubicBezTo>
                        <a:pt x="212" y="1168"/>
                        <a:pt x="212" y="1168"/>
                        <a:pt x="212" y="1168"/>
                      </a:cubicBezTo>
                      <a:cubicBezTo>
                        <a:pt x="219" y="1168"/>
                        <a:pt x="219" y="1168"/>
                        <a:pt x="219" y="1168"/>
                      </a:cubicBezTo>
                      <a:cubicBezTo>
                        <a:pt x="219" y="1161"/>
                        <a:pt x="219" y="1161"/>
                        <a:pt x="219" y="1161"/>
                      </a:cubicBezTo>
                      <a:moveTo>
                        <a:pt x="234" y="1161"/>
                      </a:moveTo>
                      <a:cubicBezTo>
                        <a:pt x="227" y="1161"/>
                        <a:pt x="227" y="1161"/>
                        <a:pt x="227" y="1161"/>
                      </a:cubicBezTo>
                      <a:cubicBezTo>
                        <a:pt x="227" y="1168"/>
                        <a:pt x="227" y="1168"/>
                        <a:pt x="227" y="1168"/>
                      </a:cubicBezTo>
                      <a:cubicBezTo>
                        <a:pt x="234" y="1168"/>
                        <a:pt x="234" y="1168"/>
                        <a:pt x="234" y="1168"/>
                      </a:cubicBezTo>
                      <a:cubicBezTo>
                        <a:pt x="234" y="1161"/>
                        <a:pt x="234" y="1161"/>
                        <a:pt x="234" y="1161"/>
                      </a:cubicBezTo>
                      <a:moveTo>
                        <a:pt x="249" y="1161"/>
                      </a:moveTo>
                      <a:cubicBezTo>
                        <a:pt x="242" y="1161"/>
                        <a:pt x="242" y="1161"/>
                        <a:pt x="242" y="1161"/>
                      </a:cubicBezTo>
                      <a:cubicBezTo>
                        <a:pt x="242" y="1168"/>
                        <a:pt x="242" y="1168"/>
                        <a:pt x="242" y="1168"/>
                      </a:cubicBezTo>
                      <a:cubicBezTo>
                        <a:pt x="249" y="1168"/>
                        <a:pt x="249" y="1168"/>
                        <a:pt x="249" y="1168"/>
                      </a:cubicBezTo>
                      <a:cubicBezTo>
                        <a:pt x="249" y="1161"/>
                        <a:pt x="249" y="1161"/>
                        <a:pt x="249" y="1161"/>
                      </a:cubicBezTo>
                      <a:moveTo>
                        <a:pt x="263" y="1161"/>
                      </a:moveTo>
                      <a:cubicBezTo>
                        <a:pt x="256" y="1161"/>
                        <a:pt x="256" y="1161"/>
                        <a:pt x="256" y="1161"/>
                      </a:cubicBezTo>
                      <a:cubicBezTo>
                        <a:pt x="256" y="1168"/>
                        <a:pt x="256" y="1168"/>
                        <a:pt x="256" y="1168"/>
                      </a:cubicBezTo>
                      <a:cubicBezTo>
                        <a:pt x="263" y="1168"/>
                        <a:pt x="263" y="1168"/>
                        <a:pt x="263" y="1168"/>
                      </a:cubicBezTo>
                      <a:cubicBezTo>
                        <a:pt x="263" y="1161"/>
                        <a:pt x="263" y="1161"/>
                        <a:pt x="263" y="1161"/>
                      </a:cubicBezTo>
                      <a:moveTo>
                        <a:pt x="278" y="1161"/>
                      </a:moveTo>
                      <a:cubicBezTo>
                        <a:pt x="271" y="1161"/>
                        <a:pt x="271" y="1161"/>
                        <a:pt x="271" y="1161"/>
                      </a:cubicBezTo>
                      <a:cubicBezTo>
                        <a:pt x="271" y="1168"/>
                        <a:pt x="271" y="1168"/>
                        <a:pt x="271" y="1168"/>
                      </a:cubicBezTo>
                      <a:cubicBezTo>
                        <a:pt x="278" y="1168"/>
                        <a:pt x="278" y="1168"/>
                        <a:pt x="278" y="1168"/>
                      </a:cubicBezTo>
                      <a:cubicBezTo>
                        <a:pt x="278" y="1161"/>
                        <a:pt x="278" y="1161"/>
                        <a:pt x="278" y="1161"/>
                      </a:cubicBezTo>
                      <a:moveTo>
                        <a:pt x="293" y="1161"/>
                      </a:moveTo>
                      <a:cubicBezTo>
                        <a:pt x="286" y="1161"/>
                        <a:pt x="286" y="1161"/>
                        <a:pt x="286" y="1161"/>
                      </a:cubicBezTo>
                      <a:cubicBezTo>
                        <a:pt x="286" y="1168"/>
                        <a:pt x="286" y="1168"/>
                        <a:pt x="286" y="1168"/>
                      </a:cubicBezTo>
                      <a:cubicBezTo>
                        <a:pt x="293" y="1168"/>
                        <a:pt x="293" y="1168"/>
                        <a:pt x="293" y="1168"/>
                      </a:cubicBezTo>
                      <a:cubicBezTo>
                        <a:pt x="293" y="1161"/>
                        <a:pt x="293" y="1161"/>
                        <a:pt x="293" y="1161"/>
                      </a:cubicBezTo>
                      <a:moveTo>
                        <a:pt x="308" y="1161"/>
                      </a:moveTo>
                      <a:cubicBezTo>
                        <a:pt x="301" y="1161"/>
                        <a:pt x="301" y="1161"/>
                        <a:pt x="301" y="1161"/>
                      </a:cubicBezTo>
                      <a:cubicBezTo>
                        <a:pt x="301" y="1168"/>
                        <a:pt x="301" y="1168"/>
                        <a:pt x="301" y="1168"/>
                      </a:cubicBezTo>
                      <a:cubicBezTo>
                        <a:pt x="308" y="1168"/>
                        <a:pt x="308" y="1168"/>
                        <a:pt x="308" y="1168"/>
                      </a:cubicBezTo>
                      <a:cubicBezTo>
                        <a:pt x="308" y="1161"/>
                        <a:pt x="308" y="1161"/>
                        <a:pt x="308" y="1161"/>
                      </a:cubicBezTo>
                      <a:moveTo>
                        <a:pt x="322" y="1161"/>
                      </a:moveTo>
                      <a:cubicBezTo>
                        <a:pt x="315" y="1161"/>
                        <a:pt x="315" y="1161"/>
                        <a:pt x="315" y="1161"/>
                      </a:cubicBezTo>
                      <a:cubicBezTo>
                        <a:pt x="315" y="1168"/>
                        <a:pt x="315" y="1168"/>
                        <a:pt x="315" y="1168"/>
                      </a:cubicBezTo>
                      <a:cubicBezTo>
                        <a:pt x="322" y="1168"/>
                        <a:pt x="322" y="1168"/>
                        <a:pt x="322" y="1168"/>
                      </a:cubicBezTo>
                      <a:cubicBezTo>
                        <a:pt x="322" y="1161"/>
                        <a:pt x="322" y="1161"/>
                        <a:pt x="322" y="1161"/>
                      </a:cubicBezTo>
                      <a:moveTo>
                        <a:pt x="337" y="1161"/>
                      </a:moveTo>
                      <a:cubicBezTo>
                        <a:pt x="330" y="1161"/>
                        <a:pt x="330" y="1161"/>
                        <a:pt x="330" y="1161"/>
                      </a:cubicBezTo>
                      <a:cubicBezTo>
                        <a:pt x="330" y="1168"/>
                        <a:pt x="330" y="1168"/>
                        <a:pt x="330" y="1168"/>
                      </a:cubicBezTo>
                      <a:cubicBezTo>
                        <a:pt x="337" y="1168"/>
                        <a:pt x="337" y="1168"/>
                        <a:pt x="337" y="1168"/>
                      </a:cubicBezTo>
                      <a:cubicBezTo>
                        <a:pt x="337" y="1161"/>
                        <a:pt x="337" y="1161"/>
                        <a:pt x="337" y="1161"/>
                      </a:cubicBezTo>
                      <a:moveTo>
                        <a:pt x="352" y="1161"/>
                      </a:moveTo>
                      <a:cubicBezTo>
                        <a:pt x="345" y="1161"/>
                        <a:pt x="345" y="1161"/>
                        <a:pt x="345" y="1161"/>
                      </a:cubicBezTo>
                      <a:cubicBezTo>
                        <a:pt x="345" y="1168"/>
                        <a:pt x="345" y="1168"/>
                        <a:pt x="345" y="1168"/>
                      </a:cubicBezTo>
                      <a:cubicBezTo>
                        <a:pt x="352" y="1168"/>
                        <a:pt x="352" y="1168"/>
                        <a:pt x="352" y="1168"/>
                      </a:cubicBezTo>
                      <a:cubicBezTo>
                        <a:pt x="352" y="1161"/>
                        <a:pt x="352" y="1161"/>
                        <a:pt x="352" y="1161"/>
                      </a:cubicBezTo>
                      <a:moveTo>
                        <a:pt x="367" y="1161"/>
                      </a:moveTo>
                      <a:cubicBezTo>
                        <a:pt x="360" y="1161"/>
                        <a:pt x="360" y="1161"/>
                        <a:pt x="360" y="1161"/>
                      </a:cubicBezTo>
                      <a:cubicBezTo>
                        <a:pt x="360" y="1168"/>
                        <a:pt x="360" y="1168"/>
                        <a:pt x="360" y="1168"/>
                      </a:cubicBezTo>
                      <a:cubicBezTo>
                        <a:pt x="367" y="1168"/>
                        <a:pt x="367" y="1168"/>
                        <a:pt x="367" y="1168"/>
                      </a:cubicBezTo>
                      <a:cubicBezTo>
                        <a:pt x="367" y="1161"/>
                        <a:pt x="367" y="1161"/>
                        <a:pt x="367" y="1161"/>
                      </a:cubicBezTo>
                      <a:moveTo>
                        <a:pt x="381" y="1161"/>
                      </a:moveTo>
                      <a:cubicBezTo>
                        <a:pt x="374" y="1161"/>
                        <a:pt x="374" y="1161"/>
                        <a:pt x="374" y="1161"/>
                      </a:cubicBezTo>
                      <a:cubicBezTo>
                        <a:pt x="374" y="1168"/>
                        <a:pt x="374" y="1168"/>
                        <a:pt x="374" y="1168"/>
                      </a:cubicBezTo>
                      <a:cubicBezTo>
                        <a:pt x="381" y="1168"/>
                        <a:pt x="381" y="1168"/>
                        <a:pt x="381" y="1168"/>
                      </a:cubicBezTo>
                      <a:cubicBezTo>
                        <a:pt x="381" y="1161"/>
                        <a:pt x="381" y="1161"/>
                        <a:pt x="381" y="1161"/>
                      </a:cubicBezTo>
                      <a:moveTo>
                        <a:pt x="396" y="1161"/>
                      </a:moveTo>
                      <a:cubicBezTo>
                        <a:pt x="389" y="1161"/>
                        <a:pt x="389" y="1161"/>
                        <a:pt x="389" y="1161"/>
                      </a:cubicBezTo>
                      <a:cubicBezTo>
                        <a:pt x="389" y="1168"/>
                        <a:pt x="389" y="1168"/>
                        <a:pt x="389" y="1168"/>
                      </a:cubicBezTo>
                      <a:cubicBezTo>
                        <a:pt x="396" y="1168"/>
                        <a:pt x="396" y="1168"/>
                        <a:pt x="396" y="1168"/>
                      </a:cubicBezTo>
                      <a:cubicBezTo>
                        <a:pt x="396" y="1161"/>
                        <a:pt x="396" y="1161"/>
                        <a:pt x="396" y="1161"/>
                      </a:cubicBezTo>
                      <a:moveTo>
                        <a:pt x="411" y="1161"/>
                      </a:moveTo>
                      <a:cubicBezTo>
                        <a:pt x="404" y="1161"/>
                        <a:pt x="404" y="1161"/>
                        <a:pt x="404" y="1161"/>
                      </a:cubicBezTo>
                      <a:cubicBezTo>
                        <a:pt x="404" y="1168"/>
                        <a:pt x="404" y="1168"/>
                        <a:pt x="404" y="1168"/>
                      </a:cubicBezTo>
                      <a:cubicBezTo>
                        <a:pt x="411" y="1168"/>
                        <a:pt x="411" y="1168"/>
                        <a:pt x="411" y="1168"/>
                      </a:cubicBezTo>
                      <a:cubicBezTo>
                        <a:pt x="411" y="1161"/>
                        <a:pt x="411" y="1161"/>
                        <a:pt x="411" y="1161"/>
                      </a:cubicBezTo>
                      <a:moveTo>
                        <a:pt x="426" y="1161"/>
                      </a:moveTo>
                      <a:cubicBezTo>
                        <a:pt x="419" y="1161"/>
                        <a:pt x="419" y="1161"/>
                        <a:pt x="419" y="1161"/>
                      </a:cubicBezTo>
                      <a:cubicBezTo>
                        <a:pt x="419" y="1168"/>
                        <a:pt x="419" y="1168"/>
                        <a:pt x="419" y="1168"/>
                      </a:cubicBezTo>
                      <a:cubicBezTo>
                        <a:pt x="426" y="1168"/>
                        <a:pt x="426" y="1168"/>
                        <a:pt x="426" y="1168"/>
                      </a:cubicBezTo>
                      <a:cubicBezTo>
                        <a:pt x="426" y="1161"/>
                        <a:pt x="426" y="1161"/>
                        <a:pt x="426" y="1161"/>
                      </a:cubicBezTo>
                      <a:moveTo>
                        <a:pt x="440" y="1161"/>
                      </a:moveTo>
                      <a:cubicBezTo>
                        <a:pt x="433" y="1161"/>
                        <a:pt x="433" y="1161"/>
                        <a:pt x="433" y="1161"/>
                      </a:cubicBezTo>
                      <a:cubicBezTo>
                        <a:pt x="433" y="1168"/>
                        <a:pt x="433" y="1168"/>
                        <a:pt x="433" y="1168"/>
                      </a:cubicBezTo>
                      <a:cubicBezTo>
                        <a:pt x="440" y="1168"/>
                        <a:pt x="440" y="1168"/>
                        <a:pt x="440" y="1168"/>
                      </a:cubicBezTo>
                      <a:cubicBezTo>
                        <a:pt x="440" y="1161"/>
                        <a:pt x="440" y="1161"/>
                        <a:pt x="440" y="1161"/>
                      </a:cubicBezTo>
                      <a:moveTo>
                        <a:pt x="455" y="1161"/>
                      </a:moveTo>
                      <a:cubicBezTo>
                        <a:pt x="448" y="1161"/>
                        <a:pt x="448" y="1161"/>
                        <a:pt x="448" y="1161"/>
                      </a:cubicBezTo>
                      <a:cubicBezTo>
                        <a:pt x="448" y="1168"/>
                        <a:pt x="448" y="1168"/>
                        <a:pt x="448" y="1168"/>
                      </a:cubicBezTo>
                      <a:cubicBezTo>
                        <a:pt x="455" y="1168"/>
                        <a:pt x="455" y="1168"/>
                        <a:pt x="455" y="1168"/>
                      </a:cubicBezTo>
                      <a:cubicBezTo>
                        <a:pt x="455" y="1161"/>
                        <a:pt x="455" y="1161"/>
                        <a:pt x="455" y="1161"/>
                      </a:cubicBezTo>
                      <a:moveTo>
                        <a:pt x="470" y="1161"/>
                      </a:moveTo>
                      <a:cubicBezTo>
                        <a:pt x="463" y="1161"/>
                        <a:pt x="463" y="1161"/>
                        <a:pt x="463" y="1161"/>
                      </a:cubicBezTo>
                      <a:cubicBezTo>
                        <a:pt x="463" y="1168"/>
                        <a:pt x="463" y="1168"/>
                        <a:pt x="463" y="1168"/>
                      </a:cubicBezTo>
                      <a:cubicBezTo>
                        <a:pt x="470" y="1168"/>
                        <a:pt x="470" y="1168"/>
                        <a:pt x="470" y="1168"/>
                      </a:cubicBezTo>
                      <a:cubicBezTo>
                        <a:pt x="470" y="1161"/>
                        <a:pt x="470" y="1161"/>
                        <a:pt x="470" y="1161"/>
                      </a:cubicBezTo>
                      <a:moveTo>
                        <a:pt x="485" y="1161"/>
                      </a:moveTo>
                      <a:cubicBezTo>
                        <a:pt x="478" y="1161"/>
                        <a:pt x="478" y="1161"/>
                        <a:pt x="478" y="1161"/>
                      </a:cubicBezTo>
                      <a:cubicBezTo>
                        <a:pt x="478" y="1168"/>
                        <a:pt x="478" y="1168"/>
                        <a:pt x="478" y="1168"/>
                      </a:cubicBezTo>
                      <a:cubicBezTo>
                        <a:pt x="485" y="1168"/>
                        <a:pt x="485" y="1168"/>
                        <a:pt x="485" y="1168"/>
                      </a:cubicBezTo>
                      <a:cubicBezTo>
                        <a:pt x="485" y="1161"/>
                        <a:pt x="485" y="1161"/>
                        <a:pt x="485" y="1161"/>
                      </a:cubicBezTo>
                      <a:moveTo>
                        <a:pt x="499" y="1161"/>
                      </a:moveTo>
                      <a:cubicBezTo>
                        <a:pt x="492" y="1161"/>
                        <a:pt x="492" y="1161"/>
                        <a:pt x="492" y="1161"/>
                      </a:cubicBezTo>
                      <a:cubicBezTo>
                        <a:pt x="492" y="1168"/>
                        <a:pt x="492" y="1168"/>
                        <a:pt x="492" y="1168"/>
                      </a:cubicBezTo>
                      <a:cubicBezTo>
                        <a:pt x="499" y="1168"/>
                        <a:pt x="499" y="1168"/>
                        <a:pt x="499" y="1168"/>
                      </a:cubicBezTo>
                      <a:cubicBezTo>
                        <a:pt x="499" y="1161"/>
                        <a:pt x="499" y="1161"/>
                        <a:pt x="499" y="1161"/>
                      </a:cubicBezTo>
                      <a:moveTo>
                        <a:pt x="514" y="1161"/>
                      </a:moveTo>
                      <a:cubicBezTo>
                        <a:pt x="507" y="1161"/>
                        <a:pt x="507" y="1161"/>
                        <a:pt x="507" y="1161"/>
                      </a:cubicBezTo>
                      <a:cubicBezTo>
                        <a:pt x="507" y="1168"/>
                        <a:pt x="507" y="1168"/>
                        <a:pt x="507" y="1168"/>
                      </a:cubicBezTo>
                      <a:cubicBezTo>
                        <a:pt x="514" y="1168"/>
                        <a:pt x="514" y="1168"/>
                        <a:pt x="514" y="1168"/>
                      </a:cubicBezTo>
                      <a:cubicBezTo>
                        <a:pt x="514" y="1161"/>
                        <a:pt x="514" y="1161"/>
                        <a:pt x="514" y="1161"/>
                      </a:cubicBezTo>
                      <a:moveTo>
                        <a:pt x="529" y="1161"/>
                      </a:moveTo>
                      <a:cubicBezTo>
                        <a:pt x="522" y="1161"/>
                        <a:pt x="522" y="1161"/>
                        <a:pt x="522" y="1161"/>
                      </a:cubicBezTo>
                      <a:cubicBezTo>
                        <a:pt x="522" y="1168"/>
                        <a:pt x="522" y="1168"/>
                        <a:pt x="522" y="1168"/>
                      </a:cubicBezTo>
                      <a:cubicBezTo>
                        <a:pt x="529" y="1168"/>
                        <a:pt x="529" y="1168"/>
                        <a:pt x="529" y="1168"/>
                      </a:cubicBezTo>
                      <a:cubicBezTo>
                        <a:pt x="529" y="1161"/>
                        <a:pt x="529" y="1161"/>
                        <a:pt x="529" y="1161"/>
                      </a:cubicBezTo>
                      <a:moveTo>
                        <a:pt x="544" y="1161"/>
                      </a:moveTo>
                      <a:cubicBezTo>
                        <a:pt x="537" y="1161"/>
                        <a:pt x="537" y="1161"/>
                        <a:pt x="537" y="1161"/>
                      </a:cubicBezTo>
                      <a:cubicBezTo>
                        <a:pt x="537" y="1168"/>
                        <a:pt x="537" y="1168"/>
                        <a:pt x="537" y="1168"/>
                      </a:cubicBezTo>
                      <a:cubicBezTo>
                        <a:pt x="544" y="1168"/>
                        <a:pt x="544" y="1168"/>
                        <a:pt x="544" y="1168"/>
                      </a:cubicBezTo>
                      <a:cubicBezTo>
                        <a:pt x="544" y="1161"/>
                        <a:pt x="544" y="1161"/>
                        <a:pt x="544" y="1161"/>
                      </a:cubicBezTo>
                      <a:moveTo>
                        <a:pt x="204" y="1146"/>
                      </a:moveTo>
                      <a:cubicBezTo>
                        <a:pt x="197" y="1146"/>
                        <a:pt x="197" y="1146"/>
                        <a:pt x="197" y="1146"/>
                      </a:cubicBezTo>
                      <a:cubicBezTo>
                        <a:pt x="197" y="1153"/>
                        <a:pt x="197" y="1153"/>
                        <a:pt x="197" y="1153"/>
                      </a:cubicBezTo>
                      <a:cubicBezTo>
                        <a:pt x="204" y="1153"/>
                        <a:pt x="204" y="1153"/>
                        <a:pt x="204" y="1153"/>
                      </a:cubicBezTo>
                      <a:cubicBezTo>
                        <a:pt x="204" y="1146"/>
                        <a:pt x="204" y="1146"/>
                        <a:pt x="204" y="1146"/>
                      </a:cubicBezTo>
                      <a:moveTo>
                        <a:pt x="219" y="1146"/>
                      </a:moveTo>
                      <a:cubicBezTo>
                        <a:pt x="212" y="1146"/>
                        <a:pt x="212" y="1146"/>
                        <a:pt x="212" y="1146"/>
                      </a:cubicBezTo>
                      <a:cubicBezTo>
                        <a:pt x="212" y="1153"/>
                        <a:pt x="212" y="1153"/>
                        <a:pt x="212" y="1153"/>
                      </a:cubicBezTo>
                      <a:cubicBezTo>
                        <a:pt x="219" y="1153"/>
                        <a:pt x="219" y="1153"/>
                        <a:pt x="219" y="1153"/>
                      </a:cubicBezTo>
                      <a:cubicBezTo>
                        <a:pt x="219" y="1146"/>
                        <a:pt x="219" y="1146"/>
                        <a:pt x="219" y="1146"/>
                      </a:cubicBezTo>
                      <a:moveTo>
                        <a:pt x="234" y="1146"/>
                      </a:moveTo>
                      <a:cubicBezTo>
                        <a:pt x="227" y="1146"/>
                        <a:pt x="227" y="1146"/>
                        <a:pt x="227" y="1146"/>
                      </a:cubicBezTo>
                      <a:cubicBezTo>
                        <a:pt x="227" y="1153"/>
                        <a:pt x="227" y="1153"/>
                        <a:pt x="227" y="1153"/>
                      </a:cubicBezTo>
                      <a:cubicBezTo>
                        <a:pt x="234" y="1153"/>
                        <a:pt x="234" y="1153"/>
                        <a:pt x="234" y="1153"/>
                      </a:cubicBezTo>
                      <a:cubicBezTo>
                        <a:pt x="234" y="1146"/>
                        <a:pt x="234" y="1146"/>
                        <a:pt x="234" y="1146"/>
                      </a:cubicBezTo>
                      <a:moveTo>
                        <a:pt x="249" y="1146"/>
                      </a:moveTo>
                      <a:cubicBezTo>
                        <a:pt x="242" y="1146"/>
                        <a:pt x="242" y="1146"/>
                        <a:pt x="242" y="1146"/>
                      </a:cubicBezTo>
                      <a:cubicBezTo>
                        <a:pt x="242" y="1153"/>
                        <a:pt x="242" y="1153"/>
                        <a:pt x="242" y="1153"/>
                      </a:cubicBezTo>
                      <a:cubicBezTo>
                        <a:pt x="249" y="1153"/>
                        <a:pt x="249" y="1153"/>
                        <a:pt x="249" y="1153"/>
                      </a:cubicBezTo>
                      <a:cubicBezTo>
                        <a:pt x="249" y="1146"/>
                        <a:pt x="249" y="1146"/>
                        <a:pt x="249" y="1146"/>
                      </a:cubicBezTo>
                      <a:moveTo>
                        <a:pt x="263" y="1146"/>
                      </a:moveTo>
                      <a:cubicBezTo>
                        <a:pt x="256" y="1146"/>
                        <a:pt x="256" y="1146"/>
                        <a:pt x="256" y="1146"/>
                      </a:cubicBezTo>
                      <a:cubicBezTo>
                        <a:pt x="256" y="1153"/>
                        <a:pt x="256" y="1153"/>
                        <a:pt x="256" y="1153"/>
                      </a:cubicBezTo>
                      <a:cubicBezTo>
                        <a:pt x="263" y="1153"/>
                        <a:pt x="263" y="1153"/>
                        <a:pt x="263" y="1153"/>
                      </a:cubicBezTo>
                      <a:cubicBezTo>
                        <a:pt x="263" y="1146"/>
                        <a:pt x="263" y="1146"/>
                        <a:pt x="263" y="1146"/>
                      </a:cubicBezTo>
                      <a:moveTo>
                        <a:pt x="278" y="1146"/>
                      </a:moveTo>
                      <a:cubicBezTo>
                        <a:pt x="271" y="1146"/>
                        <a:pt x="271" y="1146"/>
                        <a:pt x="271" y="1146"/>
                      </a:cubicBezTo>
                      <a:cubicBezTo>
                        <a:pt x="271" y="1153"/>
                        <a:pt x="271" y="1153"/>
                        <a:pt x="271" y="1153"/>
                      </a:cubicBezTo>
                      <a:cubicBezTo>
                        <a:pt x="278" y="1153"/>
                        <a:pt x="278" y="1153"/>
                        <a:pt x="278" y="1153"/>
                      </a:cubicBezTo>
                      <a:cubicBezTo>
                        <a:pt x="278" y="1146"/>
                        <a:pt x="278" y="1146"/>
                        <a:pt x="278" y="1146"/>
                      </a:cubicBezTo>
                      <a:moveTo>
                        <a:pt x="293" y="1146"/>
                      </a:moveTo>
                      <a:cubicBezTo>
                        <a:pt x="286" y="1146"/>
                        <a:pt x="286" y="1146"/>
                        <a:pt x="286" y="1146"/>
                      </a:cubicBezTo>
                      <a:cubicBezTo>
                        <a:pt x="286" y="1153"/>
                        <a:pt x="286" y="1153"/>
                        <a:pt x="286" y="1153"/>
                      </a:cubicBezTo>
                      <a:cubicBezTo>
                        <a:pt x="293" y="1153"/>
                        <a:pt x="293" y="1153"/>
                        <a:pt x="293" y="1153"/>
                      </a:cubicBezTo>
                      <a:cubicBezTo>
                        <a:pt x="293" y="1146"/>
                        <a:pt x="293" y="1146"/>
                        <a:pt x="293" y="1146"/>
                      </a:cubicBezTo>
                      <a:moveTo>
                        <a:pt x="308" y="1146"/>
                      </a:moveTo>
                      <a:cubicBezTo>
                        <a:pt x="301" y="1146"/>
                        <a:pt x="301" y="1146"/>
                        <a:pt x="301" y="1146"/>
                      </a:cubicBezTo>
                      <a:cubicBezTo>
                        <a:pt x="301" y="1153"/>
                        <a:pt x="301" y="1153"/>
                        <a:pt x="301" y="1153"/>
                      </a:cubicBezTo>
                      <a:cubicBezTo>
                        <a:pt x="308" y="1153"/>
                        <a:pt x="308" y="1153"/>
                        <a:pt x="308" y="1153"/>
                      </a:cubicBezTo>
                      <a:cubicBezTo>
                        <a:pt x="308" y="1146"/>
                        <a:pt x="308" y="1146"/>
                        <a:pt x="308" y="1146"/>
                      </a:cubicBezTo>
                      <a:moveTo>
                        <a:pt x="322" y="1146"/>
                      </a:moveTo>
                      <a:cubicBezTo>
                        <a:pt x="315" y="1146"/>
                        <a:pt x="315" y="1146"/>
                        <a:pt x="315" y="1146"/>
                      </a:cubicBezTo>
                      <a:cubicBezTo>
                        <a:pt x="315" y="1153"/>
                        <a:pt x="315" y="1153"/>
                        <a:pt x="315" y="1153"/>
                      </a:cubicBezTo>
                      <a:cubicBezTo>
                        <a:pt x="322" y="1153"/>
                        <a:pt x="322" y="1153"/>
                        <a:pt x="322" y="1153"/>
                      </a:cubicBezTo>
                      <a:cubicBezTo>
                        <a:pt x="322" y="1146"/>
                        <a:pt x="322" y="1146"/>
                        <a:pt x="322" y="1146"/>
                      </a:cubicBezTo>
                      <a:moveTo>
                        <a:pt x="337" y="1146"/>
                      </a:moveTo>
                      <a:cubicBezTo>
                        <a:pt x="330" y="1146"/>
                        <a:pt x="330" y="1146"/>
                        <a:pt x="330" y="1146"/>
                      </a:cubicBezTo>
                      <a:cubicBezTo>
                        <a:pt x="330" y="1153"/>
                        <a:pt x="330" y="1153"/>
                        <a:pt x="330" y="1153"/>
                      </a:cubicBezTo>
                      <a:cubicBezTo>
                        <a:pt x="337" y="1153"/>
                        <a:pt x="337" y="1153"/>
                        <a:pt x="337" y="1153"/>
                      </a:cubicBezTo>
                      <a:cubicBezTo>
                        <a:pt x="337" y="1146"/>
                        <a:pt x="337" y="1146"/>
                        <a:pt x="337" y="1146"/>
                      </a:cubicBezTo>
                      <a:moveTo>
                        <a:pt x="352" y="1146"/>
                      </a:moveTo>
                      <a:cubicBezTo>
                        <a:pt x="345" y="1146"/>
                        <a:pt x="345" y="1146"/>
                        <a:pt x="345" y="1146"/>
                      </a:cubicBezTo>
                      <a:cubicBezTo>
                        <a:pt x="345" y="1153"/>
                        <a:pt x="345" y="1153"/>
                        <a:pt x="345" y="1153"/>
                      </a:cubicBezTo>
                      <a:cubicBezTo>
                        <a:pt x="352" y="1153"/>
                        <a:pt x="352" y="1153"/>
                        <a:pt x="352" y="1153"/>
                      </a:cubicBezTo>
                      <a:cubicBezTo>
                        <a:pt x="352" y="1146"/>
                        <a:pt x="352" y="1146"/>
                        <a:pt x="352" y="1146"/>
                      </a:cubicBezTo>
                      <a:moveTo>
                        <a:pt x="367" y="1146"/>
                      </a:moveTo>
                      <a:cubicBezTo>
                        <a:pt x="360" y="1146"/>
                        <a:pt x="360" y="1146"/>
                        <a:pt x="360" y="1146"/>
                      </a:cubicBezTo>
                      <a:cubicBezTo>
                        <a:pt x="360" y="1153"/>
                        <a:pt x="360" y="1153"/>
                        <a:pt x="360" y="1153"/>
                      </a:cubicBezTo>
                      <a:cubicBezTo>
                        <a:pt x="367" y="1153"/>
                        <a:pt x="367" y="1153"/>
                        <a:pt x="367" y="1153"/>
                      </a:cubicBezTo>
                      <a:cubicBezTo>
                        <a:pt x="367" y="1146"/>
                        <a:pt x="367" y="1146"/>
                        <a:pt x="367" y="1146"/>
                      </a:cubicBezTo>
                      <a:moveTo>
                        <a:pt x="381" y="1146"/>
                      </a:moveTo>
                      <a:cubicBezTo>
                        <a:pt x="374" y="1146"/>
                        <a:pt x="374" y="1146"/>
                        <a:pt x="374" y="1146"/>
                      </a:cubicBezTo>
                      <a:cubicBezTo>
                        <a:pt x="374" y="1153"/>
                        <a:pt x="374" y="1153"/>
                        <a:pt x="374" y="1153"/>
                      </a:cubicBezTo>
                      <a:cubicBezTo>
                        <a:pt x="381" y="1153"/>
                        <a:pt x="381" y="1153"/>
                        <a:pt x="381" y="1153"/>
                      </a:cubicBezTo>
                      <a:cubicBezTo>
                        <a:pt x="381" y="1146"/>
                        <a:pt x="381" y="1146"/>
                        <a:pt x="381" y="1146"/>
                      </a:cubicBezTo>
                      <a:moveTo>
                        <a:pt x="396" y="1146"/>
                      </a:moveTo>
                      <a:cubicBezTo>
                        <a:pt x="389" y="1146"/>
                        <a:pt x="389" y="1146"/>
                        <a:pt x="389" y="1146"/>
                      </a:cubicBezTo>
                      <a:cubicBezTo>
                        <a:pt x="389" y="1153"/>
                        <a:pt x="389" y="1153"/>
                        <a:pt x="389" y="1153"/>
                      </a:cubicBezTo>
                      <a:cubicBezTo>
                        <a:pt x="396" y="1153"/>
                        <a:pt x="396" y="1153"/>
                        <a:pt x="396" y="1153"/>
                      </a:cubicBezTo>
                      <a:cubicBezTo>
                        <a:pt x="396" y="1146"/>
                        <a:pt x="396" y="1146"/>
                        <a:pt x="396" y="1146"/>
                      </a:cubicBezTo>
                      <a:moveTo>
                        <a:pt x="411" y="1146"/>
                      </a:moveTo>
                      <a:cubicBezTo>
                        <a:pt x="404" y="1146"/>
                        <a:pt x="404" y="1146"/>
                        <a:pt x="404" y="1146"/>
                      </a:cubicBezTo>
                      <a:cubicBezTo>
                        <a:pt x="404" y="1153"/>
                        <a:pt x="404" y="1153"/>
                        <a:pt x="404" y="1153"/>
                      </a:cubicBezTo>
                      <a:cubicBezTo>
                        <a:pt x="411" y="1153"/>
                        <a:pt x="411" y="1153"/>
                        <a:pt x="411" y="1153"/>
                      </a:cubicBezTo>
                      <a:cubicBezTo>
                        <a:pt x="411" y="1146"/>
                        <a:pt x="411" y="1146"/>
                        <a:pt x="411" y="1146"/>
                      </a:cubicBezTo>
                      <a:moveTo>
                        <a:pt x="426" y="1146"/>
                      </a:moveTo>
                      <a:cubicBezTo>
                        <a:pt x="419" y="1146"/>
                        <a:pt x="419" y="1146"/>
                        <a:pt x="419" y="1146"/>
                      </a:cubicBezTo>
                      <a:cubicBezTo>
                        <a:pt x="419" y="1153"/>
                        <a:pt x="419" y="1153"/>
                        <a:pt x="419" y="1153"/>
                      </a:cubicBezTo>
                      <a:cubicBezTo>
                        <a:pt x="426" y="1153"/>
                        <a:pt x="426" y="1153"/>
                        <a:pt x="426" y="1153"/>
                      </a:cubicBezTo>
                      <a:cubicBezTo>
                        <a:pt x="426" y="1146"/>
                        <a:pt x="426" y="1146"/>
                        <a:pt x="426" y="1146"/>
                      </a:cubicBezTo>
                      <a:moveTo>
                        <a:pt x="440" y="1146"/>
                      </a:moveTo>
                      <a:cubicBezTo>
                        <a:pt x="433" y="1146"/>
                        <a:pt x="433" y="1146"/>
                        <a:pt x="433" y="1146"/>
                      </a:cubicBezTo>
                      <a:cubicBezTo>
                        <a:pt x="433" y="1153"/>
                        <a:pt x="433" y="1153"/>
                        <a:pt x="433" y="1153"/>
                      </a:cubicBezTo>
                      <a:cubicBezTo>
                        <a:pt x="440" y="1153"/>
                        <a:pt x="440" y="1153"/>
                        <a:pt x="440" y="1153"/>
                      </a:cubicBezTo>
                      <a:cubicBezTo>
                        <a:pt x="440" y="1146"/>
                        <a:pt x="440" y="1146"/>
                        <a:pt x="440" y="1146"/>
                      </a:cubicBezTo>
                      <a:moveTo>
                        <a:pt x="455" y="1146"/>
                      </a:moveTo>
                      <a:cubicBezTo>
                        <a:pt x="448" y="1146"/>
                        <a:pt x="448" y="1146"/>
                        <a:pt x="448" y="1146"/>
                      </a:cubicBezTo>
                      <a:cubicBezTo>
                        <a:pt x="448" y="1153"/>
                        <a:pt x="448" y="1153"/>
                        <a:pt x="448" y="1153"/>
                      </a:cubicBezTo>
                      <a:cubicBezTo>
                        <a:pt x="455" y="1153"/>
                        <a:pt x="455" y="1153"/>
                        <a:pt x="455" y="1153"/>
                      </a:cubicBezTo>
                      <a:cubicBezTo>
                        <a:pt x="455" y="1146"/>
                        <a:pt x="455" y="1146"/>
                        <a:pt x="455" y="1146"/>
                      </a:cubicBezTo>
                      <a:moveTo>
                        <a:pt x="470" y="1146"/>
                      </a:moveTo>
                      <a:cubicBezTo>
                        <a:pt x="463" y="1146"/>
                        <a:pt x="463" y="1146"/>
                        <a:pt x="463" y="1146"/>
                      </a:cubicBezTo>
                      <a:cubicBezTo>
                        <a:pt x="463" y="1153"/>
                        <a:pt x="463" y="1153"/>
                        <a:pt x="463" y="1153"/>
                      </a:cubicBezTo>
                      <a:cubicBezTo>
                        <a:pt x="470" y="1153"/>
                        <a:pt x="470" y="1153"/>
                        <a:pt x="470" y="1153"/>
                      </a:cubicBezTo>
                      <a:cubicBezTo>
                        <a:pt x="470" y="1146"/>
                        <a:pt x="470" y="1146"/>
                        <a:pt x="470" y="1146"/>
                      </a:cubicBezTo>
                      <a:moveTo>
                        <a:pt x="485" y="1146"/>
                      </a:moveTo>
                      <a:cubicBezTo>
                        <a:pt x="478" y="1146"/>
                        <a:pt x="478" y="1146"/>
                        <a:pt x="478" y="1146"/>
                      </a:cubicBezTo>
                      <a:cubicBezTo>
                        <a:pt x="478" y="1153"/>
                        <a:pt x="478" y="1153"/>
                        <a:pt x="478" y="1153"/>
                      </a:cubicBezTo>
                      <a:cubicBezTo>
                        <a:pt x="485" y="1153"/>
                        <a:pt x="485" y="1153"/>
                        <a:pt x="485" y="1153"/>
                      </a:cubicBezTo>
                      <a:cubicBezTo>
                        <a:pt x="485" y="1146"/>
                        <a:pt x="485" y="1146"/>
                        <a:pt x="485" y="1146"/>
                      </a:cubicBezTo>
                      <a:moveTo>
                        <a:pt x="499" y="1146"/>
                      </a:moveTo>
                      <a:cubicBezTo>
                        <a:pt x="492" y="1146"/>
                        <a:pt x="492" y="1146"/>
                        <a:pt x="492" y="1146"/>
                      </a:cubicBezTo>
                      <a:cubicBezTo>
                        <a:pt x="492" y="1153"/>
                        <a:pt x="492" y="1153"/>
                        <a:pt x="492" y="1153"/>
                      </a:cubicBezTo>
                      <a:cubicBezTo>
                        <a:pt x="499" y="1153"/>
                        <a:pt x="499" y="1153"/>
                        <a:pt x="499" y="1153"/>
                      </a:cubicBezTo>
                      <a:cubicBezTo>
                        <a:pt x="499" y="1146"/>
                        <a:pt x="499" y="1146"/>
                        <a:pt x="499" y="1146"/>
                      </a:cubicBezTo>
                      <a:moveTo>
                        <a:pt x="514" y="1146"/>
                      </a:moveTo>
                      <a:cubicBezTo>
                        <a:pt x="507" y="1146"/>
                        <a:pt x="507" y="1146"/>
                        <a:pt x="507" y="1146"/>
                      </a:cubicBezTo>
                      <a:cubicBezTo>
                        <a:pt x="507" y="1153"/>
                        <a:pt x="507" y="1153"/>
                        <a:pt x="507" y="1153"/>
                      </a:cubicBezTo>
                      <a:cubicBezTo>
                        <a:pt x="514" y="1153"/>
                        <a:pt x="514" y="1153"/>
                        <a:pt x="514" y="1153"/>
                      </a:cubicBezTo>
                      <a:cubicBezTo>
                        <a:pt x="514" y="1146"/>
                        <a:pt x="514" y="1146"/>
                        <a:pt x="514" y="1146"/>
                      </a:cubicBezTo>
                      <a:moveTo>
                        <a:pt x="529" y="1146"/>
                      </a:moveTo>
                      <a:cubicBezTo>
                        <a:pt x="522" y="1146"/>
                        <a:pt x="522" y="1146"/>
                        <a:pt x="522" y="1146"/>
                      </a:cubicBezTo>
                      <a:cubicBezTo>
                        <a:pt x="522" y="1153"/>
                        <a:pt x="522" y="1153"/>
                        <a:pt x="522" y="1153"/>
                      </a:cubicBezTo>
                      <a:cubicBezTo>
                        <a:pt x="529" y="1153"/>
                        <a:pt x="529" y="1153"/>
                        <a:pt x="529" y="1153"/>
                      </a:cubicBezTo>
                      <a:cubicBezTo>
                        <a:pt x="529" y="1146"/>
                        <a:pt x="529" y="1146"/>
                        <a:pt x="529" y="1146"/>
                      </a:cubicBezTo>
                      <a:moveTo>
                        <a:pt x="544" y="1146"/>
                      </a:moveTo>
                      <a:cubicBezTo>
                        <a:pt x="537" y="1146"/>
                        <a:pt x="537" y="1146"/>
                        <a:pt x="537" y="1146"/>
                      </a:cubicBezTo>
                      <a:cubicBezTo>
                        <a:pt x="537" y="1153"/>
                        <a:pt x="537" y="1153"/>
                        <a:pt x="537" y="1153"/>
                      </a:cubicBezTo>
                      <a:cubicBezTo>
                        <a:pt x="544" y="1153"/>
                        <a:pt x="544" y="1153"/>
                        <a:pt x="544" y="1153"/>
                      </a:cubicBezTo>
                      <a:cubicBezTo>
                        <a:pt x="544" y="1146"/>
                        <a:pt x="544" y="1146"/>
                        <a:pt x="544" y="1146"/>
                      </a:cubicBezTo>
                      <a:moveTo>
                        <a:pt x="204" y="1131"/>
                      </a:moveTo>
                      <a:cubicBezTo>
                        <a:pt x="197" y="1131"/>
                        <a:pt x="197" y="1131"/>
                        <a:pt x="197" y="1131"/>
                      </a:cubicBezTo>
                      <a:cubicBezTo>
                        <a:pt x="197" y="1138"/>
                        <a:pt x="197" y="1138"/>
                        <a:pt x="197" y="1138"/>
                      </a:cubicBezTo>
                      <a:cubicBezTo>
                        <a:pt x="204" y="1138"/>
                        <a:pt x="204" y="1138"/>
                        <a:pt x="204" y="1138"/>
                      </a:cubicBezTo>
                      <a:cubicBezTo>
                        <a:pt x="204" y="1131"/>
                        <a:pt x="204" y="1131"/>
                        <a:pt x="204" y="1131"/>
                      </a:cubicBezTo>
                      <a:moveTo>
                        <a:pt x="219" y="1131"/>
                      </a:moveTo>
                      <a:cubicBezTo>
                        <a:pt x="212" y="1131"/>
                        <a:pt x="212" y="1131"/>
                        <a:pt x="212" y="1131"/>
                      </a:cubicBezTo>
                      <a:cubicBezTo>
                        <a:pt x="212" y="1138"/>
                        <a:pt x="212" y="1138"/>
                        <a:pt x="212" y="1138"/>
                      </a:cubicBezTo>
                      <a:cubicBezTo>
                        <a:pt x="219" y="1138"/>
                        <a:pt x="219" y="1138"/>
                        <a:pt x="219" y="1138"/>
                      </a:cubicBezTo>
                      <a:cubicBezTo>
                        <a:pt x="219" y="1131"/>
                        <a:pt x="219" y="1131"/>
                        <a:pt x="219" y="1131"/>
                      </a:cubicBezTo>
                      <a:moveTo>
                        <a:pt x="234" y="1131"/>
                      </a:moveTo>
                      <a:cubicBezTo>
                        <a:pt x="227" y="1131"/>
                        <a:pt x="227" y="1131"/>
                        <a:pt x="227" y="1131"/>
                      </a:cubicBezTo>
                      <a:cubicBezTo>
                        <a:pt x="227" y="1138"/>
                        <a:pt x="227" y="1138"/>
                        <a:pt x="227" y="1138"/>
                      </a:cubicBezTo>
                      <a:cubicBezTo>
                        <a:pt x="234" y="1138"/>
                        <a:pt x="234" y="1138"/>
                        <a:pt x="234" y="1138"/>
                      </a:cubicBezTo>
                      <a:cubicBezTo>
                        <a:pt x="234" y="1131"/>
                        <a:pt x="234" y="1131"/>
                        <a:pt x="234" y="1131"/>
                      </a:cubicBezTo>
                      <a:moveTo>
                        <a:pt x="249" y="1131"/>
                      </a:moveTo>
                      <a:cubicBezTo>
                        <a:pt x="242" y="1131"/>
                        <a:pt x="242" y="1131"/>
                        <a:pt x="242" y="1131"/>
                      </a:cubicBezTo>
                      <a:cubicBezTo>
                        <a:pt x="242" y="1138"/>
                        <a:pt x="242" y="1138"/>
                        <a:pt x="242" y="1138"/>
                      </a:cubicBezTo>
                      <a:cubicBezTo>
                        <a:pt x="249" y="1138"/>
                        <a:pt x="249" y="1138"/>
                        <a:pt x="249" y="1138"/>
                      </a:cubicBezTo>
                      <a:cubicBezTo>
                        <a:pt x="249" y="1131"/>
                        <a:pt x="249" y="1131"/>
                        <a:pt x="249" y="1131"/>
                      </a:cubicBezTo>
                      <a:moveTo>
                        <a:pt x="263" y="1131"/>
                      </a:moveTo>
                      <a:cubicBezTo>
                        <a:pt x="256" y="1131"/>
                        <a:pt x="256" y="1131"/>
                        <a:pt x="256" y="1131"/>
                      </a:cubicBezTo>
                      <a:cubicBezTo>
                        <a:pt x="256" y="1138"/>
                        <a:pt x="256" y="1138"/>
                        <a:pt x="256" y="1138"/>
                      </a:cubicBezTo>
                      <a:cubicBezTo>
                        <a:pt x="263" y="1138"/>
                        <a:pt x="263" y="1138"/>
                        <a:pt x="263" y="1138"/>
                      </a:cubicBezTo>
                      <a:cubicBezTo>
                        <a:pt x="263" y="1131"/>
                        <a:pt x="263" y="1131"/>
                        <a:pt x="263" y="1131"/>
                      </a:cubicBezTo>
                      <a:moveTo>
                        <a:pt x="278" y="1131"/>
                      </a:moveTo>
                      <a:cubicBezTo>
                        <a:pt x="271" y="1131"/>
                        <a:pt x="271" y="1131"/>
                        <a:pt x="271" y="1131"/>
                      </a:cubicBezTo>
                      <a:cubicBezTo>
                        <a:pt x="271" y="1138"/>
                        <a:pt x="271" y="1138"/>
                        <a:pt x="271" y="1138"/>
                      </a:cubicBezTo>
                      <a:cubicBezTo>
                        <a:pt x="278" y="1138"/>
                        <a:pt x="278" y="1138"/>
                        <a:pt x="278" y="1138"/>
                      </a:cubicBezTo>
                      <a:cubicBezTo>
                        <a:pt x="278" y="1131"/>
                        <a:pt x="278" y="1131"/>
                        <a:pt x="278" y="1131"/>
                      </a:cubicBezTo>
                      <a:moveTo>
                        <a:pt x="293" y="1131"/>
                      </a:moveTo>
                      <a:cubicBezTo>
                        <a:pt x="286" y="1131"/>
                        <a:pt x="286" y="1131"/>
                        <a:pt x="286" y="1131"/>
                      </a:cubicBezTo>
                      <a:cubicBezTo>
                        <a:pt x="286" y="1138"/>
                        <a:pt x="286" y="1138"/>
                        <a:pt x="286" y="1138"/>
                      </a:cubicBezTo>
                      <a:cubicBezTo>
                        <a:pt x="293" y="1138"/>
                        <a:pt x="293" y="1138"/>
                        <a:pt x="293" y="1138"/>
                      </a:cubicBezTo>
                      <a:cubicBezTo>
                        <a:pt x="293" y="1131"/>
                        <a:pt x="293" y="1131"/>
                        <a:pt x="293" y="1131"/>
                      </a:cubicBezTo>
                      <a:moveTo>
                        <a:pt x="308" y="1131"/>
                      </a:moveTo>
                      <a:cubicBezTo>
                        <a:pt x="301" y="1131"/>
                        <a:pt x="301" y="1131"/>
                        <a:pt x="301" y="1131"/>
                      </a:cubicBezTo>
                      <a:cubicBezTo>
                        <a:pt x="301" y="1138"/>
                        <a:pt x="301" y="1138"/>
                        <a:pt x="301" y="1138"/>
                      </a:cubicBezTo>
                      <a:cubicBezTo>
                        <a:pt x="308" y="1138"/>
                        <a:pt x="308" y="1138"/>
                        <a:pt x="308" y="1138"/>
                      </a:cubicBezTo>
                      <a:cubicBezTo>
                        <a:pt x="308" y="1131"/>
                        <a:pt x="308" y="1131"/>
                        <a:pt x="308" y="1131"/>
                      </a:cubicBezTo>
                      <a:moveTo>
                        <a:pt x="322" y="1131"/>
                      </a:moveTo>
                      <a:cubicBezTo>
                        <a:pt x="315" y="1131"/>
                        <a:pt x="315" y="1131"/>
                        <a:pt x="315" y="1131"/>
                      </a:cubicBezTo>
                      <a:cubicBezTo>
                        <a:pt x="315" y="1138"/>
                        <a:pt x="315" y="1138"/>
                        <a:pt x="315" y="1138"/>
                      </a:cubicBezTo>
                      <a:cubicBezTo>
                        <a:pt x="322" y="1138"/>
                        <a:pt x="322" y="1138"/>
                        <a:pt x="322" y="1138"/>
                      </a:cubicBezTo>
                      <a:cubicBezTo>
                        <a:pt x="322" y="1131"/>
                        <a:pt x="322" y="1131"/>
                        <a:pt x="322" y="1131"/>
                      </a:cubicBezTo>
                      <a:moveTo>
                        <a:pt x="337" y="1131"/>
                      </a:moveTo>
                      <a:cubicBezTo>
                        <a:pt x="330" y="1131"/>
                        <a:pt x="330" y="1131"/>
                        <a:pt x="330" y="1131"/>
                      </a:cubicBezTo>
                      <a:cubicBezTo>
                        <a:pt x="330" y="1138"/>
                        <a:pt x="330" y="1138"/>
                        <a:pt x="330" y="1138"/>
                      </a:cubicBezTo>
                      <a:cubicBezTo>
                        <a:pt x="337" y="1138"/>
                        <a:pt x="337" y="1138"/>
                        <a:pt x="337" y="1138"/>
                      </a:cubicBezTo>
                      <a:cubicBezTo>
                        <a:pt x="337" y="1131"/>
                        <a:pt x="337" y="1131"/>
                        <a:pt x="337" y="1131"/>
                      </a:cubicBezTo>
                      <a:moveTo>
                        <a:pt x="352" y="1131"/>
                      </a:moveTo>
                      <a:cubicBezTo>
                        <a:pt x="345" y="1131"/>
                        <a:pt x="345" y="1131"/>
                        <a:pt x="345" y="1131"/>
                      </a:cubicBezTo>
                      <a:cubicBezTo>
                        <a:pt x="345" y="1138"/>
                        <a:pt x="345" y="1138"/>
                        <a:pt x="345" y="1138"/>
                      </a:cubicBezTo>
                      <a:cubicBezTo>
                        <a:pt x="352" y="1138"/>
                        <a:pt x="352" y="1138"/>
                        <a:pt x="352" y="1138"/>
                      </a:cubicBezTo>
                      <a:cubicBezTo>
                        <a:pt x="352" y="1131"/>
                        <a:pt x="352" y="1131"/>
                        <a:pt x="352" y="1131"/>
                      </a:cubicBezTo>
                      <a:moveTo>
                        <a:pt x="367" y="1131"/>
                      </a:moveTo>
                      <a:cubicBezTo>
                        <a:pt x="360" y="1131"/>
                        <a:pt x="360" y="1131"/>
                        <a:pt x="360" y="1131"/>
                      </a:cubicBezTo>
                      <a:cubicBezTo>
                        <a:pt x="360" y="1138"/>
                        <a:pt x="360" y="1138"/>
                        <a:pt x="360" y="1138"/>
                      </a:cubicBezTo>
                      <a:cubicBezTo>
                        <a:pt x="367" y="1138"/>
                        <a:pt x="367" y="1138"/>
                        <a:pt x="367" y="1138"/>
                      </a:cubicBezTo>
                      <a:cubicBezTo>
                        <a:pt x="367" y="1131"/>
                        <a:pt x="367" y="1131"/>
                        <a:pt x="367" y="1131"/>
                      </a:cubicBezTo>
                      <a:moveTo>
                        <a:pt x="381" y="1131"/>
                      </a:moveTo>
                      <a:cubicBezTo>
                        <a:pt x="374" y="1131"/>
                        <a:pt x="374" y="1131"/>
                        <a:pt x="374" y="1131"/>
                      </a:cubicBezTo>
                      <a:cubicBezTo>
                        <a:pt x="374" y="1138"/>
                        <a:pt x="374" y="1138"/>
                        <a:pt x="374" y="1138"/>
                      </a:cubicBezTo>
                      <a:cubicBezTo>
                        <a:pt x="381" y="1138"/>
                        <a:pt x="381" y="1138"/>
                        <a:pt x="381" y="1138"/>
                      </a:cubicBezTo>
                      <a:cubicBezTo>
                        <a:pt x="381" y="1131"/>
                        <a:pt x="381" y="1131"/>
                        <a:pt x="381" y="1131"/>
                      </a:cubicBezTo>
                      <a:moveTo>
                        <a:pt x="396" y="1131"/>
                      </a:moveTo>
                      <a:cubicBezTo>
                        <a:pt x="389" y="1131"/>
                        <a:pt x="389" y="1131"/>
                        <a:pt x="389" y="1131"/>
                      </a:cubicBezTo>
                      <a:cubicBezTo>
                        <a:pt x="389" y="1138"/>
                        <a:pt x="389" y="1138"/>
                        <a:pt x="389" y="1138"/>
                      </a:cubicBezTo>
                      <a:cubicBezTo>
                        <a:pt x="396" y="1138"/>
                        <a:pt x="396" y="1138"/>
                        <a:pt x="396" y="1138"/>
                      </a:cubicBezTo>
                      <a:cubicBezTo>
                        <a:pt x="396" y="1131"/>
                        <a:pt x="396" y="1131"/>
                        <a:pt x="396" y="1131"/>
                      </a:cubicBezTo>
                      <a:moveTo>
                        <a:pt x="411" y="1131"/>
                      </a:moveTo>
                      <a:cubicBezTo>
                        <a:pt x="404" y="1131"/>
                        <a:pt x="404" y="1131"/>
                        <a:pt x="404" y="1131"/>
                      </a:cubicBezTo>
                      <a:cubicBezTo>
                        <a:pt x="404" y="1138"/>
                        <a:pt x="404" y="1138"/>
                        <a:pt x="404" y="1138"/>
                      </a:cubicBezTo>
                      <a:cubicBezTo>
                        <a:pt x="411" y="1138"/>
                        <a:pt x="411" y="1138"/>
                        <a:pt x="411" y="1138"/>
                      </a:cubicBezTo>
                      <a:cubicBezTo>
                        <a:pt x="411" y="1131"/>
                        <a:pt x="411" y="1131"/>
                        <a:pt x="411" y="1131"/>
                      </a:cubicBezTo>
                      <a:moveTo>
                        <a:pt x="426" y="1131"/>
                      </a:moveTo>
                      <a:cubicBezTo>
                        <a:pt x="419" y="1131"/>
                        <a:pt x="419" y="1131"/>
                        <a:pt x="419" y="1131"/>
                      </a:cubicBezTo>
                      <a:cubicBezTo>
                        <a:pt x="419" y="1138"/>
                        <a:pt x="419" y="1138"/>
                        <a:pt x="419" y="1138"/>
                      </a:cubicBezTo>
                      <a:cubicBezTo>
                        <a:pt x="426" y="1138"/>
                        <a:pt x="426" y="1138"/>
                        <a:pt x="426" y="1138"/>
                      </a:cubicBezTo>
                      <a:cubicBezTo>
                        <a:pt x="426" y="1131"/>
                        <a:pt x="426" y="1131"/>
                        <a:pt x="426" y="1131"/>
                      </a:cubicBezTo>
                      <a:moveTo>
                        <a:pt x="440" y="1131"/>
                      </a:moveTo>
                      <a:cubicBezTo>
                        <a:pt x="433" y="1131"/>
                        <a:pt x="433" y="1131"/>
                        <a:pt x="433" y="1131"/>
                      </a:cubicBezTo>
                      <a:cubicBezTo>
                        <a:pt x="433" y="1138"/>
                        <a:pt x="433" y="1138"/>
                        <a:pt x="433" y="1138"/>
                      </a:cubicBezTo>
                      <a:cubicBezTo>
                        <a:pt x="440" y="1138"/>
                        <a:pt x="440" y="1138"/>
                        <a:pt x="440" y="1138"/>
                      </a:cubicBezTo>
                      <a:cubicBezTo>
                        <a:pt x="440" y="1131"/>
                        <a:pt x="440" y="1131"/>
                        <a:pt x="440" y="1131"/>
                      </a:cubicBezTo>
                      <a:moveTo>
                        <a:pt x="455" y="1131"/>
                      </a:moveTo>
                      <a:cubicBezTo>
                        <a:pt x="448" y="1131"/>
                        <a:pt x="448" y="1131"/>
                        <a:pt x="448" y="1131"/>
                      </a:cubicBezTo>
                      <a:cubicBezTo>
                        <a:pt x="448" y="1138"/>
                        <a:pt x="448" y="1138"/>
                        <a:pt x="448" y="1138"/>
                      </a:cubicBezTo>
                      <a:cubicBezTo>
                        <a:pt x="455" y="1138"/>
                        <a:pt x="455" y="1138"/>
                        <a:pt x="455" y="1138"/>
                      </a:cubicBezTo>
                      <a:cubicBezTo>
                        <a:pt x="455" y="1131"/>
                        <a:pt x="455" y="1131"/>
                        <a:pt x="455" y="1131"/>
                      </a:cubicBezTo>
                      <a:moveTo>
                        <a:pt x="470" y="1131"/>
                      </a:moveTo>
                      <a:cubicBezTo>
                        <a:pt x="463" y="1131"/>
                        <a:pt x="463" y="1131"/>
                        <a:pt x="463" y="1131"/>
                      </a:cubicBezTo>
                      <a:cubicBezTo>
                        <a:pt x="463" y="1138"/>
                        <a:pt x="463" y="1138"/>
                        <a:pt x="463" y="1138"/>
                      </a:cubicBezTo>
                      <a:cubicBezTo>
                        <a:pt x="470" y="1138"/>
                        <a:pt x="470" y="1138"/>
                        <a:pt x="470" y="1138"/>
                      </a:cubicBezTo>
                      <a:cubicBezTo>
                        <a:pt x="470" y="1131"/>
                        <a:pt x="470" y="1131"/>
                        <a:pt x="470" y="1131"/>
                      </a:cubicBezTo>
                      <a:moveTo>
                        <a:pt x="485" y="1131"/>
                      </a:moveTo>
                      <a:cubicBezTo>
                        <a:pt x="478" y="1131"/>
                        <a:pt x="478" y="1131"/>
                        <a:pt x="478" y="1131"/>
                      </a:cubicBezTo>
                      <a:cubicBezTo>
                        <a:pt x="478" y="1138"/>
                        <a:pt x="478" y="1138"/>
                        <a:pt x="478" y="1138"/>
                      </a:cubicBezTo>
                      <a:cubicBezTo>
                        <a:pt x="485" y="1138"/>
                        <a:pt x="485" y="1138"/>
                        <a:pt x="485" y="1138"/>
                      </a:cubicBezTo>
                      <a:cubicBezTo>
                        <a:pt x="485" y="1131"/>
                        <a:pt x="485" y="1131"/>
                        <a:pt x="485" y="1131"/>
                      </a:cubicBezTo>
                      <a:moveTo>
                        <a:pt x="499" y="1131"/>
                      </a:moveTo>
                      <a:cubicBezTo>
                        <a:pt x="492" y="1131"/>
                        <a:pt x="492" y="1131"/>
                        <a:pt x="492" y="1131"/>
                      </a:cubicBezTo>
                      <a:cubicBezTo>
                        <a:pt x="492" y="1138"/>
                        <a:pt x="492" y="1138"/>
                        <a:pt x="492" y="1138"/>
                      </a:cubicBezTo>
                      <a:cubicBezTo>
                        <a:pt x="499" y="1138"/>
                        <a:pt x="499" y="1138"/>
                        <a:pt x="499" y="1138"/>
                      </a:cubicBezTo>
                      <a:cubicBezTo>
                        <a:pt x="499" y="1131"/>
                        <a:pt x="499" y="1131"/>
                        <a:pt x="499" y="1131"/>
                      </a:cubicBezTo>
                      <a:moveTo>
                        <a:pt x="514" y="1131"/>
                      </a:moveTo>
                      <a:cubicBezTo>
                        <a:pt x="507" y="1131"/>
                        <a:pt x="507" y="1131"/>
                        <a:pt x="507" y="1131"/>
                      </a:cubicBezTo>
                      <a:cubicBezTo>
                        <a:pt x="507" y="1138"/>
                        <a:pt x="507" y="1138"/>
                        <a:pt x="507" y="1138"/>
                      </a:cubicBezTo>
                      <a:cubicBezTo>
                        <a:pt x="514" y="1138"/>
                        <a:pt x="514" y="1138"/>
                        <a:pt x="514" y="1138"/>
                      </a:cubicBezTo>
                      <a:cubicBezTo>
                        <a:pt x="514" y="1131"/>
                        <a:pt x="514" y="1131"/>
                        <a:pt x="514" y="1131"/>
                      </a:cubicBezTo>
                      <a:moveTo>
                        <a:pt x="529" y="1131"/>
                      </a:moveTo>
                      <a:cubicBezTo>
                        <a:pt x="522" y="1131"/>
                        <a:pt x="522" y="1131"/>
                        <a:pt x="522" y="1131"/>
                      </a:cubicBezTo>
                      <a:cubicBezTo>
                        <a:pt x="522" y="1138"/>
                        <a:pt x="522" y="1138"/>
                        <a:pt x="522" y="1138"/>
                      </a:cubicBezTo>
                      <a:cubicBezTo>
                        <a:pt x="529" y="1138"/>
                        <a:pt x="529" y="1138"/>
                        <a:pt x="529" y="1138"/>
                      </a:cubicBezTo>
                      <a:cubicBezTo>
                        <a:pt x="529" y="1131"/>
                        <a:pt x="529" y="1131"/>
                        <a:pt x="529" y="1131"/>
                      </a:cubicBezTo>
                      <a:moveTo>
                        <a:pt x="544" y="1131"/>
                      </a:moveTo>
                      <a:cubicBezTo>
                        <a:pt x="537" y="1131"/>
                        <a:pt x="537" y="1131"/>
                        <a:pt x="537" y="1131"/>
                      </a:cubicBezTo>
                      <a:cubicBezTo>
                        <a:pt x="537" y="1138"/>
                        <a:pt x="537" y="1138"/>
                        <a:pt x="537" y="1138"/>
                      </a:cubicBezTo>
                      <a:cubicBezTo>
                        <a:pt x="544" y="1138"/>
                        <a:pt x="544" y="1138"/>
                        <a:pt x="544" y="1138"/>
                      </a:cubicBezTo>
                      <a:cubicBezTo>
                        <a:pt x="544" y="1131"/>
                        <a:pt x="544" y="1131"/>
                        <a:pt x="544" y="1131"/>
                      </a:cubicBezTo>
                      <a:moveTo>
                        <a:pt x="219" y="1117"/>
                      </a:moveTo>
                      <a:cubicBezTo>
                        <a:pt x="212" y="1117"/>
                        <a:pt x="212" y="1117"/>
                        <a:pt x="212" y="1117"/>
                      </a:cubicBezTo>
                      <a:cubicBezTo>
                        <a:pt x="212" y="1124"/>
                        <a:pt x="212" y="1124"/>
                        <a:pt x="212" y="1124"/>
                      </a:cubicBezTo>
                      <a:cubicBezTo>
                        <a:pt x="219" y="1124"/>
                        <a:pt x="219" y="1124"/>
                        <a:pt x="219" y="1124"/>
                      </a:cubicBezTo>
                      <a:cubicBezTo>
                        <a:pt x="219" y="1117"/>
                        <a:pt x="219" y="1117"/>
                        <a:pt x="219" y="1117"/>
                      </a:cubicBezTo>
                      <a:moveTo>
                        <a:pt x="234" y="1117"/>
                      </a:moveTo>
                      <a:cubicBezTo>
                        <a:pt x="227" y="1117"/>
                        <a:pt x="227" y="1117"/>
                        <a:pt x="227" y="1117"/>
                      </a:cubicBezTo>
                      <a:cubicBezTo>
                        <a:pt x="227" y="1124"/>
                        <a:pt x="227" y="1124"/>
                        <a:pt x="227" y="1124"/>
                      </a:cubicBezTo>
                      <a:cubicBezTo>
                        <a:pt x="234" y="1124"/>
                        <a:pt x="234" y="1124"/>
                        <a:pt x="234" y="1124"/>
                      </a:cubicBezTo>
                      <a:cubicBezTo>
                        <a:pt x="234" y="1117"/>
                        <a:pt x="234" y="1117"/>
                        <a:pt x="234" y="1117"/>
                      </a:cubicBezTo>
                      <a:moveTo>
                        <a:pt x="249" y="1117"/>
                      </a:moveTo>
                      <a:cubicBezTo>
                        <a:pt x="242" y="1117"/>
                        <a:pt x="242" y="1117"/>
                        <a:pt x="242" y="1117"/>
                      </a:cubicBezTo>
                      <a:cubicBezTo>
                        <a:pt x="242" y="1124"/>
                        <a:pt x="242" y="1124"/>
                        <a:pt x="242" y="1124"/>
                      </a:cubicBezTo>
                      <a:cubicBezTo>
                        <a:pt x="249" y="1124"/>
                        <a:pt x="249" y="1124"/>
                        <a:pt x="249" y="1124"/>
                      </a:cubicBezTo>
                      <a:cubicBezTo>
                        <a:pt x="249" y="1117"/>
                        <a:pt x="249" y="1117"/>
                        <a:pt x="249" y="1117"/>
                      </a:cubicBezTo>
                      <a:moveTo>
                        <a:pt x="263" y="1117"/>
                      </a:moveTo>
                      <a:cubicBezTo>
                        <a:pt x="256" y="1117"/>
                        <a:pt x="256" y="1117"/>
                        <a:pt x="256" y="1117"/>
                      </a:cubicBezTo>
                      <a:cubicBezTo>
                        <a:pt x="256" y="1124"/>
                        <a:pt x="256" y="1124"/>
                        <a:pt x="256" y="1124"/>
                      </a:cubicBezTo>
                      <a:cubicBezTo>
                        <a:pt x="263" y="1124"/>
                        <a:pt x="263" y="1124"/>
                        <a:pt x="263" y="1124"/>
                      </a:cubicBezTo>
                      <a:cubicBezTo>
                        <a:pt x="263" y="1117"/>
                        <a:pt x="263" y="1117"/>
                        <a:pt x="263" y="1117"/>
                      </a:cubicBezTo>
                      <a:moveTo>
                        <a:pt x="278" y="1117"/>
                      </a:moveTo>
                      <a:cubicBezTo>
                        <a:pt x="271" y="1117"/>
                        <a:pt x="271" y="1117"/>
                        <a:pt x="271" y="1117"/>
                      </a:cubicBezTo>
                      <a:cubicBezTo>
                        <a:pt x="271" y="1124"/>
                        <a:pt x="271" y="1124"/>
                        <a:pt x="271" y="1124"/>
                      </a:cubicBezTo>
                      <a:cubicBezTo>
                        <a:pt x="278" y="1124"/>
                        <a:pt x="278" y="1124"/>
                        <a:pt x="278" y="1124"/>
                      </a:cubicBezTo>
                      <a:cubicBezTo>
                        <a:pt x="278" y="1117"/>
                        <a:pt x="278" y="1117"/>
                        <a:pt x="278" y="1117"/>
                      </a:cubicBezTo>
                      <a:moveTo>
                        <a:pt x="293" y="1117"/>
                      </a:moveTo>
                      <a:cubicBezTo>
                        <a:pt x="286" y="1117"/>
                        <a:pt x="286" y="1117"/>
                        <a:pt x="286" y="1117"/>
                      </a:cubicBezTo>
                      <a:cubicBezTo>
                        <a:pt x="286" y="1124"/>
                        <a:pt x="286" y="1124"/>
                        <a:pt x="286" y="1124"/>
                      </a:cubicBezTo>
                      <a:cubicBezTo>
                        <a:pt x="293" y="1124"/>
                        <a:pt x="293" y="1124"/>
                        <a:pt x="293" y="1124"/>
                      </a:cubicBezTo>
                      <a:cubicBezTo>
                        <a:pt x="293" y="1117"/>
                        <a:pt x="293" y="1117"/>
                        <a:pt x="293" y="1117"/>
                      </a:cubicBezTo>
                      <a:moveTo>
                        <a:pt x="308" y="1117"/>
                      </a:moveTo>
                      <a:cubicBezTo>
                        <a:pt x="301" y="1117"/>
                        <a:pt x="301" y="1117"/>
                        <a:pt x="301" y="1117"/>
                      </a:cubicBezTo>
                      <a:cubicBezTo>
                        <a:pt x="301" y="1124"/>
                        <a:pt x="301" y="1124"/>
                        <a:pt x="301" y="1124"/>
                      </a:cubicBezTo>
                      <a:cubicBezTo>
                        <a:pt x="308" y="1124"/>
                        <a:pt x="308" y="1124"/>
                        <a:pt x="308" y="1124"/>
                      </a:cubicBezTo>
                      <a:cubicBezTo>
                        <a:pt x="308" y="1117"/>
                        <a:pt x="308" y="1117"/>
                        <a:pt x="308" y="1117"/>
                      </a:cubicBezTo>
                      <a:moveTo>
                        <a:pt x="322" y="1117"/>
                      </a:moveTo>
                      <a:cubicBezTo>
                        <a:pt x="315" y="1117"/>
                        <a:pt x="315" y="1117"/>
                        <a:pt x="315" y="1117"/>
                      </a:cubicBezTo>
                      <a:cubicBezTo>
                        <a:pt x="315" y="1124"/>
                        <a:pt x="315" y="1124"/>
                        <a:pt x="315" y="1124"/>
                      </a:cubicBezTo>
                      <a:cubicBezTo>
                        <a:pt x="322" y="1124"/>
                        <a:pt x="322" y="1124"/>
                        <a:pt x="322" y="1124"/>
                      </a:cubicBezTo>
                      <a:cubicBezTo>
                        <a:pt x="322" y="1117"/>
                        <a:pt x="322" y="1117"/>
                        <a:pt x="322" y="1117"/>
                      </a:cubicBezTo>
                      <a:moveTo>
                        <a:pt x="337" y="1117"/>
                      </a:moveTo>
                      <a:cubicBezTo>
                        <a:pt x="330" y="1117"/>
                        <a:pt x="330" y="1117"/>
                        <a:pt x="330" y="1117"/>
                      </a:cubicBezTo>
                      <a:cubicBezTo>
                        <a:pt x="330" y="1124"/>
                        <a:pt x="330" y="1124"/>
                        <a:pt x="330" y="1124"/>
                      </a:cubicBezTo>
                      <a:cubicBezTo>
                        <a:pt x="337" y="1124"/>
                        <a:pt x="337" y="1124"/>
                        <a:pt x="337" y="1124"/>
                      </a:cubicBezTo>
                      <a:cubicBezTo>
                        <a:pt x="337" y="1117"/>
                        <a:pt x="337" y="1117"/>
                        <a:pt x="337" y="1117"/>
                      </a:cubicBezTo>
                      <a:moveTo>
                        <a:pt x="352" y="1117"/>
                      </a:moveTo>
                      <a:cubicBezTo>
                        <a:pt x="345" y="1117"/>
                        <a:pt x="345" y="1117"/>
                        <a:pt x="345" y="1117"/>
                      </a:cubicBezTo>
                      <a:cubicBezTo>
                        <a:pt x="345" y="1124"/>
                        <a:pt x="345" y="1124"/>
                        <a:pt x="345" y="1124"/>
                      </a:cubicBezTo>
                      <a:cubicBezTo>
                        <a:pt x="352" y="1124"/>
                        <a:pt x="352" y="1124"/>
                        <a:pt x="352" y="1124"/>
                      </a:cubicBezTo>
                      <a:cubicBezTo>
                        <a:pt x="352" y="1117"/>
                        <a:pt x="352" y="1117"/>
                        <a:pt x="352" y="1117"/>
                      </a:cubicBezTo>
                      <a:moveTo>
                        <a:pt x="367" y="1117"/>
                      </a:moveTo>
                      <a:cubicBezTo>
                        <a:pt x="360" y="1117"/>
                        <a:pt x="360" y="1117"/>
                        <a:pt x="360" y="1117"/>
                      </a:cubicBezTo>
                      <a:cubicBezTo>
                        <a:pt x="360" y="1124"/>
                        <a:pt x="360" y="1124"/>
                        <a:pt x="360" y="1124"/>
                      </a:cubicBezTo>
                      <a:cubicBezTo>
                        <a:pt x="367" y="1124"/>
                        <a:pt x="367" y="1124"/>
                        <a:pt x="367" y="1124"/>
                      </a:cubicBezTo>
                      <a:cubicBezTo>
                        <a:pt x="367" y="1117"/>
                        <a:pt x="367" y="1117"/>
                        <a:pt x="367" y="1117"/>
                      </a:cubicBezTo>
                      <a:moveTo>
                        <a:pt x="381" y="1117"/>
                      </a:moveTo>
                      <a:cubicBezTo>
                        <a:pt x="374" y="1117"/>
                        <a:pt x="374" y="1117"/>
                        <a:pt x="374" y="1117"/>
                      </a:cubicBezTo>
                      <a:cubicBezTo>
                        <a:pt x="374" y="1124"/>
                        <a:pt x="374" y="1124"/>
                        <a:pt x="374" y="1124"/>
                      </a:cubicBezTo>
                      <a:cubicBezTo>
                        <a:pt x="381" y="1124"/>
                        <a:pt x="381" y="1124"/>
                        <a:pt x="381" y="1124"/>
                      </a:cubicBezTo>
                      <a:cubicBezTo>
                        <a:pt x="381" y="1117"/>
                        <a:pt x="381" y="1117"/>
                        <a:pt x="381" y="1117"/>
                      </a:cubicBezTo>
                      <a:moveTo>
                        <a:pt x="396" y="1117"/>
                      </a:moveTo>
                      <a:cubicBezTo>
                        <a:pt x="389" y="1117"/>
                        <a:pt x="389" y="1117"/>
                        <a:pt x="389" y="1117"/>
                      </a:cubicBezTo>
                      <a:cubicBezTo>
                        <a:pt x="389" y="1124"/>
                        <a:pt x="389" y="1124"/>
                        <a:pt x="389" y="1124"/>
                      </a:cubicBezTo>
                      <a:cubicBezTo>
                        <a:pt x="396" y="1124"/>
                        <a:pt x="396" y="1124"/>
                        <a:pt x="396" y="1124"/>
                      </a:cubicBezTo>
                      <a:cubicBezTo>
                        <a:pt x="396" y="1117"/>
                        <a:pt x="396" y="1117"/>
                        <a:pt x="396" y="1117"/>
                      </a:cubicBezTo>
                      <a:moveTo>
                        <a:pt x="411" y="1117"/>
                      </a:moveTo>
                      <a:cubicBezTo>
                        <a:pt x="404" y="1117"/>
                        <a:pt x="404" y="1117"/>
                        <a:pt x="404" y="1117"/>
                      </a:cubicBezTo>
                      <a:cubicBezTo>
                        <a:pt x="404" y="1124"/>
                        <a:pt x="404" y="1124"/>
                        <a:pt x="404" y="1124"/>
                      </a:cubicBezTo>
                      <a:cubicBezTo>
                        <a:pt x="411" y="1124"/>
                        <a:pt x="411" y="1124"/>
                        <a:pt x="411" y="1124"/>
                      </a:cubicBezTo>
                      <a:cubicBezTo>
                        <a:pt x="411" y="1117"/>
                        <a:pt x="411" y="1117"/>
                        <a:pt x="411" y="1117"/>
                      </a:cubicBezTo>
                      <a:moveTo>
                        <a:pt x="426" y="1117"/>
                      </a:moveTo>
                      <a:cubicBezTo>
                        <a:pt x="419" y="1117"/>
                        <a:pt x="419" y="1117"/>
                        <a:pt x="419" y="1117"/>
                      </a:cubicBezTo>
                      <a:cubicBezTo>
                        <a:pt x="419" y="1124"/>
                        <a:pt x="419" y="1124"/>
                        <a:pt x="419" y="1124"/>
                      </a:cubicBezTo>
                      <a:cubicBezTo>
                        <a:pt x="426" y="1124"/>
                        <a:pt x="426" y="1124"/>
                        <a:pt x="426" y="1124"/>
                      </a:cubicBezTo>
                      <a:cubicBezTo>
                        <a:pt x="426" y="1117"/>
                        <a:pt x="426" y="1117"/>
                        <a:pt x="426" y="1117"/>
                      </a:cubicBezTo>
                      <a:moveTo>
                        <a:pt x="440" y="1117"/>
                      </a:moveTo>
                      <a:cubicBezTo>
                        <a:pt x="433" y="1117"/>
                        <a:pt x="433" y="1117"/>
                        <a:pt x="433" y="1117"/>
                      </a:cubicBezTo>
                      <a:cubicBezTo>
                        <a:pt x="433" y="1124"/>
                        <a:pt x="433" y="1124"/>
                        <a:pt x="433" y="1124"/>
                      </a:cubicBezTo>
                      <a:cubicBezTo>
                        <a:pt x="440" y="1124"/>
                        <a:pt x="440" y="1124"/>
                        <a:pt x="440" y="1124"/>
                      </a:cubicBezTo>
                      <a:cubicBezTo>
                        <a:pt x="440" y="1117"/>
                        <a:pt x="440" y="1117"/>
                        <a:pt x="440" y="1117"/>
                      </a:cubicBezTo>
                      <a:moveTo>
                        <a:pt x="455" y="1117"/>
                      </a:moveTo>
                      <a:cubicBezTo>
                        <a:pt x="448" y="1117"/>
                        <a:pt x="448" y="1117"/>
                        <a:pt x="448" y="1117"/>
                      </a:cubicBezTo>
                      <a:cubicBezTo>
                        <a:pt x="448" y="1124"/>
                        <a:pt x="448" y="1124"/>
                        <a:pt x="448" y="1124"/>
                      </a:cubicBezTo>
                      <a:cubicBezTo>
                        <a:pt x="455" y="1124"/>
                        <a:pt x="455" y="1124"/>
                        <a:pt x="455" y="1124"/>
                      </a:cubicBezTo>
                      <a:cubicBezTo>
                        <a:pt x="455" y="1117"/>
                        <a:pt x="455" y="1117"/>
                        <a:pt x="455" y="1117"/>
                      </a:cubicBezTo>
                      <a:moveTo>
                        <a:pt x="470" y="1117"/>
                      </a:moveTo>
                      <a:cubicBezTo>
                        <a:pt x="463" y="1117"/>
                        <a:pt x="463" y="1117"/>
                        <a:pt x="463" y="1117"/>
                      </a:cubicBezTo>
                      <a:cubicBezTo>
                        <a:pt x="463" y="1124"/>
                        <a:pt x="463" y="1124"/>
                        <a:pt x="463" y="1124"/>
                      </a:cubicBezTo>
                      <a:cubicBezTo>
                        <a:pt x="470" y="1124"/>
                        <a:pt x="470" y="1124"/>
                        <a:pt x="470" y="1124"/>
                      </a:cubicBezTo>
                      <a:cubicBezTo>
                        <a:pt x="470" y="1117"/>
                        <a:pt x="470" y="1117"/>
                        <a:pt x="470" y="1117"/>
                      </a:cubicBezTo>
                      <a:moveTo>
                        <a:pt x="485" y="1117"/>
                      </a:moveTo>
                      <a:cubicBezTo>
                        <a:pt x="478" y="1117"/>
                        <a:pt x="478" y="1117"/>
                        <a:pt x="478" y="1117"/>
                      </a:cubicBezTo>
                      <a:cubicBezTo>
                        <a:pt x="478" y="1124"/>
                        <a:pt x="478" y="1124"/>
                        <a:pt x="478" y="1124"/>
                      </a:cubicBezTo>
                      <a:cubicBezTo>
                        <a:pt x="485" y="1124"/>
                        <a:pt x="485" y="1124"/>
                        <a:pt x="485" y="1124"/>
                      </a:cubicBezTo>
                      <a:cubicBezTo>
                        <a:pt x="485" y="1117"/>
                        <a:pt x="485" y="1117"/>
                        <a:pt x="485" y="1117"/>
                      </a:cubicBezTo>
                      <a:moveTo>
                        <a:pt x="499" y="1117"/>
                      </a:moveTo>
                      <a:cubicBezTo>
                        <a:pt x="492" y="1117"/>
                        <a:pt x="492" y="1117"/>
                        <a:pt x="492" y="1117"/>
                      </a:cubicBezTo>
                      <a:cubicBezTo>
                        <a:pt x="492" y="1124"/>
                        <a:pt x="492" y="1124"/>
                        <a:pt x="492" y="1124"/>
                      </a:cubicBezTo>
                      <a:cubicBezTo>
                        <a:pt x="499" y="1124"/>
                        <a:pt x="499" y="1124"/>
                        <a:pt x="499" y="1124"/>
                      </a:cubicBezTo>
                      <a:cubicBezTo>
                        <a:pt x="499" y="1117"/>
                        <a:pt x="499" y="1117"/>
                        <a:pt x="499" y="1117"/>
                      </a:cubicBezTo>
                      <a:moveTo>
                        <a:pt x="514" y="1117"/>
                      </a:moveTo>
                      <a:cubicBezTo>
                        <a:pt x="507" y="1117"/>
                        <a:pt x="507" y="1117"/>
                        <a:pt x="507" y="1117"/>
                      </a:cubicBezTo>
                      <a:cubicBezTo>
                        <a:pt x="507" y="1124"/>
                        <a:pt x="507" y="1124"/>
                        <a:pt x="507" y="1124"/>
                      </a:cubicBezTo>
                      <a:cubicBezTo>
                        <a:pt x="514" y="1124"/>
                        <a:pt x="514" y="1124"/>
                        <a:pt x="514" y="1124"/>
                      </a:cubicBezTo>
                      <a:cubicBezTo>
                        <a:pt x="514" y="1117"/>
                        <a:pt x="514" y="1117"/>
                        <a:pt x="514" y="1117"/>
                      </a:cubicBezTo>
                      <a:moveTo>
                        <a:pt x="529" y="1117"/>
                      </a:moveTo>
                      <a:cubicBezTo>
                        <a:pt x="522" y="1117"/>
                        <a:pt x="522" y="1117"/>
                        <a:pt x="522" y="1117"/>
                      </a:cubicBezTo>
                      <a:cubicBezTo>
                        <a:pt x="522" y="1124"/>
                        <a:pt x="522" y="1124"/>
                        <a:pt x="522" y="1124"/>
                      </a:cubicBezTo>
                      <a:cubicBezTo>
                        <a:pt x="529" y="1124"/>
                        <a:pt x="529" y="1124"/>
                        <a:pt x="529" y="1124"/>
                      </a:cubicBezTo>
                      <a:cubicBezTo>
                        <a:pt x="529" y="1117"/>
                        <a:pt x="529" y="1117"/>
                        <a:pt x="529" y="1117"/>
                      </a:cubicBezTo>
                      <a:moveTo>
                        <a:pt x="219" y="1102"/>
                      </a:moveTo>
                      <a:cubicBezTo>
                        <a:pt x="212" y="1102"/>
                        <a:pt x="212" y="1102"/>
                        <a:pt x="212" y="1102"/>
                      </a:cubicBezTo>
                      <a:cubicBezTo>
                        <a:pt x="212" y="1109"/>
                        <a:pt x="212" y="1109"/>
                        <a:pt x="212" y="1109"/>
                      </a:cubicBezTo>
                      <a:cubicBezTo>
                        <a:pt x="219" y="1109"/>
                        <a:pt x="219" y="1109"/>
                        <a:pt x="219" y="1109"/>
                      </a:cubicBezTo>
                      <a:cubicBezTo>
                        <a:pt x="219" y="1102"/>
                        <a:pt x="219" y="1102"/>
                        <a:pt x="219" y="1102"/>
                      </a:cubicBezTo>
                      <a:moveTo>
                        <a:pt x="234" y="1102"/>
                      </a:moveTo>
                      <a:cubicBezTo>
                        <a:pt x="227" y="1102"/>
                        <a:pt x="227" y="1102"/>
                        <a:pt x="227" y="1102"/>
                      </a:cubicBezTo>
                      <a:cubicBezTo>
                        <a:pt x="227" y="1109"/>
                        <a:pt x="227" y="1109"/>
                        <a:pt x="227" y="1109"/>
                      </a:cubicBezTo>
                      <a:cubicBezTo>
                        <a:pt x="234" y="1109"/>
                        <a:pt x="234" y="1109"/>
                        <a:pt x="234" y="1109"/>
                      </a:cubicBezTo>
                      <a:cubicBezTo>
                        <a:pt x="234" y="1102"/>
                        <a:pt x="234" y="1102"/>
                        <a:pt x="234" y="1102"/>
                      </a:cubicBezTo>
                      <a:moveTo>
                        <a:pt x="249" y="1102"/>
                      </a:moveTo>
                      <a:cubicBezTo>
                        <a:pt x="242" y="1102"/>
                        <a:pt x="242" y="1102"/>
                        <a:pt x="242" y="1102"/>
                      </a:cubicBezTo>
                      <a:cubicBezTo>
                        <a:pt x="242" y="1109"/>
                        <a:pt x="242" y="1109"/>
                        <a:pt x="242" y="1109"/>
                      </a:cubicBezTo>
                      <a:cubicBezTo>
                        <a:pt x="249" y="1109"/>
                        <a:pt x="249" y="1109"/>
                        <a:pt x="249" y="1109"/>
                      </a:cubicBezTo>
                      <a:cubicBezTo>
                        <a:pt x="249" y="1102"/>
                        <a:pt x="249" y="1102"/>
                        <a:pt x="249" y="1102"/>
                      </a:cubicBezTo>
                      <a:moveTo>
                        <a:pt x="263" y="1102"/>
                      </a:moveTo>
                      <a:cubicBezTo>
                        <a:pt x="256" y="1102"/>
                        <a:pt x="256" y="1102"/>
                        <a:pt x="256" y="1102"/>
                      </a:cubicBezTo>
                      <a:cubicBezTo>
                        <a:pt x="256" y="1109"/>
                        <a:pt x="256" y="1109"/>
                        <a:pt x="256" y="1109"/>
                      </a:cubicBezTo>
                      <a:cubicBezTo>
                        <a:pt x="263" y="1109"/>
                        <a:pt x="263" y="1109"/>
                        <a:pt x="263" y="1109"/>
                      </a:cubicBezTo>
                      <a:cubicBezTo>
                        <a:pt x="263" y="1102"/>
                        <a:pt x="263" y="1102"/>
                        <a:pt x="263" y="1102"/>
                      </a:cubicBezTo>
                      <a:moveTo>
                        <a:pt x="278" y="1102"/>
                      </a:moveTo>
                      <a:cubicBezTo>
                        <a:pt x="271" y="1102"/>
                        <a:pt x="271" y="1102"/>
                        <a:pt x="271" y="1102"/>
                      </a:cubicBezTo>
                      <a:cubicBezTo>
                        <a:pt x="271" y="1109"/>
                        <a:pt x="271" y="1109"/>
                        <a:pt x="271" y="1109"/>
                      </a:cubicBezTo>
                      <a:cubicBezTo>
                        <a:pt x="278" y="1109"/>
                        <a:pt x="278" y="1109"/>
                        <a:pt x="278" y="1109"/>
                      </a:cubicBezTo>
                      <a:cubicBezTo>
                        <a:pt x="278" y="1102"/>
                        <a:pt x="278" y="1102"/>
                        <a:pt x="278" y="1102"/>
                      </a:cubicBezTo>
                      <a:moveTo>
                        <a:pt x="293" y="1102"/>
                      </a:moveTo>
                      <a:cubicBezTo>
                        <a:pt x="286" y="1102"/>
                        <a:pt x="286" y="1102"/>
                        <a:pt x="286" y="1102"/>
                      </a:cubicBezTo>
                      <a:cubicBezTo>
                        <a:pt x="286" y="1109"/>
                        <a:pt x="286" y="1109"/>
                        <a:pt x="286" y="1109"/>
                      </a:cubicBezTo>
                      <a:cubicBezTo>
                        <a:pt x="293" y="1109"/>
                        <a:pt x="293" y="1109"/>
                        <a:pt x="293" y="1109"/>
                      </a:cubicBezTo>
                      <a:cubicBezTo>
                        <a:pt x="293" y="1102"/>
                        <a:pt x="293" y="1102"/>
                        <a:pt x="293" y="1102"/>
                      </a:cubicBezTo>
                      <a:moveTo>
                        <a:pt x="308" y="1102"/>
                      </a:moveTo>
                      <a:cubicBezTo>
                        <a:pt x="301" y="1102"/>
                        <a:pt x="301" y="1102"/>
                        <a:pt x="301" y="1102"/>
                      </a:cubicBezTo>
                      <a:cubicBezTo>
                        <a:pt x="301" y="1109"/>
                        <a:pt x="301" y="1109"/>
                        <a:pt x="301" y="1109"/>
                      </a:cubicBezTo>
                      <a:cubicBezTo>
                        <a:pt x="308" y="1109"/>
                        <a:pt x="308" y="1109"/>
                        <a:pt x="308" y="1109"/>
                      </a:cubicBezTo>
                      <a:cubicBezTo>
                        <a:pt x="308" y="1102"/>
                        <a:pt x="308" y="1102"/>
                        <a:pt x="308" y="1102"/>
                      </a:cubicBezTo>
                      <a:moveTo>
                        <a:pt x="322" y="1102"/>
                      </a:moveTo>
                      <a:cubicBezTo>
                        <a:pt x="315" y="1102"/>
                        <a:pt x="315" y="1102"/>
                        <a:pt x="315" y="1102"/>
                      </a:cubicBezTo>
                      <a:cubicBezTo>
                        <a:pt x="315" y="1109"/>
                        <a:pt x="315" y="1109"/>
                        <a:pt x="315" y="1109"/>
                      </a:cubicBezTo>
                      <a:cubicBezTo>
                        <a:pt x="322" y="1109"/>
                        <a:pt x="322" y="1109"/>
                        <a:pt x="322" y="1109"/>
                      </a:cubicBezTo>
                      <a:cubicBezTo>
                        <a:pt x="322" y="1102"/>
                        <a:pt x="322" y="1102"/>
                        <a:pt x="322" y="1102"/>
                      </a:cubicBezTo>
                      <a:moveTo>
                        <a:pt x="337" y="1102"/>
                      </a:moveTo>
                      <a:cubicBezTo>
                        <a:pt x="330" y="1102"/>
                        <a:pt x="330" y="1102"/>
                        <a:pt x="330" y="1102"/>
                      </a:cubicBezTo>
                      <a:cubicBezTo>
                        <a:pt x="330" y="1109"/>
                        <a:pt x="330" y="1109"/>
                        <a:pt x="330" y="1109"/>
                      </a:cubicBezTo>
                      <a:cubicBezTo>
                        <a:pt x="337" y="1109"/>
                        <a:pt x="337" y="1109"/>
                        <a:pt x="337" y="1109"/>
                      </a:cubicBezTo>
                      <a:cubicBezTo>
                        <a:pt x="337" y="1102"/>
                        <a:pt x="337" y="1102"/>
                        <a:pt x="337" y="1102"/>
                      </a:cubicBezTo>
                      <a:moveTo>
                        <a:pt x="352" y="1102"/>
                      </a:moveTo>
                      <a:cubicBezTo>
                        <a:pt x="345" y="1102"/>
                        <a:pt x="345" y="1102"/>
                        <a:pt x="345" y="1102"/>
                      </a:cubicBezTo>
                      <a:cubicBezTo>
                        <a:pt x="345" y="1109"/>
                        <a:pt x="345" y="1109"/>
                        <a:pt x="345" y="1109"/>
                      </a:cubicBezTo>
                      <a:cubicBezTo>
                        <a:pt x="352" y="1109"/>
                        <a:pt x="352" y="1109"/>
                        <a:pt x="352" y="1109"/>
                      </a:cubicBezTo>
                      <a:cubicBezTo>
                        <a:pt x="352" y="1102"/>
                        <a:pt x="352" y="1102"/>
                        <a:pt x="352" y="1102"/>
                      </a:cubicBezTo>
                      <a:moveTo>
                        <a:pt x="367" y="1102"/>
                      </a:moveTo>
                      <a:cubicBezTo>
                        <a:pt x="360" y="1102"/>
                        <a:pt x="360" y="1102"/>
                        <a:pt x="360" y="1102"/>
                      </a:cubicBezTo>
                      <a:cubicBezTo>
                        <a:pt x="360" y="1109"/>
                        <a:pt x="360" y="1109"/>
                        <a:pt x="360" y="1109"/>
                      </a:cubicBezTo>
                      <a:cubicBezTo>
                        <a:pt x="367" y="1109"/>
                        <a:pt x="367" y="1109"/>
                        <a:pt x="367" y="1109"/>
                      </a:cubicBezTo>
                      <a:cubicBezTo>
                        <a:pt x="367" y="1102"/>
                        <a:pt x="367" y="1102"/>
                        <a:pt x="367" y="1102"/>
                      </a:cubicBezTo>
                      <a:moveTo>
                        <a:pt x="381" y="1102"/>
                      </a:moveTo>
                      <a:cubicBezTo>
                        <a:pt x="374" y="1102"/>
                        <a:pt x="374" y="1102"/>
                        <a:pt x="374" y="1102"/>
                      </a:cubicBezTo>
                      <a:cubicBezTo>
                        <a:pt x="374" y="1109"/>
                        <a:pt x="374" y="1109"/>
                        <a:pt x="374" y="1109"/>
                      </a:cubicBezTo>
                      <a:cubicBezTo>
                        <a:pt x="381" y="1109"/>
                        <a:pt x="381" y="1109"/>
                        <a:pt x="381" y="1109"/>
                      </a:cubicBezTo>
                      <a:cubicBezTo>
                        <a:pt x="381" y="1102"/>
                        <a:pt x="381" y="1102"/>
                        <a:pt x="381" y="1102"/>
                      </a:cubicBezTo>
                      <a:moveTo>
                        <a:pt x="396" y="1102"/>
                      </a:moveTo>
                      <a:cubicBezTo>
                        <a:pt x="389" y="1102"/>
                        <a:pt x="389" y="1102"/>
                        <a:pt x="389" y="1102"/>
                      </a:cubicBezTo>
                      <a:cubicBezTo>
                        <a:pt x="389" y="1109"/>
                        <a:pt x="389" y="1109"/>
                        <a:pt x="389" y="1109"/>
                      </a:cubicBezTo>
                      <a:cubicBezTo>
                        <a:pt x="396" y="1109"/>
                        <a:pt x="396" y="1109"/>
                        <a:pt x="396" y="1109"/>
                      </a:cubicBezTo>
                      <a:cubicBezTo>
                        <a:pt x="396" y="1102"/>
                        <a:pt x="396" y="1102"/>
                        <a:pt x="396" y="1102"/>
                      </a:cubicBezTo>
                      <a:moveTo>
                        <a:pt x="411" y="1102"/>
                      </a:moveTo>
                      <a:cubicBezTo>
                        <a:pt x="404" y="1102"/>
                        <a:pt x="404" y="1102"/>
                        <a:pt x="404" y="1102"/>
                      </a:cubicBezTo>
                      <a:cubicBezTo>
                        <a:pt x="404" y="1109"/>
                        <a:pt x="404" y="1109"/>
                        <a:pt x="404" y="1109"/>
                      </a:cubicBezTo>
                      <a:cubicBezTo>
                        <a:pt x="411" y="1109"/>
                        <a:pt x="411" y="1109"/>
                        <a:pt x="411" y="1109"/>
                      </a:cubicBezTo>
                      <a:cubicBezTo>
                        <a:pt x="411" y="1102"/>
                        <a:pt x="411" y="1102"/>
                        <a:pt x="411" y="1102"/>
                      </a:cubicBezTo>
                      <a:moveTo>
                        <a:pt x="426" y="1102"/>
                      </a:moveTo>
                      <a:cubicBezTo>
                        <a:pt x="419" y="1102"/>
                        <a:pt x="419" y="1102"/>
                        <a:pt x="419" y="1102"/>
                      </a:cubicBezTo>
                      <a:cubicBezTo>
                        <a:pt x="419" y="1109"/>
                        <a:pt x="419" y="1109"/>
                        <a:pt x="419" y="1109"/>
                      </a:cubicBezTo>
                      <a:cubicBezTo>
                        <a:pt x="426" y="1109"/>
                        <a:pt x="426" y="1109"/>
                        <a:pt x="426" y="1109"/>
                      </a:cubicBezTo>
                      <a:cubicBezTo>
                        <a:pt x="426" y="1102"/>
                        <a:pt x="426" y="1102"/>
                        <a:pt x="426" y="1102"/>
                      </a:cubicBezTo>
                      <a:moveTo>
                        <a:pt x="440" y="1102"/>
                      </a:moveTo>
                      <a:cubicBezTo>
                        <a:pt x="433" y="1102"/>
                        <a:pt x="433" y="1102"/>
                        <a:pt x="433" y="1102"/>
                      </a:cubicBezTo>
                      <a:cubicBezTo>
                        <a:pt x="433" y="1109"/>
                        <a:pt x="433" y="1109"/>
                        <a:pt x="433" y="1109"/>
                      </a:cubicBezTo>
                      <a:cubicBezTo>
                        <a:pt x="440" y="1109"/>
                        <a:pt x="440" y="1109"/>
                        <a:pt x="440" y="1109"/>
                      </a:cubicBezTo>
                      <a:cubicBezTo>
                        <a:pt x="440" y="1102"/>
                        <a:pt x="440" y="1102"/>
                        <a:pt x="440" y="1102"/>
                      </a:cubicBezTo>
                      <a:moveTo>
                        <a:pt x="455" y="1102"/>
                      </a:moveTo>
                      <a:cubicBezTo>
                        <a:pt x="448" y="1102"/>
                        <a:pt x="448" y="1102"/>
                        <a:pt x="448" y="1102"/>
                      </a:cubicBezTo>
                      <a:cubicBezTo>
                        <a:pt x="448" y="1109"/>
                        <a:pt x="448" y="1109"/>
                        <a:pt x="448" y="1109"/>
                      </a:cubicBezTo>
                      <a:cubicBezTo>
                        <a:pt x="455" y="1109"/>
                        <a:pt x="455" y="1109"/>
                        <a:pt x="455" y="1109"/>
                      </a:cubicBezTo>
                      <a:cubicBezTo>
                        <a:pt x="455" y="1102"/>
                        <a:pt x="455" y="1102"/>
                        <a:pt x="455" y="1102"/>
                      </a:cubicBezTo>
                      <a:moveTo>
                        <a:pt x="470" y="1102"/>
                      </a:moveTo>
                      <a:cubicBezTo>
                        <a:pt x="463" y="1102"/>
                        <a:pt x="463" y="1102"/>
                        <a:pt x="463" y="1102"/>
                      </a:cubicBezTo>
                      <a:cubicBezTo>
                        <a:pt x="463" y="1109"/>
                        <a:pt x="463" y="1109"/>
                        <a:pt x="463" y="1109"/>
                      </a:cubicBezTo>
                      <a:cubicBezTo>
                        <a:pt x="470" y="1109"/>
                        <a:pt x="470" y="1109"/>
                        <a:pt x="470" y="1109"/>
                      </a:cubicBezTo>
                      <a:cubicBezTo>
                        <a:pt x="470" y="1102"/>
                        <a:pt x="470" y="1102"/>
                        <a:pt x="470" y="1102"/>
                      </a:cubicBezTo>
                      <a:moveTo>
                        <a:pt x="485" y="1102"/>
                      </a:moveTo>
                      <a:cubicBezTo>
                        <a:pt x="478" y="1102"/>
                        <a:pt x="478" y="1102"/>
                        <a:pt x="478" y="1102"/>
                      </a:cubicBezTo>
                      <a:cubicBezTo>
                        <a:pt x="478" y="1109"/>
                        <a:pt x="478" y="1109"/>
                        <a:pt x="478" y="1109"/>
                      </a:cubicBezTo>
                      <a:cubicBezTo>
                        <a:pt x="485" y="1109"/>
                        <a:pt x="485" y="1109"/>
                        <a:pt x="485" y="1109"/>
                      </a:cubicBezTo>
                      <a:cubicBezTo>
                        <a:pt x="485" y="1102"/>
                        <a:pt x="485" y="1102"/>
                        <a:pt x="485" y="1102"/>
                      </a:cubicBezTo>
                      <a:moveTo>
                        <a:pt x="499" y="1102"/>
                      </a:moveTo>
                      <a:cubicBezTo>
                        <a:pt x="492" y="1102"/>
                        <a:pt x="492" y="1102"/>
                        <a:pt x="492" y="1102"/>
                      </a:cubicBezTo>
                      <a:cubicBezTo>
                        <a:pt x="492" y="1109"/>
                        <a:pt x="492" y="1109"/>
                        <a:pt x="492" y="1109"/>
                      </a:cubicBezTo>
                      <a:cubicBezTo>
                        <a:pt x="499" y="1109"/>
                        <a:pt x="499" y="1109"/>
                        <a:pt x="499" y="1109"/>
                      </a:cubicBezTo>
                      <a:cubicBezTo>
                        <a:pt x="499" y="1102"/>
                        <a:pt x="499" y="1102"/>
                        <a:pt x="499" y="1102"/>
                      </a:cubicBezTo>
                      <a:moveTo>
                        <a:pt x="514" y="1102"/>
                      </a:moveTo>
                      <a:cubicBezTo>
                        <a:pt x="507" y="1102"/>
                        <a:pt x="507" y="1102"/>
                        <a:pt x="507" y="1102"/>
                      </a:cubicBezTo>
                      <a:cubicBezTo>
                        <a:pt x="507" y="1109"/>
                        <a:pt x="507" y="1109"/>
                        <a:pt x="507" y="1109"/>
                      </a:cubicBezTo>
                      <a:cubicBezTo>
                        <a:pt x="514" y="1109"/>
                        <a:pt x="514" y="1109"/>
                        <a:pt x="514" y="1109"/>
                      </a:cubicBezTo>
                      <a:cubicBezTo>
                        <a:pt x="514" y="1102"/>
                        <a:pt x="514" y="1102"/>
                        <a:pt x="514" y="1102"/>
                      </a:cubicBezTo>
                      <a:moveTo>
                        <a:pt x="529" y="1102"/>
                      </a:moveTo>
                      <a:cubicBezTo>
                        <a:pt x="522" y="1102"/>
                        <a:pt x="522" y="1102"/>
                        <a:pt x="522" y="1102"/>
                      </a:cubicBezTo>
                      <a:cubicBezTo>
                        <a:pt x="522" y="1109"/>
                        <a:pt x="522" y="1109"/>
                        <a:pt x="522" y="1109"/>
                      </a:cubicBezTo>
                      <a:cubicBezTo>
                        <a:pt x="529" y="1109"/>
                        <a:pt x="529" y="1109"/>
                        <a:pt x="529" y="1109"/>
                      </a:cubicBezTo>
                      <a:cubicBezTo>
                        <a:pt x="529" y="1102"/>
                        <a:pt x="529" y="1102"/>
                        <a:pt x="529" y="1102"/>
                      </a:cubicBezTo>
                      <a:moveTo>
                        <a:pt x="234" y="1087"/>
                      </a:moveTo>
                      <a:cubicBezTo>
                        <a:pt x="227" y="1087"/>
                        <a:pt x="227" y="1087"/>
                        <a:pt x="227" y="1087"/>
                      </a:cubicBezTo>
                      <a:cubicBezTo>
                        <a:pt x="227" y="1094"/>
                        <a:pt x="227" y="1094"/>
                        <a:pt x="227" y="1094"/>
                      </a:cubicBezTo>
                      <a:cubicBezTo>
                        <a:pt x="234" y="1094"/>
                        <a:pt x="234" y="1094"/>
                        <a:pt x="234" y="1094"/>
                      </a:cubicBezTo>
                      <a:cubicBezTo>
                        <a:pt x="234" y="1087"/>
                        <a:pt x="234" y="1087"/>
                        <a:pt x="234" y="1087"/>
                      </a:cubicBezTo>
                      <a:moveTo>
                        <a:pt x="249" y="1087"/>
                      </a:moveTo>
                      <a:cubicBezTo>
                        <a:pt x="242" y="1087"/>
                        <a:pt x="242" y="1087"/>
                        <a:pt x="242" y="1087"/>
                      </a:cubicBezTo>
                      <a:cubicBezTo>
                        <a:pt x="242" y="1094"/>
                        <a:pt x="242" y="1094"/>
                        <a:pt x="242" y="1094"/>
                      </a:cubicBezTo>
                      <a:cubicBezTo>
                        <a:pt x="249" y="1094"/>
                        <a:pt x="249" y="1094"/>
                        <a:pt x="249" y="1094"/>
                      </a:cubicBezTo>
                      <a:cubicBezTo>
                        <a:pt x="249" y="1087"/>
                        <a:pt x="249" y="1087"/>
                        <a:pt x="249" y="1087"/>
                      </a:cubicBezTo>
                      <a:moveTo>
                        <a:pt x="263" y="1087"/>
                      </a:moveTo>
                      <a:cubicBezTo>
                        <a:pt x="256" y="1087"/>
                        <a:pt x="256" y="1087"/>
                        <a:pt x="256" y="1087"/>
                      </a:cubicBezTo>
                      <a:cubicBezTo>
                        <a:pt x="256" y="1094"/>
                        <a:pt x="256" y="1094"/>
                        <a:pt x="256" y="1094"/>
                      </a:cubicBezTo>
                      <a:cubicBezTo>
                        <a:pt x="263" y="1094"/>
                        <a:pt x="263" y="1094"/>
                        <a:pt x="263" y="1094"/>
                      </a:cubicBezTo>
                      <a:cubicBezTo>
                        <a:pt x="263" y="1087"/>
                        <a:pt x="263" y="1087"/>
                        <a:pt x="263" y="1087"/>
                      </a:cubicBezTo>
                      <a:moveTo>
                        <a:pt x="278" y="1087"/>
                      </a:moveTo>
                      <a:cubicBezTo>
                        <a:pt x="271" y="1087"/>
                        <a:pt x="271" y="1087"/>
                        <a:pt x="271" y="1087"/>
                      </a:cubicBezTo>
                      <a:cubicBezTo>
                        <a:pt x="271" y="1094"/>
                        <a:pt x="271" y="1094"/>
                        <a:pt x="271" y="1094"/>
                      </a:cubicBezTo>
                      <a:cubicBezTo>
                        <a:pt x="278" y="1094"/>
                        <a:pt x="278" y="1094"/>
                        <a:pt x="278" y="1094"/>
                      </a:cubicBezTo>
                      <a:cubicBezTo>
                        <a:pt x="278" y="1087"/>
                        <a:pt x="278" y="1087"/>
                        <a:pt x="278" y="1087"/>
                      </a:cubicBezTo>
                      <a:moveTo>
                        <a:pt x="293" y="1087"/>
                      </a:moveTo>
                      <a:cubicBezTo>
                        <a:pt x="286" y="1087"/>
                        <a:pt x="286" y="1087"/>
                        <a:pt x="286" y="1087"/>
                      </a:cubicBezTo>
                      <a:cubicBezTo>
                        <a:pt x="286" y="1094"/>
                        <a:pt x="286" y="1094"/>
                        <a:pt x="286" y="1094"/>
                      </a:cubicBezTo>
                      <a:cubicBezTo>
                        <a:pt x="293" y="1094"/>
                        <a:pt x="293" y="1094"/>
                        <a:pt x="293" y="1094"/>
                      </a:cubicBezTo>
                      <a:cubicBezTo>
                        <a:pt x="293" y="1087"/>
                        <a:pt x="293" y="1087"/>
                        <a:pt x="293" y="1087"/>
                      </a:cubicBezTo>
                      <a:moveTo>
                        <a:pt x="308" y="1087"/>
                      </a:moveTo>
                      <a:cubicBezTo>
                        <a:pt x="301" y="1087"/>
                        <a:pt x="301" y="1087"/>
                        <a:pt x="301" y="1087"/>
                      </a:cubicBezTo>
                      <a:cubicBezTo>
                        <a:pt x="301" y="1094"/>
                        <a:pt x="301" y="1094"/>
                        <a:pt x="301" y="1094"/>
                      </a:cubicBezTo>
                      <a:cubicBezTo>
                        <a:pt x="308" y="1094"/>
                        <a:pt x="308" y="1094"/>
                        <a:pt x="308" y="1094"/>
                      </a:cubicBezTo>
                      <a:cubicBezTo>
                        <a:pt x="308" y="1087"/>
                        <a:pt x="308" y="1087"/>
                        <a:pt x="308" y="1087"/>
                      </a:cubicBezTo>
                      <a:moveTo>
                        <a:pt x="322" y="1087"/>
                      </a:moveTo>
                      <a:cubicBezTo>
                        <a:pt x="315" y="1087"/>
                        <a:pt x="315" y="1087"/>
                        <a:pt x="315" y="1087"/>
                      </a:cubicBezTo>
                      <a:cubicBezTo>
                        <a:pt x="315" y="1094"/>
                        <a:pt x="315" y="1094"/>
                        <a:pt x="315" y="1094"/>
                      </a:cubicBezTo>
                      <a:cubicBezTo>
                        <a:pt x="322" y="1094"/>
                        <a:pt x="322" y="1094"/>
                        <a:pt x="322" y="1094"/>
                      </a:cubicBezTo>
                      <a:cubicBezTo>
                        <a:pt x="322" y="1087"/>
                        <a:pt x="322" y="1087"/>
                        <a:pt x="322" y="1087"/>
                      </a:cubicBezTo>
                      <a:moveTo>
                        <a:pt x="337" y="1087"/>
                      </a:moveTo>
                      <a:cubicBezTo>
                        <a:pt x="330" y="1087"/>
                        <a:pt x="330" y="1087"/>
                        <a:pt x="330" y="1087"/>
                      </a:cubicBezTo>
                      <a:cubicBezTo>
                        <a:pt x="330" y="1094"/>
                        <a:pt x="330" y="1094"/>
                        <a:pt x="330" y="1094"/>
                      </a:cubicBezTo>
                      <a:cubicBezTo>
                        <a:pt x="337" y="1094"/>
                        <a:pt x="337" y="1094"/>
                        <a:pt x="337" y="1094"/>
                      </a:cubicBezTo>
                      <a:cubicBezTo>
                        <a:pt x="337" y="1087"/>
                        <a:pt x="337" y="1087"/>
                        <a:pt x="337" y="1087"/>
                      </a:cubicBezTo>
                      <a:moveTo>
                        <a:pt x="352" y="1087"/>
                      </a:moveTo>
                      <a:cubicBezTo>
                        <a:pt x="345" y="1087"/>
                        <a:pt x="345" y="1087"/>
                        <a:pt x="345" y="1087"/>
                      </a:cubicBezTo>
                      <a:cubicBezTo>
                        <a:pt x="345" y="1094"/>
                        <a:pt x="345" y="1094"/>
                        <a:pt x="345" y="1094"/>
                      </a:cubicBezTo>
                      <a:cubicBezTo>
                        <a:pt x="352" y="1094"/>
                        <a:pt x="352" y="1094"/>
                        <a:pt x="352" y="1094"/>
                      </a:cubicBezTo>
                      <a:cubicBezTo>
                        <a:pt x="352" y="1087"/>
                        <a:pt x="352" y="1087"/>
                        <a:pt x="352" y="1087"/>
                      </a:cubicBezTo>
                      <a:moveTo>
                        <a:pt x="367" y="1087"/>
                      </a:moveTo>
                      <a:cubicBezTo>
                        <a:pt x="360" y="1087"/>
                        <a:pt x="360" y="1087"/>
                        <a:pt x="360" y="1087"/>
                      </a:cubicBezTo>
                      <a:cubicBezTo>
                        <a:pt x="360" y="1094"/>
                        <a:pt x="360" y="1094"/>
                        <a:pt x="360" y="1094"/>
                      </a:cubicBezTo>
                      <a:cubicBezTo>
                        <a:pt x="367" y="1094"/>
                        <a:pt x="367" y="1094"/>
                        <a:pt x="367" y="1094"/>
                      </a:cubicBezTo>
                      <a:cubicBezTo>
                        <a:pt x="367" y="1087"/>
                        <a:pt x="367" y="1087"/>
                        <a:pt x="367" y="1087"/>
                      </a:cubicBezTo>
                      <a:moveTo>
                        <a:pt x="381" y="1087"/>
                      </a:moveTo>
                      <a:cubicBezTo>
                        <a:pt x="374" y="1087"/>
                        <a:pt x="374" y="1087"/>
                        <a:pt x="374" y="1087"/>
                      </a:cubicBezTo>
                      <a:cubicBezTo>
                        <a:pt x="374" y="1094"/>
                        <a:pt x="374" y="1094"/>
                        <a:pt x="374" y="1094"/>
                      </a:cubicBezTo>
                      <a:cubicBezTo>
                        <a:pt x="381" y="1094"/>
                        <a:pt x="381" y="1094"/>
                        <a:pt x="381" y="1094"/>
                      </a:cubicBezTo>
                      <a:cubicBezTo>
                        <a:pt x="381" y="1087"/>
                        <a:pt x="381" y="1087"/>
                        <a:pt x="381" y="1087"/>
                      </a:cubicBezTo>
                      <a:moveTo>
                        <a:pt x="396" y="1087"/>
                      </a:moveTo>
                      <a:cubicBezTo>
                        <a:pt x="389" y="1087"/>
                        <a:pt x="389" y="1087"/>
                        <a:pt x="389" y="1087"/>
                      </a:cubicBezTo>
                      <a:cubicBezTo>
                        <a:pt x="389" y="1094"/>
                        <a:pt x="389" y="1094"/>
                        <a:pt x="389" y="1094"/>
                      </a:cubicBezTo>
                      <a:cubicBezTo>
                        <a:pt x="396" y="1094"/>
                        <a:pt x="396" y="1094"/>
                        <a:pt x="396" y="1094"/>
                      </a:cubicBezTo>
                      <a:cubicBezTo>
                        <a:pt x="396" y="1087"/>
                        <a:pt x="396" y="1087"/>
                        <a:pt x="396" y="1087"/>
                      </a:cubicBezTo>
                      <a:moveTo>
                        <a:pt x="411" y="1087"/>
                      </a:moveTo>
                      <a:cubicBezTo>
                        <a:pt x="404" y="1087"/>
                        <a:pt x="404" y="1087"/>
                        <a:pt x="404" y="1087"/>
                      </a:cubicBezTo>
                      <a:cubicBezTo>
                        <a:pt x="404" y="1094"/>
                        <a:pt x="404" y="1094"/>
                        <a:pt x="404" y="1094"/>
                      </a:cubicBezTo>
                      <a:cubicBezTo>
                        <a:pt x="411" y="1094"/>
                        <a:pt x="411" y="1094"/>
                        <a:pt x="411" y="1094"/>
                      </a:cubicBezTo>
                      <a:cubicBezTo>
                        <a:pt x="411" y="1087"/>
                        <a:pt x="411" y="1087"/>
                        <a:pt x="411" y="1087"/>
                      </a:cubicBezTo>
                      <a:moveTo>
                        <a:pt x="426" y="1087"/>
                      </a:moveTo>
                      <a:cubicBezTo>
                        <a:pt x="419" y="1087"/>
                        <a:pt x="419" y="1087"/>
                        <a:pt x="419" y="1087"/>
                      </a:cubicBezTo>
                      <a:cubicBezTo>
                        <a:pt x="419" y="1094"/>
                        <a:pt x="419" y="1094"/>
                        <a:pt x="419" y="1094"/>
                      </a:cubicBezTo>
                      <a:cubicBezTo>
                        <a:pt x="426" y="1094"/>
                        <a:pt x="426" y="1094"/>
                        <a:pt x="426" y="1094"/>
                      </a:cubicBezTo>
                      <a:cubicBezTo>
                        <a:pt x="426" y="1087"/>
                        <a:pt x="426" y="1087"/>
                        <a:pt x="426" y="1087"/>
                      </a:cubicBezTo>
                      <a:moveTo>
                        <a:pt x="440" y="1087"/>
                      </a:moveTo>
                      <a:cubicBezTo>
                        <a:pt x="433" y="1087"/>
                        <a:pt x="433" y="1087"/>
                        <a:pt x="433" y="1087"/>
                      </a:cubicBezTo>
                      <a:cubicBezTo>
                        <a:pt x="433" y="1094"/>
                        <a:pt x="433" y="1094"/>
                        <a:pt x="433" y="1094"/>
                      </a:cubicBezTo>
                      <a:cubicBezTo>
                        <a:pt x="440" y="1094"/>
                        <a:pt x="440" y="1094"/>
                        <a:pt x="440" y="1094"/>
                      </a:cubicBezTo>
                      <a:cubicBezTo>
                        <a:pt x="440" y="1087"/>
                        <a:pt x="440" y="1087"/>
                        <a:pt x="440" y="1087"/>
                      </a:cubicBezTo>
                      <a:moveTo>
                        <a:pt x="455" y="1087"/>
                      </a:moveTo>
                      <a:cubicBezTo>
                        <a:pt x="448" y="1087"/>
                        <a:pt x="448" y="1087"/>
                        <a:pt x="448" y="1087"/>
                      </a:cubicBezTo>
                      <a:cubicBezTo>
                        <a:pt x="448" y="1094"/>
                        <a:pt x="448" y="1094"/>
                        <a:pt x="448" y="1094"/>
                      </a:cubicBezTo>
                      <a:cubicBezTo>
                        <a:pt x="455" y="1094"/>
                        <a:pt x="455" y="1094"/>
                        <a:pt x="455" y="1094"/>
                      </a:cubicBezTo>
                      <a:cubicBezTo>
                        <a:pt x="455" y="1087"/>
                        <a:pt x="455" y="1087"/>
                        <a:pt x="455" y="1087"/>
                      </a:cubicBezTo>
                      <a:moveTo>
                        <a:pt x="470" y="1087"/>
                      </a:moveTo>
                      <a:cubicBezTo>
                        <a:pt x="463" y="1087"/>
                        <a:pt x="463" y="1087"/>
                        <a:pt x="463" y="1087"/>
                      </a:cubicBezTo>
                      <a:cubicBezTo>
                        <a:pt x="463" y="1094"/>
                        <a:pt x="463" y="1094"/>
                        <a:pt x="463" y="1094"/>
                      </a:cubicBezTo>
                      <a:cubicBezTo>
                        <a:pt x="470" y="1094"/>
                        <a:pt x="470" y="1094"/>
                        <a:pt x="470" y="1094"/>
                      </a:cubicBezTo>
                      <a:cubicBezTo>
                        <a:pt x="470" y="1087"/>
                        <a:pt x="470" y="1087"/>
                        <a:pt x="470" y="1087"/>
                      </a:cubicBezTo>
                      <a:moveTo>
                        <a:pt x="485" y="1087"/>
                      </a:moveTo>
                      <a:cubicBezTo>
                        <a:pt x="478" y="1087"/>
                        <a:pt x="478" y="1087"/>
                        <a:pt x="478" y="1087"/>
                      </a:cubicBezTo>
                      <a:cubicBezTo>
                        <a:pt x="478" y="1094"/>
                        <a:pt x="478" y="1094"/>
                        <a:pt x="478" y="1094"/>
                      </a:cubicBezTo>
                      <a:cubicBezTo>
                        <a:pt x="485" y="1094"/>
                        <a:pt x="485" y="1094"/>
                        <a:pt x="485" y="1094"/>
                      </a:cubicBezTo>
                      <a:cubicBezTo>
                        <a:pt x="485" y="1087"/>
                        <a:pt x="485" y="1087"/>
                        <a:pt x="485" y="1087"/>
                      </a:cubicBezTo>
                      <a:moveTo>
                        <a:pt x="499" y="1087"/>
                      </a:moveTo>
                      <a:cubicBezTo>
                        <a:pt x="492" y="1087"/>
                        <a:pt x="492" y="1087"/>
                        <a:pt x="492" y="1087"/>
                      </a:cubicBezTo>
                      <a:cubicBezTo>
                        <a:pt x="492" y="1094"/>
                        <a:pt x="492" y="1094"/>
                        <a:pt x="492" y="1094"/>
                      </a:cubicBezTo>
                      <a:cubicBezTo>
                        <a:pt x="499" y="1094"/>
                        <a:pt x="499" y="1094"/>
                        <a:pt x="499" y="1094"/>
                      </a:cubicBezTo>
                      <a:cubicBezTo>
                        <a:pt x="499" y="1087"/>
                        <a:pt x="499" y="1087"/>
                        <a:pt x="499" y="1087"/>
                      </a:cubicBezTo>
                      <a:moveTo>
                        <a:pt x="514" y="1087"/>
                      </a:moveTo>
                      <a:cubicBezTo>
                        <a:pt x="507" y="1087"/>
                        <a:pt x="507" y="1087"/>
                        <a:pt x="507" y="1087"/>
                      </a:cubicBezTo>
                      <a:cubicBezTo>
                        <a:pt x="507" y="1094"/>
                        <a:pt x="507" y="1094"/>
                        <a:pt x="507" y="1094"/>
                      </a:cubicBezTo>
                      <a:cubicBezTo>
                        <a:pt x="514" y="1094"/>
                        <a:pt x="514" y="1094"/>
                        <a:pt x="514" y="1094"/>
                      </a:cubicBezTo>
                      <a:cubicBezTo>
                        <a:pt x="514" y="1087"/>
                        <a:pt x="514" y="1087"/>
                        <a:pt x="514" y="1087"/>
                      </a:cubicBezTo>
                      <a:moveTo>
                        <a:pt x="249" y="1072"/>
                      </a:moveTo>
                      <a:cubicBezTo>
                        <a:pt x="242" y="1072"/>
                        <a:pt x="242" y="1072"/>
                        <a:pt x="242" y="1072"/>
                      </a:cubicBezTo>
                      <a:cubicBezTo>
                        <a:pt x="242" y="1079"/>
                        <a:pt x="242" y="1079"/>
                        <a:pt x="242" y="1079"/>
                      </a:cubicBezTo>
                      <a:cubicBezTo>
                        <a:pt x="249" y="1079"/>
                        <a:pt x="249" y="1079"/>
                        <a:pt x="249" y="1079"/>
                      </a:cubicBezTo>
                      <a:cubicBezTo>
                        <a:pt x="249" y="1072"/>
                        <a:pt x="249" y="1072"/>
                        <a:pt x="249" y="1072"/>
                      </a:cubicBezTo>
                      <a:moveTo>
                        <a:pt x="263" y="1072"/>
                      </a:moveTo>
                      <a:cubicBezTo>
                        <a:pt x="256" y="1072"/>
                        <a:pt x="256" y="1072"/>
                        <a:pt x="256" y="1072"/>
                      </a:cubicBezTo>
                      <a:cubicBezTo>
                        <a:pt x="256" y="1079"/>
                        <a:pt x="256" y="1079"/>
                        <a:pt x="256" y="1079"/>
                      </a:cubicBezTo>
                      <a:cubicBezTo>
                        <a:pt x="263" y="1079"/>
                        <a:pt x="263" y="1079"/>
                        <a:pt x="263" y="1079"/>
                      </a:cubicBezTo>
                      <a:cubicBezTo>
                        <a:pt x="263" y="1072"/>
                        <a:pt x="263" y="1072"/>
                        <a:pt x="263" y="1072"/>
                      </a:cubicBezTo>
                      <a:moveTo>
                        <a:pt x="278" y="1072"/>
                      </a:moveTo>
                      <a:cubicBezTo>
                        <a:pt x="271" y="1072"/>
                        <a:pt x="271" y="1072"/>
                        <a:pt x="271" y="1072"/>
                      </a:cubicBezTo>
                      <a:cubicBezTo>
                        <a:pt x="271" y="1079"/>
                        <a:pt x="271" y="1079"/>
                        <a:pt x="271" y="1079"/>
                      </a:cubicBezTo>
                      <a:cubicBezTo>
                        <a:pt x="278" y="1079"/>
                        <a:pt x="278" y="1079"/>
                        <a:pt x="278" y="1079"/>
                      </a:cubicBezTo>
                      <a:cubicBezTo>
                        <a:pt x="278" y="1072"/>
                        <a:pt x="278" y="1072"/>
                        <a:pt x="278" y="1072"/>
                      </a:cubicBezTo>
                      <a:moveTo>
                        <a:pt x="293" y="1072"/>
                      </a:moveTo>
                      <a:cubicBezTo>
                        <a:pt x="286" y="1072"/>
                        <a:pt x="286" y="1072"/>
                        <a:pt x="286" y="1072"/>
                      </a:cubicBezTo>
                      <a:cubicBezTo>
                        <a:pt x="286" y="1079"/>
                        <a:pt x="286" y="1079"/>
                        <a:pt x="286" y="1079"/>
                      </a:cubicBezTo>
                      <a:cubicBezTo>
                        <a:pt x="293" y="1079"/>
                        <a:pt x="293" y="1079"/>
                        <a:pt x="293" y="1079"/>
                      </a:cubicBezTo>
                      <a:cubicBezTo>
                        <a:pt x="293" y="1072"/>
                        <a:pt x="293" y="1072"/>
                        <a:pt x="293" y="1072"/>
                      </a:cubicBezTo>
                      <a:moveTo>
                        <a:pt x="308" y="1072"/>
                      </a:moveTo>
                      <a:cubicBezTo>
                        <a:pt x="301" y="1072"/>
                        <a:pt x="301" y="1072"/>
                        <a:pt x="301" y="1072"/>
                      </a:cubicBezTo>
                      <a:cubicBezTo>
                        <a:pt x="301" y="1079"/>
                        <a:pt x="301" y="1079"/>
                        <a:pt x="301" y="1079"/>
                      </a:cubicBezTo>
                      <a:cubicBezTo>
                        <a:pt x="308" y="1079"/>
                        <a:pt x="308" y="1079"/>
                        <a:pt x="308" y="1079"/>
                      </a:cubicBezTo>
                      <a:cubicBezTo>
                        <a:pt x="308" y="1072"/>
                        <a:pt x="308" y="1072"/>
                        <a:pt x="308" y="1072"/>
                      </a:cubicBezTo>
                      <a:moveTo>
                        <a:pt x="322" y="1072"/>
                      </a:moveTo>
                      <a:cubicBezTo>
                        <a:pt x="315" y="1072"/>
                        <a:pt x="315" y="1072"/>
                        <a:pt x="315" y="1072"/>
                      </a:cubicBezTo>
                      <a:cubicBezTo>
                        <a:pt x="315" y="1079"/>
                        <a:pt x="315" y="1079"/>
                        <a:pt x="315" y="1079"/>
                      </a:cubicBezTo>
                      <a:cubicBezTo>
                        <a:pt x="322" y="1079"/>
                        <a:pt x="322" y="1079"/>
                        <a:pt x="322" y="1079"/>
                      </a:cubicBezTo>
                      <a:cubicBezTo>
                        <a:pt x="322" y="1072"/>
                        <a:pt x="322" y="1072"/>
                        <a:pt x="322" y="1072"/>
                      </a:cubicBezTo>
                      <a:moveTo>
                        <a:pt x="337" y="1072"/>
                      </a:moveTo>
                      <a:cubicBezTo>
                        <a:pt x="330" y="1072"/>
                        <a:pt x="330" y="1072"/>
                        <a:pt x="330" y="1072"/>
                      </a:cubicBezTo>
                      <a:cubicBezTo>
                        <a:pt x="330" y="1079"/>
                        <a:pt x="330" y="1079"/>
                        <a:pt x="330" y="1079"/>
                      </a:cubicBezTo>
                      <a:cubicBezTo>
                        <a:pt x="337" y="1079"/>
                        <a:pt x="337" y="1079"/>
                        <a:pt x="337" y="1079"/>
                      </a:cubicBezTo>
                      <a:cubicBezTo>
                        <a:pt x="337" y="1072"/>
                        <a:pt x="337" y="1072"/>
                        <a:pt x="337" y="1072"/>
                      </a:cubicBezTo>
                      <a:moveTo>
                        <a:pt x="352" y="1072"/>
                      </a:moveTo>
                      <a:cubicBezTo>
                        <a:pt x="345" y="1072"/>
                        <a:pt x="345" y="1072"/>
                        <a:pt x="345" y="1072"/>
                      </a:cubicBezTo>
                      <a:cubicBezTo>
                        <a:pt x="345" y="1079"/>
                        <a:pt x="345" y="1079"/>
                        <a:pt x="345" y="1079"/>
                      </a:cubicBezTo>
                      <a:cubicBezTo>
                        <a:pt x="352" y="1079"/>
                        <a:pt x="352" y="1079"/>
                        <a:pt x="352" y="1079"/>
                      </a:cubicBezTo>
                      <a:cubicBezTo>
                        <a:pt x="352" y="1072"/>
                        <a:pt x="352" y="1072"/>
                        <a:pt x="352" y="1072"/>
                      </a:cubicBezTo>
                      <a:moveTo>
                        <a:pt x="367" y="1072"/>
                      </a:moveTo>
                      <a:cubicBezTo>
                        <a:pt x="360" y="1072"/>
                        <a:pt x="360" y="1072"/>
                        <a:pt x="360" y="1072"/>
                      </a:cubicBezTo>
                      <a:cubicBezTo>
                        <a:pt x="360" y="1079"/>
                        <a:pt x="360" y="1079"/>
                        <a:pt x="360" y="1079"/>
                      </a:cubicBezTo>
                      <a:cubicBezTo>
                        <a:pt x="367" y="1079"/>
                        <a:pt x="367" y="1079"/>
                        <a:pt x="367" y="1079"/>
                      </a:cubicBezTo>
                      <a:cubicBezTo>
                        <a:pt x="367" y="1072"/>
                        <a:pt x="367" y="1072"/>
                        <a:pt x="367" y="1072"/>
                      </a:cubicBezTo>
                      <a:moveTo>
                        <a:pt x="381" y="1072"/>
                      </a:moveTo>
                      <a:cubicBezTo>
                        <a:pt x="374" y="1072"/>
                        <a:pt x="374" y="1072"/>
                        <a:pt x="374" y="1072"/>
                      </a:cubicBezTo>
                      <a:cubicBezTo>
                        <a:pt x="374" y="1079"/>
                        <a:pt x="374" y="1079"/>
                        <a:pt x="374" y="1079"/>
                      </a:cubicBezTo>
                      <a:cubicBezTo>
                        <a:pt x="381" y="1079"/>
                        <a:pt x="381" y="1079"/>
                        <a:pt x="381" y="1079"/>
                      </a:cubicBezTo>
                      <a:cubicBezTo>
                        <a:pt x="381" y="1072"/>
                        <a:pt x="381" y="1072"/>
                        <a:pt x="381" y="1072"/>
                      </a:cubicBezTo>
                      <a:moveTo>
                        <a:pt x="396" y="1072"/>
                      </a:moveTo>
                      <a:cubicBezTo>
                        <a:pt x="389" y="1072"/>
                        <a:pt x="389" y="1072"/>
                        <a:pt x="389" y="1072"/>
                      </a:cubicBezTo>
                      <a:cubicBezTo>
                        <a:pt x="389" y="1079"/>
                        <a:pt x="389" y="1079"/>
                        <a:pt x="389" y="1079"/>
                      </a:cubicBezTo>
                      <a:cubicBezTo>
                        <a:pt x="396" y="1079"/>
                        <a:pt x="396" y="1079"/>
                        <a:pt x="396" y="1079"/>
                      </a:cubicBezTo>
                      <a:cubicBezTo>
                        <a:pt x="396" y="1072"/>
                        <a:pt x="396" y="1072"/>
                        <a:pt x="396" y="1072"/>
                      </a:cubicBezTo>
                      <a:moveTo>
                        <a:pt x="411" y="1072"/>
                      </a:moveTo>
                      <a:cubicBezTo>
                        <a:pt x="404" y="1072"/>
                        <a:pt x="404" y="1072"/>
                        <a:pt x="404" y="1072"/>
                      </a:cubicBezTo>
                      <a:cubicBezTo>
                        <a:pt x="404" y="1079"/>
                        <a:pt x="404" y="1079"/>
                        <a:pt x="404" y="1079"/>
                      </a:cubicBezTo>
                      <a:cubicBezTo>
                        <a:pt x="411" y="1079"/>
                        <a:pt x="411" y="1079"/>
                        <a:pt x="411" y="1079"/>
                      </a:cubicBezTo>
                      <a:cubicBezTo>
                        <a:pt x="411" y="1072"/>
                        <a:pt x="411" y="1072"/>
                        <a:pt x="411" y="1072"/>
                      </a:cubicBezTo>
                      <a:moveTo>
                        <a:pt x="426" y="1072"/>
                      </a:moveTo>
                      <a:cubicBezTo>
                        <a:pt x="419" y="1072"/>
                        <a:pt x="419" y="1072"/>
                        <a:pt x="419" y="1072"/>
                      </a:cubicBezTo>
                      <a:cubicBezTo>
                        <a:pt x="419" y="1079"/>
                        <a:pt x="419" y="1079"/>
                        <a:pt x="419" y="1079"/>
                      </a:cubicBezTo>
                      <a:cubicBezTo>
                        <a:pt x="426" y="1079"/>
                        <a:pt x="426" y="1079"/>
                        <a:pt x="426" y="1079"/>
                      </a:cubicBezTo>
                      <a:cubicBezTo>
                        <a:pt x="426" y="1072"/>
                        <a:pt x="426" y="1072"/>
                        <a:pt x="426" y="1072"/>
                      </a:cubicBezTo>
                      <a:moveTo>
                        <a:pt x="440" y="1072"/>
                      </a:moveTo>
                      <a:cubicBezTo>
                        <a:pt x="433" y="1072"/>
                        <a:pt x="433" y="1072"/>
                        <a:pt x="433" y="1072"/>
                      </a:cubicBezTo>
                      <a:cubicBezTo>
                        <a:pt x="433" y="1079"/>
                        <a:pt x="433" y="1079"/>
                        <a:pt x="433" y="1079"/>
                      </a:cubicBezTo>
                      <a:cubicBezTo>
                        <a:pt x="440" y="1079"/>
                        <a:pt x="440" y="1079"/>
                        <a:pt x="440" y="1079"/>
                      </a:cubicBezTo>
                      <a:cubicBezTo>
                        <a:pt x="440" y="1072"/>
                        <a:pt x="440" y="1072"/>
                        <a:pt x="440" y="1072"/>
                      </a:cubicBezTo>
                      <a:moveTo>
                        <a:pt x="455" y="1072"/>
                      </a:moveTo>
                      <a:cubicBezTo>
                        <a:pt x="448" y="1072"/>
                        <a:pt x="448" y="1072"/>
                        <a:pt x="448" y="1072"/>
                      </a:cubicBezTo>
                      <a:cubicBezTo>
                        <a:pt x="448" y="1079"/>
                        <a:pt x="448" y="1079"/>
                        <a:pt x="448" y="1079"/>
                      </a:cubicBezTo>
                      <a:cubicBezTo>
                        <a:pt x="455" y="1079"/>
                        <a:pt x="455" y="1079"/>
                        <a:pt x="455" y="1079"/>
                      </a:cubicBezTo>
                      <a:cubicBezTo>
                        <a:pt x="455" y="1072"/>
                        <a:pt x="455" y="1072"/>
                        <a:pt x="455" y="1072"/>
                      </a:cubicBezTo>
                      <a:moveTo>
                        <a:pt x="470" y="1072"/>
                      </a:moveTo>
                      <a:cubicBezTo>
                        <a:pt x="463" y="1072"/>
                        <a:pt x="463" y="1072"/>
                        <a:pt x="463" y="1072"/>
                      </a:cubicBezTo>
                      <a:cubicBezTo>
                        <a:pt x="463" y="1079"/>
                        <a:pt x="463" y="1079"/>
                        <a:pt x="463" y="1079"/>
                      </a:cubicBezTo>
                      <a:cubicBezTo>
                        <a:pt x="470" y="1079"/>
                        <a:pt x="470" y="1079"/>
                        <a:pt x="470" y="1079"/>
                      </a:cubicBezTo>
                      <a:cubicBezTo>
                        <a:pt x="470" y="1072"/>
                        <a:pt x="470" y="1072"/>
                        <a:pt x="470" y="1072"/>
                      </a:cubicBezTo>
                      <a:moveTo>
                        <a:pt x="485" y="1072"/>
                      </a:moveTo>
                      <a:cubicBezTo>
                        <a:pt x="478" y="1072"/>
                        <a:pt x="478" y="1072"/>
                        <a:pt x="478" y="1072"/>
                      </a:cubicBezTo>
                      <a:cubicBezTo>
                        <a:pt x="478" y="1079"/>
                        <a:pt x="478" y="1079"/>
                        <a:pt x="478" y="1079"/>
                      </a:cubicBezTo>
                      <a:cubicBezTo>
                        <a:pt x="485" y="1079"/>
                        <a:pt x="485" y="1079"/>
                        <a:pt x="485" y="1079"/>
                      </a:cubicBezTo>
                      <a:cubicBezTo>
                        <a:pt x="485" y="1072"/>
                        <a:pt x="485" y="1072"/>
                        <a:pt x="485" y="1072"/>
                      </a:cubicBezTo>
                      <a:moveTo>
                        <a:pt x="499" y="1072"/>
                      </a:moveTo>
                      <a:cubicBezTo>
                        <a:pt x="492" y="1072"/>
                        <a:pt x="492" y="1072"/>
                        <a:pt x="492" y="1072"/>
                      </a:cubicBezTo>
                      <a:cubicBezTo>
                        <a:pt x="492" y="1079"/>
                        <a:pt x="492" y="1079"/>
                        <a:pt x="492" y="1079"/>
                      </a:cubicBezTo>
                      <a:cubicBezTo>
                        <a:pt x="499" y="1079"/>
                        <a:pt x="499" y="1079"/>
                        <a:pt x="499" y="1079"/>
                      </a:cubicBezTo>
                      <a:cubicBezTo>
                        <a:pt x="499" y="1072"/>
                        <a:pt x="499" y="1072"/>
                        <a:pt x="499" y="1072"/>
                      </a:cubicBezTo>
                      <a:moveTo>
                        <a:pt x="263" y="1058"/>
                      </a:moveTo>
                      <a:cubicBezTo>
                        <a:pt x="256" y="1058"/>
                        <a:pt x="256" y="1058"/>
                        <a:pt x="256" y="1058"/>
                      </a:cubicBezTo>
                      <a:cubicBezTo>
                        <a:pt x="256" y="1065"/>
                        <a:pt x="256" y="1065"/>
                        <a:pt x="256" y="1065"/>
                      </a:cubicBezTo>
                      <a:cubicBezTo>
                        <a:pt x="263" y="1065"/>
                        <a:pt x="263" y="1065"/>
                        <a:pt x="263" y="1065"/>
                      </a:cubicBezTo>
                      <a:cubicBezTo>
                        <a:pt x="263" y="1058"/>
                        <a:pt x="263" y="1058"/>
                        <a:pt x="263" y="1058"/>
                      </a:cubicBezTo>
                      <a:moveTo>
                        <a:pt x="278" y="1058"/>
                      </a:moveTo>
                      <a:cubicBezTo>
                        <a:pt x="271" y="1058"/>
                        <a:pt x="271" y="1058"/>
                        <a:pt x="271" y="1058"/>
                      </a:cubicBezTo>
                      <a:cubicBezTo>
                        <a:pt x="271" y="1065"/>
                        <a:pt x="271" y="1065"/>
                        <a:pt x="271" y="1065"/>
                      </a:cubicBezTo>
                      <a:cubicBezTo>
                        <a:pt x="278" y="1065"/>
                        <a:pt x="278" y="1065"/>
                        <a:pt x="278" y="1065"/>
                      </a:cubicBezTo>
                      <a:cubicBezTo>
                        <a:pt x="278" y="1058"/>
                        <a:pt x="278" y="1058"/>
                        <a:pt x="278" y="1058"/>
                      </a:cubicBezTo>
                      <a:moveTo>
                        <a:pt x="293" y="1058"/>
                      </a:moveTo>
                      <a:cubicBezTo>
                        <a:pt x="286" y="1058"/>
                        <a:pt x="286" y="1058"/>
                        <a:pt x="286" y="1058"/>
                      </a:cubicBezTo>
                      <a:cubicBezTo>
                        <a:pt x="286" y="1065"/>
                        <a:pt x="286" y="1065"/>
                        <a:pt x="286" y="1065"/>
                      </a:cubicBezTo>
                      <a:cubicBezTo>
                        <a:pt x="293" y="1065"/>
                        <a:pt x="293" y="1065"/>
                        <a:pt x="293" y="1065"/>
                      </a:cubicBezTo>
                      <a:cubicBezTo>
                        <a:pt x="293" y="1058"/>
                        <a:pt x="293" y="1058"/>
                        <a:pt x="293" y="1058"/>
                      </a:cubicBezTo>
                      <a:moveTo>
                        <a:pt x="308" y="1058"/>
                      </a:moveTo>
                      <a:cubicBezTo>
                        <a:pt x="301" y="1058"/>
                        <a:pt x="301" y="1058"/>
                        <a:pt x="301" y="1058"/>
                      </a:cubicBezTo>
                      <a:cubicBezTo>
                        <a:pt x="301" y="1065"/>
                        <a:pt x="301" y="1065"/>
                        <a:pt x="301" y="1065"/>
                      </a:cubicBezTo>
                      <a:cubicBezTo>
                        <a:pt x="308" y="1065"/>
                        <a:pt x="308" y="1065"/>
                        <a:pt x="308" y="1065"/>
                      </a:cubicBezTo>
                      <a:cubicBezTo>
                        <a:pt x="308" y="1058"/>
                        <a:pt x="308" y="1058"/>
                        <a:pt x="308" y="1058"/>
                      </a:cubicBezTo>
                      <a:moveTo>
                        <a:pt x="322" y="1058"/>
                      </a:moveTo>
                      <a:cubicBezTo>
                        <a:pt x="315" y="1058"/>
                        <a:pt x="315" y="1058"/>
                        <a:pt x="315" y="1058"/>
                      </a:cubicBezTo>
                      <a:cubicBezTo>
                        <a:pt x="315" y="1065"/>
                        <a:pt x="315" y="1065"/>
                        <a:pt x="315" y="1065"/>
                      </a:cubicBezTo>
                      <a:cubicBezTo>
                        <a:pt x="322" y="1065"/>
                        <a:pt x="322" y="1065"/>
                        <a:pt x="322" y="1065"/>
                      </a:cubicBezTo>
                      <a:cubicBezTo>
                        <a:pt x="322" y="1058"/>
                        <a:pt x="322" y="1058"/>
                        <a:pt x="322" y="1058"/>
                      </a:cubicBezTo>
                      <a:moveTo>
                        <a:pt x="337" y="1058"/>
                      </a:moveTo>
                      <a:cubicBezTo>
                        <a:pt x="330" y="1058"/>
                        <a:pt x="330" y="1058"/>
                        <a:pt x="330" y="1058"/>
                      </a:cubicBezTo>
                      <a:cubicBezTo>
                        <a:pt x="330" y="1065"/>
                        <a:pt x="330" y="1065"/>
                        <a:pt x="330" y="1065"/>
                      </a:cubicBezTo>
                      <a:cubicBezTo>
                        <a:pt x="337" y="1065"/>
                        <a:pt x="337" y="1065"/>
                        <a:pt x="337" y="1065"/>
                      </a:cubicBezTo>
                      <a:cubicBezTo>
                        <a:pt x="337" y="1058"/>
                        <a:pt x="337" y="1058"/>
                        <a:pt x="337" y="1058"/>
                      </a:cubicBezTo>
                      <a:moveTo>
                        <a:pt x="352" y="1058"/>
                      </a:moveTo>
                      <a:cubicBezTo>
                        <a:pt x="345" y="1058"/>
                        <a:pt x="345" y="1058"/>
                        <a:pt x="345" y="1058"/>
                      </a:cubicBezTo>
                      <a:cubicBezTo>
                        <a:pt x="345" y="1065"/>
                        <a:pt x="345" y="1065"/>
                        <a:pt x="345" y="1065"/>
                      </a:cubicBezTo>
                      <a:cubicBezTo>
                        <a:pt x="352" y="1065"/>
                        <a:pt x="352" y="1065"/>
                        <a:pt x="352" y="1065"/>
                      </a:cubicBezTo>
                      <a:cubicBezTo>
                        <a:pt x="352" y="1058"/>
                        <a:pt x="352" y="1058"/>
                        <a:pt x="352" y="1058"/>
                      </a:cubicBezTo>
                      <a:moveTo>
                        <a:pt x="367" y="1058"/>
                      </a:moveTo>
                      <a:cubicBezTo>
                        <a:pt x="360" y="1058"/>
                        <a:pt x="360" y="1058"/>
                        <a:pt x="360" y="1058"/>
                      </a:cubicBezTo>
                      <a:cubicBezTo>
                        <a:pt x="360" y="1065"/>
                        <a:pt x="360" y="1065"/>
                        <a:pt x="360" y="1065"/>
                      </a:cubicBezTo>
                      <a:cubicBezTo>
                        <a:pt x="367" y="1065"/>
                        <a:pt x="367" y="1065"/>
                        <a:pt x="367" y="1065"/>
                      </a:cubicBezTo>
                      <a:cubicBezTo>
                        <a:pt x="367" y="1058"/>
                        <a:pt x="367" y="1058"/>
                        <a:pt x="367" y="1058"/>
                      </a:cubicBezTo>
                      <a:moveTo>
                        <a:pt x="381" y="1058"/>
                      </a:moveTo>
                      <a:cubicBezTo>
                        <a:pt x="374" y="1058"/>
                        <a:pt x="374" y="1058"/>
                        <a:pt x="374" y="1058"/>
                      </a:cubicBezTo>
                      <a:cubicBezTo>
                        <a:pt x="374" y="1065"/>
                        <a:pt x="374" y="1065"/>
                        <a:pt x="374" y="1065"/>
                      </a:cubicBezTo>
                      <a:cubicBezTo>
                        <a:pt x="381" y="1065"/>
                        <a:pt x="381" y="1065"/>
                        <a:pt x="381" y="1065"/>
                      </a:cubicBezTo>
                      <a:cubicBezTo>
                        <a:pt x="381" y="1058"/>
                        <a:pt x="381" y="1058"/>
                        <a:pt x="381" y="1058"/>
                      </a:cubicBezTo>
                      <a:moveTo>
                        <a:pt x="396" y="1058"/>
                      </a:moveTo>
                      <a:cubicBezTo>
                        <a:pt x="389" y="1058"/>
                        <a:pt x="389" y="1058"/>
                        <a:pt x="389" y="1058"/>
                      </a:cubicBezTo>
                      <a:cubicBezTo>
                        <a:pt x="389" y="1065"/>
                        <a:pt x="389" y="1065"/>
                        <a:pt x="389" y="1065"/>
                      </a:cubicBezTo>
                      <a:cubicBezTo>
                        <a:pt x="396" y="1065"/>
                        <a:pt x="396" y="1065"/>
                        <a:pt x="396" y="1065"/>
                      </a:cubicBezTo>
                      <a:cubicBezTo>
                        <a:pt x="396" y="1058"/>
                        <a:pt x="396" y="1058"/>
                        <a:pt x="396" y="1058"/>
                      </a:cubicBezTo>
                      <a:moveTo>
                        <a:pt x="411" y="1058"/>
                      </a:moveTo>
                      <a:cubicBezTo>
                        <a:pt x="404" y="1058"/>
                        <a:pt x="404" y="1058"/>
                        <a:pt x="404" y="1058"/>
                      </a:cubicBezTo>
                      <a:cubicBezTo>
                        <a:pt x="404" y="1065"/>
                        <a:pt x="404" y="1065"/>
                        <a:pt x="404" y="1065"/>
                      </a:cubicBezTo>
                      <a:cubicBezTo>
                        <a:pt x="411" y="1065"/>
                        <a:pt x="411" y="1065"/>
                        <a:pt x="411" y="1065"/>
                      </a:cubicBezTo>
                      <a:cubicBezTo>
                        <a:pt x="411" y="1058"/>
                        <a:pt x="411" y="1058"/>
                        <a:pt x="411" y="1058"/>
                      </a:cubicBezTo>
                      <a:moveTo>
                        <a:pt x="426" y="1058"/>
                      </a:moveTo>
                      <a:cubicBezTo>
                        <a:pt x="419" y="1058"/>
                        <a:pt x="419" y="1058"/>
                        <a:pt x="419" y="1058"/>
                      </a:cubicBezTo>
                      <a:cubicBezTo>
                        <a:pt x="419" y="1065"/>
                        <a:pt x="419" y="1065"/>
                        <a:pt x="419" y="1065"/>
                      </a:cubicBezTo>
                      <a:cubicBezTo>
                        <a:pt x="426" y="1065"/>
                        <a:pt x="426" y="1065"/>
                        <a:pt x="426" y="1065"/>
                      </a:cubicBezTo>
                      <a:cubicBezTo>
                        <a:pt x="426" y="1058"/>
                        <a:pt x="426" y="1058"/>
                        <a:pt x="426" y="1058"/>
                      </a:cubicBezTo>
                      <a:moveTo>
                        <a:pt x="440" y="1058"/>
                      </a:moveTo>
                      <a:cubicBezTo>
                        <a:pt x="433" y="1058"/>
                        <a:pt x="433" y="1058"/>
                        <a:pt x="433" y="1058"/>
                      </a:cubicBezTo>
                      <a:cubicBezTo>
                        <a:pt x="433" y="1065"/>
                        <a:pt x="433" y="1065"/>
                        <a:pt x="433" y="1065"/>
                      </a:cubicBezTo>
                      <a:cubicBezTo>
                        <a:pt x="440" y="1065"/>
                        <a:pt x="440" y="1065"/>
                        <a:pt x="440" y="1065"/>
                      </a:cubicBezTo>
                      <a:cubicBezTo>
                        <a:pt x="440" y="1058"/>
                        <a:pt x="440" y="1058"/>
                        <a:pt x="440" y="1058"/>
                      </a:cubicBezTo>
                      <a:moveTo>
                        <a:pt x="455" y="1058"/>
                      </a:moveTo>
                      <a:cubicBezTo>
                        <a:pt x="448" y="1058"/>
                        <a:pt x="448" y="1058"/>
                        <a:pt x="448" y="1058"/>
                      </a:cubicBezTo>
                      <a:cubicBezTo>
                        <a:pt x="448" y="1065"/>
                        <a:pt x="448" y="1065"/>
                        <a:pt x="448" y="1065"/>
                      </a:cubicBezTo>
                      <a:cubicBezTo>
                        <a:pt x="455" y="1065"/>
                        <a:pt x="455" y="1065"/>
                        <a:pt x="455" y="1065"/>
                      </a:cubicBezTo>
                      <a:cubicBezTo>
                        <a:pt x="455" y="1058"/>
                        <a:pt x="455" y="1058"/>
                        <a:pt x="455" y="1058"/>
                      </a:cubicBezTo>
                      <a:moveTo>
                        <a:pt x="470" y="1058"/>
                      </a:moveTo>
                      <a:cubicBezTo>
                        <a:pt x="463" y="1058"/>
                        <a:pt x="463" y="1058"/>
                        <a:pt x="463" y="1058"/>
                      </a:cubicBezTo>
                      <a:cubicBezTo>
                        <a:pt x="463" y="1065"/>
                        <a:pt x="463" y="1065"/>
                        <a:pt x="463" y="1065"/>
                      </a:cubicBezTo>
                      <a:cubicBezTo>
                        <a:pt x="470" y="1065"/>
                        <a:pt x="470" y="1065"/>
                        <a:pt x="470" y="1065"/>
                      </a:cubicBezTo>
                      <a:cubicBezTo>
                        <a:pt x="470" y="1058"/>
                        <a:pt x="470" y="1058"/>
                        <a:pt x="470" y="1058"/>
                      </a:cubicBezTo>
                      <a:moveTo>
                        <a:pt x="485" y="1058"/>
                      </a:moveTo>
                      <a:cubicBezTo>
                        <a:pt x="478" y="1058"/>
                        <a:pt x="478" y="1058"/>
                        <a:pt x="478" y="1058"/>
                      </a:cubicBezTo>
                      <a:cubicBezTo>
                        <a:pt x="478" y="1065"/>
                        <a:pt x="478" y="1065"/>
                        <a:pt x="478" y="1065"/>
                      </a:cubicBezTo>
                      <a:cubicBezTo>
                        <a:pt x="485" y="1065"/>
                        <a:pt x="485" y="1065"/>
                        <a:pt x="485" y="1065"/>
                      </a:cubicBezTo>
                      <a:cubicBezTo>
                        <a:pt x="485" y="1058"/>
                        <a:pt x="485" y="1058"/>
                        <a:pt x="485" y="1058"/>
                      </a:cubicBezTo>
                      <a:moveTo>
                        <a:pt x="293" y="1043"/>
                      </a:moveTo>
                      <a:cubicBezTo>
                        <a:pt x="286" y="1043"/>
                        <a:pt x="286" y="1043"/>
                        <a:pt x="286" y="1043"/>
                      </a:cubicBezTo>
                      <a:cubicBezTo>
                        <a:pt x="286" y="1050"/>
                        <a:pt x="286" y="1050"/>
                        <a:pt x="286" y="1050"/>
                      </a:cubicBezTo>
                      <a:cubicBezTo>
                        <a:pt x="293" y="1050"/>
                        <a:pt x="293" y="1050"/>
                        <a:pt x="293" y="1050"/>
                      </a:cubicBezTo>
                      <a:cubicBezTo>
                        <a:pt x="293" y="1043"/>
                        <a:pt x="293" y="1043"/>
                        <a:pt x="293" y="1043"/>
                      </a:cubicBezTo>
                      <a:moveTo>
                        <a:pt x="308" y="1043"/>
                      </a:moveTo>
                      <a:cubicBezTo>
                        <a:pt x="301" y="1043"/>
                        <a:pt x="301" y="1043"/>
                        <a:pt x="301" y="1043"/>
                      </a:cubicBezTo>
                      <a:cubicBezTo>
                        <a:pt x="301" y="1050"/>
                        <a:pt x="301" y="1050"/>
                        <a:pt x="301" y="1050"/>
                      </a:cubicBezTo>
                      <a:cubicBezTo>
                        <a:pt x="308" y="1050"/>
                        <a:pt x="308" y="1050"/>
                        <a:pt x="308" y="1050"/>
                      </a:cubicBezTo>
                      <a:cubicBezTo>
                        <a:pt x="308" y="1043"/>
                        <a:pt x="308" y="1043"/>
                        <a:pt x="308" y="1043"/>
                      </a:cubicBezTo>
                      <a:moveTo>
                        <a:pt x="322" y="1043"/>
                      </a:moveTo>
                      <a:cubicBezTo>
                        <a:pt x="315" y="1043"/>
                        <a:pt x="315" y="1043"/>
                        <a:pt x="315" y="1043"/>
                      </a:cubicBezTo>
                      <a:cubicBezTo>
                        <a:pt x="315" y="1050"/>
                        <a:pt x="315" y="1050"/>
                        <a:pt x="315" y="1050"/>
                      </a:cubicBezTo>
                      <a:cubicBezTo>
                        <a:pt x="322" y="1050"/>
                        <a:pt x="322" y="1050"/>
                        <a:pt x="322" y="1050"/>
                      </a:cubicBezTo>
                      <a:cubicBezTo>
                        <a:pt x="322" y="1043"/>
                        <a:pt x="322" y="1043"/>
                        <a:pt x="322" y="1043"/>
                      </a:cubicBezTo>
                      <a:moveTo>
                        <a:pt x="337" y="1043"/>
                      </a:moveTo>
                      <a:cubicBezTo>
                        <a:pt x="330" y="1043"/>
                        <a:pt x="330" y="1043"/>
                        <a:pt x="330" y="1043"/>
                      </a:cubicBezTo>
                      <a:cubicBezTo>
                        <a:pt x="330" y="1050"/>
                        <a:pt x="330" y="1050"/>
                        <a:pt x="330" y="1050"/>
                      </a:cubicBezTo>
                      <a:cubicBezTo>
                        <a:pt x="337" y="1050"/>
                        <a:pt x="337" y="1050"/>
                        <a:pt x="337" y="1050"/>
                      </a:cubicBezTo>
                      <a:cubicBezTo>
                        <a:pt x="337" y="1043"/>
                        <a:pt x="337" y="1043"/>
                        <a:pt x="337" y="1043"/>
                      </a:cubicBezTo>
                      <a:moveTo>
                        <a:pt x="352" y="1043"/>
                      </a:moveTo>
                      <a:cubicBezTo>
                        <a:pt x="345" y="1043"/>
                        <a:pt x="345" y="1043"/>
                        <a:pt x="345" y="1043"/>
                      </a:cubicBezTo>
                      <a:cubicBezTo>
                        <a:pt x="345" y="1050"/>
                        <a:pt x="345" y="1050"/>
                        <a:pt x="345" y="1050"/>
                      </a:cubicBezTo>
                      <a:cubicBezTo>
                        <a:pt x="352" y="1050"/>
                        <a:pt x="352" y="1050"/>
                        <a:pt x="352" y="1050"/>
                      </a:cubicBezTo>
                      <a:cubicBezTo>
                        <a:pt x="352" y="1043"/>
                        <a:pt x="352" y="1043"/>
                        <a:pt x="352" y="1043"/>
                      </a:cubicBezTo>
                      <a:moveTo>
                        <a:pt x="367" y="1043"/>
                      </a:moveTo>
                      <a:cubicBezTo>
                        <a:pt x="360" y="1043"/>
                        <a:pt x="360" y="1043"/>
                        <a:pt x="360" y="1043"/>
                      </a:cubicBezTo>
                      <a:cubicBezTo>
                        <a:pt x="360" y="1050"/>
                        <a:pt x="360" y="1050"/>
                        <a:pt x="360" y="1050"/>
                      </a:cubicBezTo>
                      <a:cubicBezTo>
                        <a:pt x="367" y="1050"/>
                        <a:pt x="367" y="1050"/>
                        <a:pt x="367" y="1050"/>
                      </a:cubicBezTo>
                      <a:cubicBezTo>
                        <a:pt x="367" y="1043"/>
                        <a:pt x="367" y="1043"/>
                        <a:pt x="367" y="1043"/>
                      </a:cubicBezTo>
                      <a:moveTo>
                        <a:pt x="381" y="1043"/>
                      </a:moveTo>
                      <a:cubicBezTo>
                        <a:pt x="374" y="1043"/>
                        <a:pt x="374" y="1043"/>
                        <a:pt x="374" y="1043"/>
                      </a:cubicBezTo>
                      <a:cubicBezTo>
                        <a:pt x="374" y="1050"/>
                        <a:pt x="374" y="1050"/>
                        <a:pt x="374" y="1050"/>
                      </a:cubicBezTo>
                      <a:cubicBezTo>
                        <a:pt x="381" y="1050"/>
                        <a:pt x="381" y="1050"/>
                        <a:pt x="381" y="1050"/>
                      </a:cubicBezTo>
                      <a:cubicBezTo>
                        <a:pt x="381" y="1043"/>
                        <a:pt x="381" y="1043"/>
                        <a:pt x="381" y="1043"/>
                      </a:cubicBezTo>
                      <a:moveTo>
                        <a:pt x="396" y="1043"/>
                      </a:moveTo>
                      <a:cubicBezTo>
                        <a:pt x="389" y="1043"/>
                        <a:pt x="389" y="1043"/>
                        <a:pt x="389" y="1043"/>
                      </a:cubicBezTo>
                      <a:cubicBezTo>
                        <a:pt x="389" y="1050"/>
                        <a:pt x="389" y="1050"/>
                        <a:pt x="389" y="1050"/>
                      </a:cubicBezTo>
                      <a:cubicBezTo>
                        <a:pt x="396" y="1050"/>
                        <a:pt x="396" y="1050"/>
                        <a:pt x="396" y="1050"/>
                      </a:cubicBezTo>
                      <a:cubicBezTo>
                        <a:pt x="396" y="1043"/>
                        <a:pt x="396" y="1043"/>
                        <a:pt x="396" y="1043"/>
                      </a:cubicBezTo>
                      <a:moveTo>
                        <a:pt x="411" y="1043"/>
                      </a:moveTo>
                      <a:cubicBezTo>
                        <a:pt x="404" y="1043"/>
                        <a:pt x="404" y="1043"/>
                        <a:pt x="404" y="1043"/>
                      </a:cubicBezTo>
                      <a:cubicBezTo>
                        <a:pt x="404" y="1050"/>
                        <a:pt x="404" y="1050"/>
                        <a:pt x="404" y="1050"/>
                      </a:cubicBezTo>
                      <a:cubicBezTo>
                        <a:pt x="411" y="1050"/>
                        <a:pt x="411" y="1050"/>
                        <a:pt x="411" y="1050"/>
                      </a:cubicBezTo>
                      <a:cubicBezTo>
                        <a:pt x="411" y="1043"/>
                        <a:pt x="411" y="1043"/>
                        <a:pt x="411" y="1043"/>
                      </a:cubicBezTo>
                      <a:moveTo>
                        <a:pt x="426" y="1043"/>
                      </a:moveTo>
                      <a:cubicBezTo>
                        <a:pt x="419" y="1043"/>
                        <a:pt x="419" y="1043"/>
                        <a:pt x="419" y="1043"/>
                      </a:cubicBezTo>
                      <a:cubicBezTo>
                        <a:pt x="419" y="1050"/>
                        <a:pt x="419" y="1050"/>
                        <a:pt x="419" y="1050"/>
                      </a:cubicBezTo>
                      <a:cubicBezTo>
                        <a:pt x="426" y="1050"/>
                        <a:pt x="426" y="1050"/>
                        <a:pt x="426" y="1050"/>
                      </a:cubicBezTo>
                      <a:cubicBezTo>
                        <a:pt x="426" y="1043"/>
                        <a:pt x="426" y="1043"/>
                        <a:pt x="426" y="1043"/>
                      </a:cubicBezTo>
                      <a:moveTo>
                        <a:pt x="440" y="1043"/>
                      </a:moveTo>
                      <a:cubicBezTo>
                        <a:pt x="433" y="1043"/>
                        <a:pt x="433" y="1043"/>
                        <a:pt x="433" y="1043"/>
                      </a:cubicBezTo>
                      <a:cubicBezTo>
                        <a:pt x="433" y="1050"/>
                        <a:pt x="433" y="1050"/>
                        <a:pt x="433" y="1050"/>
                      </a:cubicBezTo>
                      <a:cubicBezTo>
                        <a:pt x="440" y="1050"/>
                        <a:pt x="440" y="1050"/>
                        <a:pt x="440" y="1050"/>
                      </a:cubicBezTo>
                      <a:cubicBezTo>
                        <a:pt x="440" y="1043"/>
                        <a:pt x="440" y="1043"/>
                        <a:pt x="440" y="1043"/>
                      </a:cubicBezTo>
                      <a:moveTo>
                        <a:pt x="455" y="1043"/>
                      </a:moveTo>
                      <a:cubicBezTo>
                        <a:pt x="448" y="1043"/>
                        <a:pt x="448" y="1043"/>
                        <a:pt x="448" y="1043"/>
                      </a:cubicBezTo>
                      <a:cubicBezTo>
                        <a:pt x="448" y="1050"/>
                        <a:pt x="448" y="1050"/>
                        <a:pt x="448" y="1050"/>
                      </a:cubicBezTo>
                      <a:cubicBezTo>
                        <a:pt x="455" y="1050"/>
                        <a:pt x="455" y="1050"/>
                        <a:pt x="455" y="1050"/>
                      </a:cubicBezTo>
                      <a:cubicBezTo>
                        <a:pt x="455" y="1043"/>
                        <a:pt x="455" y="1043"/>
                        <a:pt x="455" y="1043"/>
                      </a:cubicBezTo>
                      <a:moveTo>
                        <a:pt x="337" y="1028"/>
                      </a:moveTo>
                      <a:cubicBezTo>
                        <a:pt x="330" y="1028"/>
                        <a:pt x="330" y="1028"/>
                        <a:pt x="330" y="1028"/>
                      </a:cubicBezTo>
                      <a:cubicBezTo>
                        <a:pt x="330" y="1035"/>
                        <a:pt x="330" y="1035"/>
                        <a:pt x="330" y="1035"/>
                      </a:cubicBezTo>
                      <a:cubicBezTo>
                        <a:pt x="337" y="1035"/>
                        <a:pt x="337" y="1035"/>
                        <a:pt x="337" y="1035"/>
                      </a:cubicBezTo>
                      <a:cubicBezTo>
                        <a:pt x="337" y="1028"/>
                        <a:pt x="337" y="1028"/>
                        <a:pt x="337" y="1028"/>
                      </a:cubicBezTo>
                      <a:moveTo>
                        <a:pt x="352" y="1028"/>
                      </a:moveTo>
                      <a:cubicBezTo>
                        <a:pt x="345" y="1028"/>
                        <a:pt x="345" y="1028"/>
                        <a:pt x="345" y="1028"/>
                      </a:cubicBezTo>
                      <a:cubicBezTo>
                        <a:pt x="345" y="1035"/>
                        <a:pt x="345" y="1035"/>
                        <a:pt x="345" y="1035"/>
                      </a:cubicBezTo>
                      <a:cubicBezTo>
                        <a:pt x="352" y="1035"/>
                        <a:pt x="352" y="1035"/>
                        <a:pt x="352" y="1035"/>
                      </a:cubicBezTo>
                      <a:cubicBezTo>
                        <a:pt x="352" y="1028"/>
                        <a:pt x="352" y="1028"/>
                        <a:pt x="352" y="1028"/>
                      </a:cubicBezTo>
                      <a:moveTo>
                        <a:pt x="367" y="1028"/>
                      </a:moveTo>
                      <a:cubicBezTo>
                        <a:pt x="360" y="1028"/>
                        <a:pt x="360" y="1028"/>
                        <a:pt x="360" y="1028"/>
                      </a:cubicBezTo>
                      <a:cubicBezTo>
                        <a:pt x="360" y="1035"/>
                        <a:pt x="360" y="1035"/>
                        <a:pt x="360" y="1035"/>
                      </a:cubicBezTo>
                      <a:cubicBezTo>
                        <a:pt x="367" y="1035"/>
                        <a:pt x="367" y="1035"/>
                        <a:pt x="367" y="1035"/>
                      </a:cubicBezTo>
                      <a:cubicBezTo>
                        <a:pt x="367" y="1028"/>
                        <a:pt x="367" y="1028"/>
                        <a:pt x="367" y="1028"/>
                      </a:cubicBezTo>
                      <a:moveTo>
                        <a:pt x="381" y="1028"/>
                      </a:moveTo>
                      <a:cubicBezTo>
                        <a:pt x="374" y="1028"/>
                        <a:pt x="374" y="1028"/>
                        <a:pt x="374" y="1028"/>
                      </a:cubicBezTo>
                      <a:cubicBezTo>
                        <a:pt x="374" y="1035"/>
                        <a:pt x="374" y="1035"/>
                        <a:pt x="374" y="1035"/>
                      </a:cubicBezTo>
                      <a:cubicBezTo>
                        <a:pt x="381" y="1035"/>
                        <a:pt x="381" y="1035"/>
                        <a:pt x="381" y="1035"/>
                      </a:cubicBezTo>
                      <a:cubicBezTo>
                        <a:pt x="381" y="1028"/>
                        <a:pt x="381" y="1028"/>
                        <a:pt x="381" y="1028"/>
                      </a:cubicBezTo>
                      <a:moveTo>
                        <a:pt x="396" y="1028"/>
                      </a:moveTo>
                      <a:cubicBezTo>
                        <a:pt x="389" y="1028"/>
                        <a:pt x="389" y="1028"/>
                        <a:pt x="389" y="1028"/>
                      </a:cubicBezTo>
                      <a:cubicBezTo>
                        <a:pt x="389" y="1035"/>
                        <a:pt x="389" y="1035"/>
                        <a:pt x="389" y="1035"/>
                      </a:cubicBezTo>
                      <a:cubicBezTo>
                        <a:pt x="396" y="1035"/>
                        <a:pt x="396" y="1035"/>
                        <a:pt x="396" y="1035"/>
                      </a:cubicBezTo>
                      <a:cubicBezTo>
                        <a:pt x="396" y="1028"/>
                        <a:pt x="396" y="1028"/>
                        <a:pt x="396" y="1028"/>
                      </a:cubicBezTo>
                      <a:moveTo>
                        <a:pt x="411" y="1028"/>
                      </a:moveTo>
                      <a:cubicBezTo>
                        <a:pt x="404" y="1028"/>
                        <a:pt x="404" y="1028"/>
                        <a:pt x="404" y="1028"/>
                      </a:cubicBezTo>
                      <a:cubicBezTo>
                        <a:pt x="404" y="1035"/>
                        <a:pt x="404" y="1035"/>
                        <a:pt x="404" y="1035"/>
                      </a:cubicBezTo>
                      <a:cubicBezTo>
                        <a:pt x="411" y="1035"/>
                        <a:pt x="411" y="1035"/>
                        <a:pt x="411" y="1035"/>
                      </a:cubicBezTo>
                      <a:cubicBezTo>
                        <a:pt x="411" y="1028"/>
                        <a:pt x="411" y="1028"/>
                        <a:pt x="411" y="1028"/>
                      </a:cubicBezTo>
                      <a:moveTo>
                        <a:pt x="109" y="786"/>
                      </a:moveTo>
                      <a:cubicBezTo>
                        <a:pt x="109" y="769"/>
                        <a:pt x="109" y="769"/>
                        <a:pt x="109" y="769"/>
                      </a:cubicBezTo>
                      <a:cubicBezTo>
                        <a:pt x="150" y="769"/>
                        <a:pt x="150" y="769"/>
                        <a:pt x="150" y="769"/>
                      </a:cubicBezTo>
                      <a:cubicBezTo>
                        <a:pt x="150" y="786"/>
                        <a:pt x="150" y="786"/>
                        <a:pt x="150" y="786"/>
                      </a:cubicBezTo>
                      <a:cubicBezTo>
                        <a:pt x="109" y="786"/>
                        <a:pt x="109" y="786"/>
                        <a:pt x="109" y="786"/>
                      </a:cubicBezTo>
                      <a:moveTo>
                        <a:pt x="178" y="786"/>
                      </a:moveTo>
                      <a:cubicBezTo>
                        <a:pt x="174" y="786"/>
                        <a:pt x="170" y="782"/>
                        <a:pt x="170" y="777"/>
                      </a:cubicBezTo>
                      <a:cubicBezTo>
                        <a:pt x="170" y="773"/>
                        <a:pt x="174" y="769"/>
                        <a:pt x="178" y="769"/>
                      </a:cubicBezTo>
                      <a:cubicBezTo>
                        <a:pt x="183" y="769"/>
                        <a:pt x="187" y="773"/>
                        <a:pt x="187" y="777"/>
                      </a:cubicBezTo>
                      <a:cubicBezTo>
                        <a:pt x="187" y="782"/>
                        <a:pt x="183" y="786"/>
                        <a:pt x="178" y="786"/>
                      </a:cubicBezTo>
                      <a:moveTo>
                        <a:pt x="227" y="786"/>
                      </a:moveTo>
                      <a:cubicBezTo>
                        <a:pt x="223" y="786"/>
                        <a:pt x="219" y="782"/>
                        <a:pt x="219" y="777"/>
                      </a:cubicBezTo>
                      <a:cubicBezTo>
                        <a:pt x="219" y="773"/>
                        <a:pt x="223" y="769"/>
                        <a:pt x="227" y="769"/>
                      </a:cubicBezTo>
                      <a:cubicBezTo>
                        <a:pt x="232" y="769"/>
                        <a:pt x="236" y="773"/>
                        <a:pt x="236" y="777"/>
                      </a:cubicBezTo>
                      <a:cubicBezTo>
                        <a:pt x="236" y="782"/>
                        <a:pt x="232" y="786"/>
                        <a:pt x="227" y="786"/>
                      </a:cubicBezTo>
                      <a:moveTo>
                        <a:pt x="256" y="786"/>
                      </a:moveTo>
                      <a:cubicBezTo>
                        <a:pt x="256" y="769"/>
                        <a:pt x="256" y="769"/>
                        <a:pt x="256" y="769"/>
                      </a:cubicBezTo>
                      <a:cubicBezTo>
                        <a:pt x="296" y="769"/>
                        <a:pt x="296" y="769"/>
                        <a:pt x="296" y="769"/>
                      </a:cubicBezTo>
                      <a:cubicBezTo>
                        <a:pt x="296" y="786"/>
                        <a:pt x="296" y="786"/>
                        <a:pt x="296" y="786"/>
                      </a:cubicBezTo>
                      <a:cubicBezTo>
                        <a:pt x="256" y="786"/>
                        <a:pt x="256" y="786"/>
                        <a:pt x="256" y="786"/>
                      </a:cubicBezTo>
                      <a:moveTo>
                        <a:pt x="318" y="802"/>
                      </a:moveTo>
                      <a:cubicBezTo>
                        <a:pt x="318" y="753"/>
                        <a:pt x="318" y="753"/>
                        <a:pt x="318" y="753"/>
                      </a:cubicBezTo>
                      <a:cubicBezTo>
                        <a:pt x="561" y="753"/>
                        <a:pt x="561" y="753"/>
                        <a:pt x="561" y="753"/>
                      </a:cubicBezTo>
                      <a:cubicBezTo>
                        <a:pt x="561" y="802"/>
                        <a:pt x="561" y="802"/>
                        <a:pt x="561" y="802"/>
                      </a:cubicBezTo>
                      <a:cubicBezTo>
                        <a:pt x="318" y="802"/>
                        <a:pt x="318" y="802"/>
                        <a:pt x="318" y="802"/>
                      </a:cubicBezTo>
                      <a:moveTo>
                        <a:pt x="590" y="802"/>
                      </a:moveTo>
                      <a:cubicBezTo>
                        <a:pt x="586" y="802"/>
                        <a:pt x="583" y="798"/>
                        <a:pt x="583" y="794"/>
                      </a:cubicBezTo>
                      <a:cubicBezTo>
                        <a:pt x="583" y="760"/>
                        <a:pt x="583" y="760"/>
                        <a:pt x="583" y="760"/>
                      </a:cubicBezTo>
                      <a:cubicBezTo>
                        <a:pt x="583" y="756"/>
                        <a:pt x="586" y="753"/>
                        <a:pt x="590" y="753"/>
                      </a:cubicBezTo>
                      <a:cubicBezTo>
                        <a:pt x="624" y="753"/>
                        <a:pt x="624" y="753"/>
                        <a:pt x="624" y="753"/>
                      </a:cubicBezTo>
                      <a:cubicBezTo>
                        <a:pt x="628" y="753"/>
                        <a:pt x="632" y="756"/>
                        <a:pt x="632" y="760"/>
                      </a:cubicBezTo>
                      <a:cubicBezTo>
                        <a:pt x="632" y="794"/>
                        <a:pt x="632" y="794"/>
                        <a:pt x="632" y="794"/>
                      </a:cubicBezTo>
                      <a:cubicBezTo>
                        <a:pt x="632" y="798"/>
                        <a:pt x="628" y="802"/>
                        <a:pt x="624" y="802"/>
                      </a:cubicBezTo>
                      <a:cubicBezTo>
                        <a:pt x="590" y="802"/>
                        <a:pt x="590" y="802"/>
                        <a:pt x="590" y="802"/>
                      </a:cubicBezTo>
                      <a:moveTo>
                        <a:pt x="692" y="689"/>
                      </a:moveTo>
                      <a:cubicBezTo>
                        <a:pt x="49" y="689"/>
                        <a:pt x="49" y="689"/>
                        <a:pt x="49" y="689"/>
                      </a:cubicBezTo>
                      <a:cubicBezTo>
                        <a:pt x="49" y="865"/>
                        <a:pt x="49" y="865"/>
                        <a:pt x="49" y="865"/>
                      </a:cubicBezTo>
                      <a:cubicBezTo>
                        <a:pt x="692" y="865"/>
                        <a:pt x="692" y="865"/>
                        <a:pt x="692" y="865"/>
                      </a:cubicBezTo>
                      <a:cubicBezTo>
                        <a:pt x="692" y="689"/>
                        <a:pt x="692" y="689"/>
                        <a:pt x="692" y="689"/>
                      </a:cubicBezTo>
                      <a:moveTo>
                        <a:pt x="316" y="1028"/>
                      </a:moveTo>
                      <a:cubicBezTo>
                        <a:pt x="333" y="1023"/>
                        <a:pt x="352" y="1020"/>
                        <a:pt x="371" y="1020"/>
                      </a:cubicBezTo>
                      <a:cubicBezTo>
                        <a:pt x="389" y="1020"/>
                        <a:pt x="408" y="1023"/>
                        <a:pt x="425" y="1028"/>
                      </a:cubicBezTo>
                      <a:cubicBezTo>
                        <a:pt x="419" y="1028"/>
                        <a:pt x="419" y="1028"/>
                        <a:pt x="419" y="1028"/>
                      </a:cubicBezTo>
                      <a:cubicBezTo>
                        <a:pt x="419" y="1035"/>
                        <a:pt x="419" y="1035"/>
                        <a:pt x="419" y="1035"/>
                      </a:cubicBezTo>
                      <a:cubicBezTo>
                        <a:pt x="426" y="1035"/>
                        <a:pt x="426" y="1035"/>
                        <a:pt x="426" y="1035"/>
                      </a:cubicBezTo>
                      <a:cubicBezTo>
                        <a:pt x="426" y="1028"/>
                        <a:pt x="426" y="1028"/>
                        <a:pt x="426" y="1028"/>
                      </a:cubicBezTo>
                      <a:cubicBezTo>
                        <a:pt x="428" y="1029"/>
                        <a:pt x="431" y="1030"/>
                        <a:pt x="433" y="1031"/>
                      </a:cubicBezTo>
                      <a:cubicBezTo>
                        <a:pt x="433" y="1035"/>
                        <a:pt x="433" y="1035"/>
                        <a:pt x="433" y="1035"/>
                      </a:cubicBezTo>
                      <a:cubicBezTo>
                        <a:pt x="440" y="1035"/>
                        <a:pt x="440" y="1035"/>
                        <a:pt x="440" y="1035"/>
                      </a:cubicBezTo>
                      <a:cubicBezTo>
                        <a:pt x="440" y="1033"/>
                        <a:pt x="440" y="1033"/>
                        <a:pt x="440" y="1033"/>
                      </a:cubicBezTo>
                      <a:cubicBezTo>
                        <a:pt x="448" y="1036"/>
                        <a:pt x="456" y="1040"/>
                        <a:pt x="463" y="1044"/>
                      </a:cubicBezTo>
                      <a:cubicBezTo>
                        <a:pt x="463" y="1050"/>
                        <a:pt x="463" y="1050"/>
                        <a:pt x="463" y="1050"/>
                      </a:cubicBezTo>
                      <a:cubicBezTo>
                        <a:pt x="470" y="1050"/>
                        <a:pt x="470" y="1050"/>
                        <a:pt x="470" y="1050"/>
                      </a:cubicBezTo>
                      <a:cubicBezTo>
                        <a:pt x="470" y="1048"/>
                        <a:pt x="470" y="1048"/>
                        <a:pt x="470" y="1048"/>
                      </a:cubicBezTo>
                      <a:cubicBezTo>
                        <a:pt x="478" y="1052"/>
                        <a:pt x="485" y="1057"/>
                        <a:pt x="492" y="1063"/>
                      </a:cubicBezTo>
                      <a:cubicBezTo>
                        <a:pt x="492" y="1065"/>
                        <a:pt x="492" y="1065"/>
                        <a:pt x="492" y="1065"/>
                      </a:cubicBezTo>
                      <a:cubicBezTo>
                        <a:pt x="494" y="1065"/>
                        <a:pt x="494" y="1065"/>
                        <a:pt x="494" y="1065"/>
                      </a:cubicBezTo>
                      <a:cubicBezTo>
                        <a:pt x="499" y="1068"/>
                        <a:pt x="503" y="1072"/>
                        <a:pt x="507" y="1076"/>
                      </a:cubicBezTo>
                      <a:cubicBezTo>
                        <a:pt x="507" y="1079"/>
                        <a:pt x="507" y="1079"/>
                        <a:pt x="507" y="1079"/>
                      </a:cubicBezTo>
                      <a:cubicBezTo>
                        <a:pt x="511" y="1079"/>
                        <a:pt x="511" y="1079"/>
                        <a:pt x="511" y="1079"/>
                      </a:cubicBezTo>
                      <a:cubicBezTo>
                        <a:pt x="514" y="1083"/>
                        <a:pt x="518" y="1088"/>
                        <a:pt x="522" y="1092"/>
                      </a:cubicBezTo>
                      <a:cubicBezTo>
                        <a:pt x="522" y="1094"/>
                        <a:pt x="522" y="1094"/>
                        <a:pt x="522" y="1094"/>
                      </a:cubicBezTo>
                      <a:cubicBezTo>
                        <a:pt x="524" y="1094"/>
                        <a:pt x="524" y="1094"/>
                        <a:pt x="524" y="1094"/>
                      </a:cubicBezTo>
                      <a:cubicBezTo>
                        <a:pt x="529" y="1101"/>
                        <a:pt x="534" y="1109"/>
                        <a:pt x="539" y="1117"/>
                      </a:cubicBezTo>
                      <a:cubicBezTo>
                        <a:pt x="537" y="1117"/>
                        <a:pt x="537" y="1117"/>
                        <a:pt x="537" y="1117"/>
                      </a:cubicBezTo>
                      <a:cubicBezTo>
                        <a:pt x="537" y="1124"/>
                        <a:pt x="537" y="1124"/>
                        <a:pt x="537" y="1124"/>
                      </a:cubicBezTo>
                      <a:cubicBezTo>
                        <a:pt x="543" y="1124"/>
                        <a:pt x="543" y="1124"/>
                        <a:pt x="543" y="1124"/>
                      </a:cubicBezTo>
                      <a:cubicBezTo>
                        <a:pt x="547" y="1131"/>
                        <a:pt x="550" y="1138"/>
                        <a:pt x="553" y="1146"/>
                      </a:cubicBezTo>
                      <a:cubicBezTo>
                        <a:pt x="551" y="1146"/>
                        <a:pt x="551" y="1146"/>
                        <a:pt x="551" y="1146"/>
                      </a:cubicBezTo>
                      <a:cubicBezTo>
                        <a:pt x="551" y="1153"/>
                        <a:pt x="551" y="1153"/>
                        <a:pt x="551" y="1153"/>
                      </a:cubicBezTo>
                      <a:cubicBezTo>
                        <a:pt x="556" y="1153"/>
                        <a:pt x="556" y="1153"/>
                        <a:pt x="556" y="1153"/>
                      </a:cubicBezTo>
                      <a:cubicBezTo>
                        <a:pt x="557" y="1156"/>
                        <a:pt x="557" y="1158"/>
                        <a:pt x="558" y="1161"/>
                      </a:cubicBezTo>
                      <a:cubicBezTo>
                        <a:pt x="551" y="1161"/>
                        <a:pt x="551" y="1161"/>
                        <a:pt x="551" y="1161"/>
                      </a:cubicBezTo>
                      <a:cubicBezTo>
                        <a:pt x="551" y="1168"/>
                        <a:pt x="551" y="1168"/>
                        <a:pt x="551" y="1168"/>
                      </a:cubicBezTo>
                      <a:cubicBezTo>
                        <a:pt x="558" y="1168"/>
                        <a:pt x="558" y="1168"/>
                        <a:pt x="558" y="1168"/>
                      </a:cubicBezTo>
                      <a:cubicBezTo>
                        <a:pt x="558" y="1161"/>
                        <a:pt x="558" y="1161"/>
                        <a:pt x="558" y="1161"/>
                      </a:cubicBezTo>
                      <a:cubicBezTo>
                        <a:pt x="563" y="1179"/>
                        <a:pt x="566" y="1197"/>
                        <a:pt x="566" y="1216"/>
                      </a:cubicBezTo>
                      <a:cubicBezTo>
                        <a:pt x="566" y="1235"/>
                        <a:pt x="563" y="1253"/>
                        <a:pt x="558" y="1271"/>
                      </a:cubicBezTo>
                      <a:cubicBezTo>
                        <a:pt x="558" y="1264"/>
                        <a:pt x="558" y="1264"/>
                        <a:pt x="558" y="1264"/>
                      </a:cubicBezTo>
                      <a:cubicBezTo>
                        <a:pt x="551" y="1264"/>
                        <a:pt x="551" y="1264"/>
                        <a:pt x="551" y="1264"/>
                      </a:cubicBezTo>
                      <a:cubicBezTo>
                        <a:pt x="551" y="1271"/>
                        <a:pt x="551" y="1271"/>
                        <a:pt x="551" y="1271"/>
                      </a:cubicBezTo>
                      <a:cubicBezTo>
                        <a:pt x="558" y="1271"/>
                        <a:pt x="558" y="1271"/>
                        <a:pt x="558" y="1271"/>
                      </a:cubicBezTo>
                      <a:cubicBezTo>
                        <a:pt x="557" y="1274"/>
                        <a:pt x="557" y="1276"/>
                        <a:pt x="556" y="1279"/>
                      </a:cubicBezTo>
                      <a:cubicBezTo>
                        <a:pt x="551" y="1279"/>
                        <a:pt x="551" y="1279"/>
                        <a:pt x="551" y="1279"/>
                      </a:cubicBezTo>
                      <a:cubicBezTo>
                        <a:pt x="551" y="1286"/>
                        <a:pt x="551" y="1286"/>
                        <a:pt x="551" y="1286"/>
                      </a:cubicBezTo>
                      <a:cubicBezTo>
                        <a:pt x="553" y="1286"/>
                        <a:pt x="553" y="1286"/>
                        <a:pt x="553" y="1286"/>
                      </a:cubicBezTo>
                      <a:cubicBezTo>
                        <a:pt x="550" y="1294"/>
                        <a:pt x="547" y="1301"/>
                        <a:pt x="543" y="1308"/>
                      </a:cubicBezTo>
                      <a:cubicBezTo>
                        <a:pt x="537" y="1308"/>
                        <a:pt x="537" y="1308"/>
                        <a:pt x="537" y="1308"/>
                      </a:cubicBezTo>
                      <a:cubicBezTo>
                        <a:pt x="537" y="1315"/>
                        <a:pt x="537" y="1315"/>
                        <a:pt x="537" y="1315"/>
                      </a:cubicBezTo>
                      <a:cubicBezTo>
                        <a:pt x="539" y="1315"/>
                        <a:pt x="539" y="1315"/>
                        <a:pt x="539" y="1315"/>
                      </a:cubicBezTo>
                      <a:cubicBezTo>
                        <a:pt x="534" y="1323"/>
                        <a:pt x="529" y="1331"/>
                        <a:pt x="524" y="1338"/>
                      </a:cubicBezTo>
                      <a:cubicBezTo>
                        <a:pt x="522" y="1338"/>
                        <a:pt x="522" y="1338"/>
                        <a:pt x="522" y="1338"/>
                      </a:cubicBezTo>
                      <a:cubicBezTo>
                        <a:pt x="522" y="1340"/>
                        <a:pt x="522" y="1340"/>
                        <a:pt x="522" y="1340"/>
                      </a:cubicBezTo>
                      <a:cubicBezTo>
                        <a:pt x="518" y="1344"/>
                        <a:pt x="514" y="1349"/>
                        <a:pt x="511" y="1353"/>
                      </a:cubicBezTo>
                      <a:cubicBezTo>
                        <a:pt x="507" y="1353"/>
                        <a:pt x="507" y="1353"/>
                        <a:pt x="507" y="1353"/>
                      </a:cubicBezTo>
                      <a:cubicBezTo>
                        <a:pt x="507" y="1356"/>
                        <a:pt x="507" y="1356"/>
                        <a:pt x="507" y="1356"/>
                      </a:cubicBezTo>
                      <a:cubicBezTo>
                        <a:pt x="503" y="1360"/>
                        <a:pt x="499" y="1364"/>
                        <a:pt x="494" y="1367"/>
                      </a:cubicBezTo>
                      <a:cubicBezTo>
                        <a:pt x="492" y="1367"/>
                        <a:pt x="492" y="1367"/>
                        <a:pt x="492" y="1367"/>
                      </a:cubicBezTo>
                      <a:cubicBezTo>
                        <a:pt x="492" y="1369"/>
                        <a:pt x="492" y="1369"/>
                        <a:pt x="492" y="1369"/>
                      </a:cubicBezTo>
                      <a:cubicBezTo>
                        <a:pt x="485" y="1375"/>
                        <a:pt x="478" y="1380"/>
                        <a:pt x="470" y="1385"/>
                      </a:cubicBezTo>
                      <a:cubicBezTo>
                        <a:pt x="470" y="1382"/>
                        <a:pt x="470" y="1382"/>
                        <a:pt x="470" y="1382"/>
                      </a:cubicBezTo>
                      <a:cubicBezTo>
                        <a:pt x="463" y="1382"/>
                        <a:pt x="463" y="1382"/>
                        <a:pt x="463" y="1382"/>
                      </a:cubicBezTo>
                      <a:cubicBezTo>
                        <a:pt x="463" y="1388"/>
                        <a:pt x="463" y="1388"/>
                        <a:pt x="463" y="1388"/>
                      </a:cubicBezTo>
                      <a:cubicBezTo>
                        <a:pt x="456" y="1392"/>
                        <a:pt x="448" y="1396"/>
                        <a:pt x="440" y="1399"/>
                      </a:cubicBezTo>
                      <a:cubicBezTo>
                        <a:pt x="440" y="1397"/>
                        <a:pt x="440" y="1397"/>
                        <a:pt x="440" y="1397"/>
                      </a:cubicBezTo>
                      <a:cubicBezTo>
                        <a:pt x="433" y="1397"/>
                        <a:pt x="433" y="1397"/>
                        <a:pt x="433" y="1397"/>
                      </a:cubicBezTo>
                      <a:cubicBezTo>
                        <a:pt x="433" y="1401"/>
                        <a:pt x="433" y="1401"/>
                        <a:pt x="433" y="1401"/>
                      </a:cubicBezTo>
                      <a:cubicBezTo>
                        <a:pt x="431" y="1402"/>
                        <a:pt x="428" y="1403"/>
                        <a:pt x="426" y="1404"/>
                      </a:cubicBezTo>
                      <a:cubicBezTo>
                        <a:pt x="426" y="1397"/>
                        <a:pt x="426" y="1397"/>
                        <a:pt x="426" y="1397"/>
                      </a:cubicBezTo>
                      <a:cubicBezTo>
                        <a:pt x="419" y="1397"/>
                        <a:pt x="419" y="1397"/>
                        <a:pt x="419" y="1397"/>
                      </a:cubicBezTo>
                      <a:cubicBezTo>
                        <a:pt x="419" y="1404"/>
                        <a:pt x="419" y="1404"/>
                        <a:pt x="419" y="1404"/>
                      </a:cubicBezTo>
                      <a:cubicBezTo>
                        <a:pt x="425" y="1404"/>
                        <a:pt x="425" y="1404"/>
                        <a:pt x="425" y="1404"/>
                      </a:cubicBezTo>
                      <a:cubicBezTo>
                        <a:pt x="408" y="1409"/>
                        <a:pt x="390" y="1412"/>
                        <a:pt x="371" y="1412"/>
                      </a:cubicBezTo>
                      <a:cubicBezTo>
                        <a:pt x="352" y="1412"/>
                        <a:pt x="333" y="1409"/>
                        <a:pt x="316" y="1404"/>
                      </a:cubicBezTo>
                      <a:cubicBezTo>
                        <a:pt x="322" y="1404"/>
                        <a:pt x="322" y="1404"/>
                        <a:pt x="322" y="1404"/>
                      </a:cubicBezTo>
                      <a:cubicBezTo>
                        <a:pt x="322" y="1397"/>
                        <a:pt x="322" y="1397"/>
                        <a:pt x="322" y="1397"/>
                      </a:cubicBezTo>
                      <a:cubicBezTo>
                        <a:pt x="315" y="1397"/>
                        <a:pt x="315" y="1397"/>
                        <a:pt x="315" y="1397"/>
                      </a:cubicBezTo>
                      <a:cubicBezTo>
                        <a:pt x="315" y="1404"/>
                        <a:pt x="315" y="1404"/>
                        <a:pt x="315" y="1404"/>
                      </a:cubicBezTo>
                      <a:cubicBezTo>
                        <a:pt x="313" y="1403"/>
                        <a:pt x="310" y="1402"/>
                        <a:pt x="308" y="1401"/>
                      </a:cubicBezTo>
                      <a:cubicBezTo>
                        <a:pt x="308" y="1397"/>
                        <a:pt x="308" y="1397"/>
                        <a:pt x="308" y="1397"/>
                      </a:cubicBezTo>
                      <a:cubicBezTo>
                        <a:pt x="301" y="1397"/>
                        <a:pt x="301" y="1397"/>
                        <a:pt x="301" y="1397"/>
                      </a:cubicBezTo>
                      <a:cubicBezTo>
                        <a:pt x="301" y="1399"/>
                        <a:pt x="301" y="1399"/>
                        <a:pt x="301" y="1399"/>
                      </a:cubicBezTo>
                      <a:cubicBezTo>
                        <a:pt x="293" y="1396"/>
                        <a:pt x="285" y="1392"/>
                        <a:pt x="278" y="1388"/>
                      </a:cubicBezTo>
                      <a:cubicBezTo>
                        <a:pt x="278" y="1382"/>
                        <a:pt x="278" y="1382"/>
                        <a:pt x="278" y="1382"/>
                      </a:cubicBezTo>
                      <a:cubicBezTo>
                        <a:pt x="271" y="1382"/>
                        <a:pt x="271" y="1382"/>
                        <a:pt x="271" y="1382"/>
                      </a:cubicBezTo>
                      <a:cubicBezTo>
                        <a:pt x="271" y="1385"/>
                        <a:pt x="271" y="1385"/>
                        <a:pt x="271" y="1385"/>
                      </a:cubicBezTo>
                      <a:cubicBezTo>
                        <a:pt x="263" y="1380"/>
                        <a:pt x="256" y="1375"/>
                        <a:pt x="249" y="1369"/>
                      </a:cubicBezTo>
                      <a:cubicBezTo>
                        <a:pt x="249" y="1367"/>
                        <a:pt x="249" y="1367"/>
                        <a:pt x="249" y="1367"/>
                      </a:cubicBezTo>
                      <a:cubicBezTo>
                        <a:pt x="247" y="1367"/>
                        <a:pt x="247" y="1367"/>
                        <a:pt x="247" y="1367"/>
                      </a:cubicBezTo>
                      <a:cubicBezTo>
                        <a:pt x="242" y="1364"/>
                        <a:pt x="238" y="1360"/>
                        <a:pt x="234" y="1356"/>
                      </a:cubicBezTo>
                      <a:cubicBezTo>
                        <a:pt x="234" y="1353"/>
                        <a:pt x="234" y="1353"/>
                        <a:pt x="234" y="1353"/>
                      </a:cubicBezTo>
                      <a:cubicBezTo>
                        <a:pt x="231" y="1353"/>
                        <a:pt x="231" y="1353"/>
                        <a:pt x="231" y="1353"/>
                      </a:cubicBezTo>
                      <a:cubicBezTo>
                        <a:pt x="227" y="1349"/>
                        <a:pt x="223" y="1344"/>
                        <a:pt x="219" y="1340"/>
                      </a:cubicBezTo>
                      <a:cubicBezTo>
                        <a:pt x="219" y="1338"/>
                        <a:pt x="219" y="1338"/>
                        <a:pt x="219" y="1338"/>
                      </a:cubicBezTo>
                      <a:cubicBezTo>
                        <a:pt x="218" y="1338"/>
                        <a:pt x="218" y="1338"/>
                        <a:pt x="218" y="1338"/>
                      </a:cubicBezTo>
                      <a:cubicBezTo>
                        <a:pt x="212" y="1331"/>
                        <a:pt x="207" y="1323"/>
                        <a:pt x="202" y="1315"/>
                      </a:cubicBezTo>
                      <a:cubicBezTo>
                        <a:pt x="204" y="1315"/>
                        <a:pt x="204" y="1315"/>
                        <a:pt x="204" y="1315"/>
                      </a:cubicBezTo>
                      <a:cubicBezTo>
                        <a:pt x="204" y="1308"/>
                        <a:pt x="204" y="1308"/>
                        <a:pt x="204" y="1308"/>
                      </a:cubicBezTo>
                      <a:cubicBezTo>
                        <a:pt x="198" y="1308"/>
                        <a:pt x="198" y="1308"/>
                        <a:pt x="198" y="1308"/>
                      </a:cubicBezTo>
                      <a:cubicBezTo>
                        <a:pt x="194" y="1301"/>
                        <a:pt x="191" y="1294"/>
                        <a:pt x="188" y="1286"/>
                      </a:cubicBezTo>
                      <a:cubicBezTo>
                        <a:pt x="190" y="1286"/>
                        <a:pt x="190" y="1286"/>
                        <a:pt x="190" y="1286"/>
                      </a:cubicBezTo>
                      <a:cubicBezTo>
                        <a:pt x="190" y="1279"/>
                        <a:pt x="190" y="1279"/>
                        <a:pt x="190" y="1279"/>
                      </a:cubicBezTo>
                      <a:cubicBezTo>
                        <a:pt x="185" y="1279"/>
                        <a:pt x="185" y="1279"/>
                        <a:pt x="185" y="1279"/>
                      </a:cubicBezTo>
                      <a:cubicBezTo>
                        <a:pt x="184" y="1276"/>
                        <a:pt x="184" y="1274"/>
                        <a:pt x="183" y="1271"/>
                      </a:cubicBezTo>
                      <a:cubicBezTo>
                        <a:pt x="190" y="1271"/>
                        <a:pt x="190" y="1271"/>
                        <a:pt x="190" y="1271"/>
                      </a:cubicBezTo>
                      <a:cubicBezTo>
                        <a:pt x="190" y="1264"/>
                        <a:pt x="190" y="1264"/>
                        <a:pt x="190" y="1264"/>
                      </a:cubicBezTo>
                      <a:cubicBezTo>
                        <a:pt x="183" y="1264"/>
                        <a:pt x="183" y="1264"/>
                        <a:pt x="183" y="1264"/>
                      </a:cubicBezTo>
                      <a:cubicBezTo>
                        <a:pt x="183" y="1271"/>
                        <a:pt x="183" y="1271"/>
                        <a:pt x="183" y="1271"/>
                      </a:cubicBezTo>
                      <a:cubicBezTo>
                        <a:pt x="178" y="1253"/>
                        <a:pt x="175" y="1235"/>
                        <a:pt x="175" y="1216"/>
                      </a:cubicBezTo>
                      <a:cubicBezTo>
                        <a:pt x="175" y="1197"/>
                        <a:pt x="178" y="1179"/>
                        <a:pt x="183" y="1161"/>
                      </a:cubicBezTo>
                      <a:cubicBezTo>
                        <a:pt x="183" y="1168"/>
                        <a:pt x="183" y="1168"/>
                        <a:pt x="183" y="1168"/>
                      </a:cubicBezTo>
                      <a:cubicBezTo>
                        <a:pt x="190" y="1168"/>
                        <a:pt x="190" y="1168"/>
                        <a:pt x="190" y="1168"/>
                      </a:cubicBezTo>
                      <a:cubicBezTo>
                        <a:pt x="190" y="1161"/>
                        <a:pt x="190" y="1161"/>
                        <a:pt x="190" y="1161"/>
                      </a:cubicBezTo>
                      <a:cubicBezTo>
                        <a:pt x="183" y="1161"/>
                        <a:pt x="183" y="1161"/>
                        <a:pt x="183" y="1161"/>
                      </a:cubicBezTo>
                      <a:cubicBezTo>
                        <a:pt x="184" y="1158"/>
                        <a:pt x="184" y="1156"/>
                        <a:pt x="185" y="1153"/>
                      </a:cubicBezTo>
                      <a:cubicBezTo>
                        <a:pt x="190" y="1153"/>
                        <a:pt x="190" y="1153"/>
                        <a:pt x="190" y="1153"/>
                      </a:cubicBezTo>
                      <a:cubicBezTo>
                        <a:pt x="190" y="1146"/>
                        <a:pt x="190" y="1146"/>
                        <a:pt x="190" y="1146"/>
                      </a:cubicBezTo>
                      <a:cubicBezTo>
                        <a:pt x="188" y="1146"/>
                        <a:pt x="188" y="1146"/>
                        <a:pt x="188" y="1146"/>
                      </a:cubicBezTo>
                      <a:cubicBezTo>
                        <a:pt x="191" y="1138"/>
                        <a:pt x="194" y="1131"/>
                        <a:pt x="198" y="1124"/>
                      </a:cubicBezTo>
                      <a:cubicBezTo>
                        <a:pt x="204" y="1124"/>
                        <a:pt x="204" y="1124"/>
                        <a:pt x="204" y="1124"/>
                      </a:cubicBezTo>
                      <a:cubicBezTo>
                        <a:pt x="204" y="1117"/>
                        <a:pt x="204" y="1117"/>
                        <a:pt x="204" y="1117"/>
                      </a:cubicBezTo>
                      <a:cubicBezTo>
                        <a:pt x="202" y="1117"/>
                        <a:pt x="202" y="1117"/>
                        <a:pt x="202" y="1117"/>
                      </a:cubicBezTo>
                      <a:cubicBezTo>
                        <a:pt x="207" y="1109"/>
                        <a:pt x="212" y="1101"/>
                        <a:pt x="218" y="1094"/>
                      </a:cubicBezTo>
                      <a:cubicBezTo>
                        <a:pt x="219" y="1094"/>
                        <a:pt x="219" y="1094"/>
                        <a:pt x="219" y="1094"/>
                      </a:cubicBezTo>
                      <a:cubicBezTo>
                        <a:pt x="219" y="1092"/>
                        <a:pt x="219" y="1092"/>
                        <a:pt x="219" y="1092"/>
                      </a:cubicBezTo>
                      <a:cubicBezTo>
                        <a:pt x="223" y="1088"/>
                        <a:pt x="227" y="1083"/>
                        <a:pt x="231" y="1079"/>
                      </a:cubicBezTo>
                      <a:cubicBezTo>
                        <a:pt x="234" y="1079"/>
                        <a:pt x="234" y="1079"/>
                        <a:pt x="234" y="1079"/>
                      </a:cubicBezTo>
                      <a:cubicBezTo>
                        <a:pt x="234" y="1076"/>
                        <a:pt x="234" y="1076"/>
                        <a:pt x="234" y="1076"/>
                      </a:cubicBezTo>
                      <a:cubicBezTo>
                        <a:pt x="238" y="1072"/>
                        <a:pt x="242" y="1068"/>
                        <a:pt x="247" y="1065"/>
                      </a:cubicBezTo>
                      <a:cubicBezTo>
                        <a:pt x="249" y="1065"/>
                        <a:pt x="249" y="1065"/>
                        <a:pt x="249" y="1065"/>
                      </a:cubicBezTo>
                      <a:cubicBezTo>
                        <a:pt x="249" y="1063"/>
                        <a:pt x="249" y="1063"/>
                        <a:pt x="249" y="1063"/>
                      </a:cubicBezTo>
                      <a:cubicBezTo>
                        <a:pt x="256" y="1057"/>
                        <a:pt x="263" y="1052"/>
                        <a:pt x="271" y="1048"/>
                      </a:cubicBezTo>
                      <a:cubicBezTo>
                        <a:pt x="271" y="1050"/>
                        <a:pt x="271" y="1050"/>
                        <a:pt x="271" y="1050"/>
                      </a:cubicBezTo>
                      <a:cubicBezTo>
                        <a:pt x="278" y="1050"/>
                        <a:pt x="278" y="1050"/>
                        <a:pt x="278" y="1050"/>
                      </a:cubicBezTo>
                      <a:cubicBezTo>
                        <a:pt x="278" y="1044"/>
                        <a:pt x="278" y="1044"/>
                        <a:pt x="278" y="1044"/>
                      </a:cubicBezTo>
                      <a:cubicBezTo>
                        <a:pt x="285" y="1040"/>
                        <a:pt x="293" y="1036"/>
                        <a:pt x="301" y="1033"/>
                      </a:cubicBezTo>
                      <a:cubicBezTo>
                        <a:pt x="301" y="1035"/>
                        <a:pt x="301" y="1035"/>
                        <a:pt x="301" y="1035"/>
                      </a:cubicBezTo>
                      <a:cubicBezTo>
                        <a:pt x="308" y="1035"/>
                        <a:pt x="308" y="1035"/>
                        <a:pt x="308" y="1035"/>
                      </a:cubicBezTo>
                      <a:cubicBezTo>
                        <a:pt x="308" y="1031"/>
                        <a:pt x="308" y="1031"/>
                        <a:pt x="308" y="1031"/>
                      </a:cubicBezTo>
                      <a:cubicBezTo>
                        <a:pt x="310" y="1030"/>
                        <a:pt x="313" y="1029"/>
                        <a:pt x="315" y="1028"/>
                      </a:cubicBezTo>
                      <a:cubicBezTo>
                        <a:pt x="315" y="1035"/>
                        <a:pt x="315" y="1035"/>
                        <a:pt x="315" y="1035"/>
                      </a:cubicBezTo>
                      <a:cubicBezTo>
                        <a:pt x="322" y="1035"/>
                        <a:pt x="322" y="1035"/>
                        <a:pt x="322" y="1035"/>
                      </a:cubicBezTo>
                      <a:cubicBezTo>
                        <a:pt x="322" y="1028"/>
                        <a:pt x="322" y="1028"/>
                        <a:pt x="322" y="1028"/>
                      </a:cubicBezTo>
                      <a:cubicBezTo>
                        <a:pt x="316" y="1028"/>
                        <a:pt x="316" y="1028"/>
                        <a:pt x="316" y="1028"/>
                      </a:cubicBezTo>
                      <a:moveTo>
                        <a:pt x="41" y="873"/>
                      </a:moveTo>
                      <a:cubicBezTo>
                        <a:pt x="41" y="681"/>
                        <a:pt x="41" y="681"/>
                        <a:pt x="41" y="681"/>
                      </a:cubicBezTo>
                      <a:cubicBezTo>
                        <a:pt x="700" y="681"/>
                        <a:pt x="700" y="681"/>
                        <a:pt x="700" y="681"/>
                      </a:cubicBezTo>
                      <a:cubicBezTo>
                        <a:pt x="700" y="869"/>
                        <a:pt x="700" y="869"/>
                        <a:pt x="700" y="869"/>
                      </a:cubicBezTo>
                      <a:cubicBezTo>
                        <a:pt x="700" y="873"/>
                        <a:pt x="700" y="873"/>
                        <a:pt x="700" y="873"/>
                      </a:cubicBezTo>
                      <a:cubicBezTo>
                        <a:pt x="41" y="873"/>
                        <a:pt x="41" y="873"/>
                        <a:pt x="41" y="873"/>
                      </a:cubicBezTo>
                      <a:moveTo>
                        <a:pt x="45" y="525"/>
                      </a:moveTo>
                      <a:cubicBezTo>
                        <a:pt x="45" y="341"/>
                        <a:pt x="45" y="341"/>
                        <a:pt x="45" y="341"/>
                      </a:cubicBezTo>
                      <a:cubicBezTo>
                        <a:pt x="696" y="341"/>
                        <a:pt x="696" y="341"/>
                        <a:pt x="696" y="341"/>
                      </a:cubicBezTo>
                      <a:cubicBezTo>
                        <a:pt x="696" y="525"/>
                        <a:pt x="696" y="525"/>
                        <a:pt x="696" y="525"/>
                      </a:cubicBezTo>
                      <a:cubicBezTo>
                        <a:pt x="45" y="525"/>
                        <a:pt x="45" y="525"/>
                        <a:pt x="45" y="525"/>
                      </a:cubicBezTo>
                      <a:moveTo>
                        <a:pt x="45" y="320"/>
                      </a:moveTo>
                      <a:cubicBezTo>
                        <a:pt x="45" y="136"/>
                        <a:pt x="45" y="136"/>
                        <a:pt x="45" y="136"/>
                      </a:cubicBezTo>
                      <a:cubicBezTo>
                        <a:pt x="696" y="136"/>
                        <a:pt x="696" y="136"/>
                        <a:pt x="696" y="136"/>
                      </a:cubicBezTo>
                      <a:cubicBezTo>
                        <a:pt x="696" y="320"/>
                        <a:pt x="696" y="320"/>
                        <a:pt x="696" y="320"/>
                      </a:cubicBezTo>
                      <a:cubicBezTo>
                        <a:pt x="45" y="320"/>
                        <a:pt x="45" y="320"/>
                        <a:pt x="45" y="320"/>
                      </a:cubicBezTo>
                      <a:moveTo>
                        <a:pt x="678" y="0"/>
                      </a:move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28" y="0"/>
                        <a:pt x="0" y="28"/>
                        <a:pt x="0" y="62"/>
                      </a:cubicBezTo>
                      <a:cubicBezTo>
                        <a:pt x="0" y="1492"/>
                        <a:pt x="0" y="1492"/>
                        <a:pt x="0" y="1492"/>
                      </a:cubicBezTo>
                      <a:cubicBezTo>
                        <a:pt x="0" y="1527"/>
                        <a:pt x="28" y="1555"/>
                        <a:pt x="63" y="1555"/>
                      </a:cubicBezTo>
                      <a:cubicBezTo>
                        <a:pt x="678" y="1555"/>
                        <a:pt x="678" y="1555"/>
                        <a:pt x="678" y="1555"/>
                      </a:cubicBezTo>
                      <a:cubicBezTo>
                        <a:pt x="713" y="1555"/>
                        <a:pt x="741" y="1527"/>
                        <a:pt x="741" y="1492"/>
                      </a:cubicBezTo>
                      <a:cubicBezTo>
                        <a:pt x="741" y="62"/>
                        <a:pt x="741" y="62"/>
                        <a:pt x="741" y="62"/>
                      </a:cubicBezTo>
                      <a:cubicBezTo>
                        <a:pt x="741" y="28"/>
                        <a:pt x="713" y="0"/>
                        <a:pt x="678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ï$ļîde">
                  <a:extLst>
                    <a:ext uri="{FF2B5EF4-FFF2-40B4-BE49-F238E27FC236}">
                      <a16:creationId xmlns:a16="http://schemas.microsoft.com/office/drawing/2014/main" xmlns="" id="{D143AF5C-32D4-43B3-BD8D-7DE638656C94}"/>
                    </a:ext>
                  </a:extLst>
                </p:cNvPr>
                <p:cNvSpPr/>
                <p:nvPr/>
              </p:nvSpPr>
              <p:spPr bwMode="auto">
                <a:xfrm>
                  <a:off x="1890" y="1614"/>
                  <a:ext cx="893" cy="252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ṧḻïdê">
                  <a:extLst>
                    <a:ext uri="{FF2B5EF4-FFF2-40B4-BE49-F238E27FC236}">
                      <a16:creationId xmlns:a16="http://schemas.microsoft.com/office/drawing/2014/main" xmlns="" id="{5F0F9262-9D40-45A7-983D-5F82BF9080A2}"/>
                    </a:ext>
                  </a:extLst>
                </p:cNvPr>
                <p:cNvSpPr/>
                <p:nvPr/>
              </p:nvSpPr>
              <p:spPr bwMode="auto">
                <a:xfrm>
                  <a:off x="1890" y="1614"/>
                  <a:ext cx="893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iṡḷîdé">
                  <a:extLst>
                    <a:ext uri="{FF2B5EF4-FFF2-40B4-BE49-F238E27FC236}">
                      <a16:creationId xmlns:a16="http://schemas.microsoft.com/office/drawing/2014/main" xmlns="" id="{53F84598-8CA1-4DAA-BFAB-22169A202CE9}"/>
                    </a:ext>
                  </a:extLst>
                </p:cNvPr>
                <p:cNvSpPr/>
                <p:nvPr/>
              </p:nvSpPr>
              <p:spPr bwMode="auto">
                <a:xfrm>
                  <a:off x="1885" y="2361"/>
                  <a:ext cx="904" cy="263"/>
                </a:xfrm>
                <a:custGeom>
                  <a:avLst/>
                  <a:gdLst>
                    <a:gd name="T0" fmla="*/ 898 w 904"/>
                    <a:gd name="T1" fmla="*/ 257 h 263"/>
                    <a:gd name="T2" fmla="*/ 898 w 904"/>
                    <a:gd name="T3" fmla="*/ 257 h 263"/>
                    <a:gd name="T4" fmla="*/ 898 w 904"/>
                    <a:gd name="T5" fmla="*/ 252 h 263"/>
                    <a:gd name="T6" fmla="*/ 898 w 904"/>
                    <a:gd name="T7" fmla="*/ 257 h 263"/>
                    <a:gd name="T8" fmla="*/ 904 w 904"/>
                    <a:gd name="T9" fmla="*/ 257 h 263"/>
                    <a:gd name="T10" fmla="*/ 898 w 904"/>
                    <a:gd name="T11" fmla="*/ 257 h 263"/>
                    <a:gd name="T12" fmla="*/ 10 w 904"/>
                    <a:gd name="T13" fmla="*/ 252 h 263"/>
                    <a:gd name="T14" fmla="*/ 10 w 904"/>
                    <a:gd name="T15" fmla="*/ 11 h 263"/>
                    <a:gd name="T16" fmla="*/ 893 w 904"/>
                    <a:gd name="T17" fmla="*/ 11 h 263"/>
                    <a:gd name="T18" fmla="*/ 893 w 904"/>
                    <a:gd name="T19" fmla="*/ 252 h 263"/>
                    <a:gd name="T20" fmla="*/ 10 w 904"/>
                    <a:gd name="T21" fmla="*/ 252 h 263"/>
                    <a:gd name="T22" fmla="*/ 904 w 904"/>
                    <a:gd name="T23" fmla="*/ 0 h 263"/>
                    <a:gd name="T24" fmla="*/ 0 w 904"/>
                    <a:gd name="T25" fmla="*/ 0 h 263"/>
                    <a:gd name="T26" fmla="*/ 0 w 904"/>
                    <a:gd name="T27" fmla="*/ 263 h 263"/>
                    <a:gd name="T28" fmla="*/ 904 w 904"/>
                    <a:gd name="T29" fmla="*/ 263 h 263"/>
                    <a:gd name="T30" fmla="*/ 904 w 904"/>
                    <a:gd name="T31" fmla="*/ 257 h 263"/>
                    <a:gd name="T32" fmla="*/ 904 w 904"/>
                    <a:gd name="T33" fmla="*/ 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04" h="263">
                      <a:moveTo>
                        <a:pt x="898" y="257"/>
                      </a:moveTo>
                      <a:lnTo>
                        <a:pt x="898" y="257"/>
                      </a:lnTo>
                      <a:lnTo>
                        <a:pt x="898" y="252"/>
                      </a:lnTo>
                      <a:lnTo>
                        <a:pt x="898" y="257"/>
                      </a:lnTo>
                      <a:lnTo>
                        <a:pt x="904" y="257"/>
                      </a:lnTo>
                      <a:lnTo>
                        <a:pt x="898" y="257"/>
                      </a:lnTo>
                      <a:close/>
                      <a:moveTo>
                        <a:pt x="10" y="252"/>
                      </a:moveTo>
                      <a:lnTo>
                        <a:pt x="10" y="11"/>
                      </a:lnTo>
                      <a:lnTo>
                        <a:pt x="893" y="11"/>
                      </a:lnTo>
                      <a:lnTo>
                        <a:pt x="893" y="252"/>
                      </a:lnTo>
                      <a:lnTo>
                        <a:pt x="10" y="252"/>
                      </a:lnTo>
                      <a:close/>
                      <a:moveTo>
                        <a:pt x="904" y="0"/>
                      </a:move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904" y="263"/>
                      </a:lnTo>
                      <a:lnTo>
                        <a:pt x="904" y="257"/>
                      </a:lnTo>
                      <a:lnTo>
                        <a:pt x="904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îṧ1íḋe">
                  <a:extLst>
                    <a:ext uri="{FF2B5EF4-FFF2-40B4-BE49-F238E27FC236}">
                      <a16:creationId xmlns:a16="http://schemas.microsoft.com/office/drawing/2014/main" xmlns="" id="{11FE6EBE-61D5-4708-9B54-678FBDA9580D}"/>
                    </a:ext>
                  </a:extLst>
                </p:cNvPr>
                <p:cNvSpPr/>
                <p:nvPr/>
              </p:nvSpPr>
              <p:spPr bwMode="auto">
                <a:xfrm>
                  <a:off x="1885" y="2361"/>
                  <a:ext cx="904" cy="263"/>
                </a:xfrm>
                <a:custGeom>
                  <a:avLst/>
                  <a:gdLst>
                    <a:gd name="T0" fmla="*/ 898 w 904"/>
                    <a:gd name="T1" fmla="*/ 257 h 263"/>
                    <a:gd name="T2" fmla="*/ 898 w 904"/>
                    <a:gd name="T3" fmla="*/ 257 h 263"/>
                    <a:gd name="T4" fmla="*/ 898 w 904"/>
                    <a:gd name="T5" fmla="*/ 252 h 263"/>
                    <a:gd name="T6" fmla="*/ 898 w 904"/>
                    <a:gd name="T7" fmla="*/ 257 h 263"/>
                    <a:gd name="T8" fmla="*/ 904 w 904"/>
                    <a:gd name="T9" fmla="*/ 257 h 263"/>
                    <a:gd name="T10" fmla="*/ 898 w 904"/>
                    <a:gd name="T11" fmla="*/ 257 h 263"/>
                    <a:gd name="T12" fmla="*/ 10 w 904"/>
                    <a:gd name="T13" fmla="*/ 252 h 263"/>
                    <a:gd name="T14" fmla="*/ 10 w 904"/>
                    <a:gd name="T15" fmla="*/ 11 h 263"/>
                    <a:gd name="T16" fmla="*/ 893 w 904"/>
                    <a:gd name="T17" fmla="*/ 11 h 263"/>
                    <a:gd name="T18" fmla="*/ 893 w 904"/>
                    <a:gd name="T19" fmla="*/ 252 h 263"/>
                    <a:gd name="T20" fmla="*/ 10 w 904"/>
                    <a:gd name="T21" fmla="*/ 252 h 263"/>
                    <a:gd name="T22" fmla="*/ 904 w 904"/>
                    <a:gd name="T23" fmla="*/ 0 h 263"/>
                    <a:gd name="T24" fmla="*/ 0 w 904"/>
                    <a:gd name="T25" fmla="*/ 0 h 263"/>
                    <a:gd name="T26" fmla="*/ 0 w 904"/>
                    <a:gd name="T27" fmla="*/ 263 h 263"/>
                    <a:gd name="T28" fmla="*/ 904 w 904"/>
                    <a:gd name="T29" fmla="*/ 263 h 263"/>
                    <a:gd name="T30" fmla="*/ 904 w 904"/>
                    <a:gd name="T31" fmla="*/ 257 h 263"/>
                    <a:gd name="T32" fmla="*/ 904 w 904"/>
                    <a:gd name="T33" fmla="*/ 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04" h="263">
                      <a:moveTo>
                        <a:pt x="898" y="257"/>
                      </a:moveTo>
                      <a:lnTo>
                        <a:pt x="898" y="257"/>
                      </a:lnTo>
                      <a:lnTo>
                        <a:pt x="898" y="252"/>
                      </a:lnTo>
                      <a:lnTo>
                        <a:pt x="898" y="257"/>
                      </a:lnTo>
                      <a:lnTo>
                        <a:pt x="904" y="257"/>
                      </a:lnTo>
                      <a:lnTo>
                        <a:pt x="898" y="257"/>
                      </a:lnTo>
                      <a:moveTo>
                        <a:pt x="10" y="252"/>
                      </a:moveTo>
                      <a:lnTo>
                        <a:pt x="10" y="11"/>
                      </a:lnTo>
                      <a:lnTo>
                        <a:pt x="893" y="11"/>
                      </a:lnTo>
                      <a:lnTo>
                        <a:pt x="893" y="252"/>
                      </a:lnTo>
                      <a:lnTo>
                        <a:pt x="10" y="252"/>
                      </a:lnTo>
                      <a:moveTo>
                        <a:pt x="904" y="0"/>
                      </a:move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904" y="263"/>
                      </a:lnTo>
                      <a:lnTo>
                        <a:pt x="904" y="257"/>
                      </a:lnTo>
                      <a:lnTo>
                        <a:pt x="90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iṣľîḋè">
                  <a:extLst>
                    <a:ext uri="{FF2B5EF4-FFF2-40B4-BE49-F238E27FC236}">
                      <a16:creationId xmlns:a16="http://schemas.microsoft.com/office/drawing/2014/main" xmlns="" id="{C053BBCD-D724-4821-94EA-3E8488249848}"/>
                    </a:ext>
                  </a:extLst>
                </p:cNvPr>
                <p:cNvSpPr/>
                <p:nvPr/>
              </p:nvSpPr>
              <p:spPr bwMode="auto">
                <a:xfrm>
                  <a:off x="1890" y="1895"/>
                  <a:ext cx="893" cy="252"/>
                </a:xfrm>
                <a:custGeom>
                  <a:avLst/>
                  <a:gdLst>
                    <a:gd name="T0" fmla="*/ 41 w 893"/>
                    <a:gd name="T1" fmla="*/ 153 h 252"/>
                    <a:gd name="T2" fmla="*/ 41 w 893"/>
                    <a:gd name="T3" fmla="*/ 97 h 252"/>
                    <a:gd name="T4" fmla="*/ 660 w 893"/>
                    <a:gd name="T5" fmla="*/ 97 h 252"/>
                    <a:gd name="T6" fmla="*/ 660 w 893"/>
                    <a:gd name="T7" fmla="*/ 153 h 252"/>
                    <a:gd name="T8" fmla="*/ 41 w 893"/>
                    <a:gd name="T9" fmla="*/ 153 h 252"/>
                    <a:gd name="T10" fmla="*/ 676 w 893"/>
                    <a:gd name="T11" fmla="*/ 153 h 252"/>
                    <a:gd name="T12" fmla="*/ 676 w 893"/>
                    <a:gd name="T13" fmla="*/ 97 h 252"/>
                    <a:gd name="T14" fmla="*/ 724 w 893"/>
                    <a:gd name="T15" fmla="*/ 97 h 252"/>
                    <a:gd name="T16" fmla="*/ 724 w 893"/>
                    <a:gd name="T17" fmla="*/ 153 h 252"/>
                    <a:gd name="T18" fmla="*/ 676 w 893"/>
                    <a:gd name="T19" fmla="*/ 153 h 252"/>
                    <a:gd name="T20" fmla="*/ 741 w 893"/>
                    <a:gd name="T21" fmla="*/ 153 h 252"/>
                    <a:gd name="T22" fmla="*/ 741 w 893"/>
                    <a:gd name="T23" fmla="*/ 97 h 252"/>
                    <a:gd name="T24" fmla="*/ 789 w 893"/>
                    <a:gd name="T25" fmla="*/ 97 h 252"/>
                    <a:gd name="T26" fmla="*/ 789 w 893"/>
                    <a:gd name="T27" fmla="*/ 153 h 252"/>
                    <a:gd name="T28" fmla="*/ 741 w 893"/>
                    <a:gd name="T29" fmla="*/ 153 h 252"/>
                    <a:gd name="T30" fmla="*/ 804 w 893"/>
                    <a:gd name="T31" fmla="*/ 153 h 252"/>
                    <a:gd name="T32" fmla="*/ 804 w 893"/>
                    <a:gd name="T33" fmla="*/ 97 h 252"/>
                    <a:gd name="T34" fmla="*/ 852 w 893"/>
                    <a:gd name="T35" fmla="*/ 97 h 252"/>
                    <a:gd name="T36" fmla="*/ 852 w 893"/>
                    <a:gd name="T37" fmla="*/ 153 h 252"/>
                    <a:gd name="T38" fmla="*/ 804 w 893"/>
                    <a:gd name="T39" fmla="*/ 153 h 252"/>
                    <a:gd name="T40" fmla="*/ 893 w 893"/>
                    <a:gd name="T41" fmla="*/ 0 h 252"/>
                    <a:gd name="T42" fmla="*/ 0 w 893"/>
                    <a:gd name="T43" fmla="*/ 0 h 252"/>
                    <a:gd name="T44" fmla="*/ 0 w 893"/>
                    <a:gd name="T45" fmla="*/ 252 h 252"/>
                    <a:gd name="T46" fmla="*/ 893 w 893"/>
                    <a:gd name="T47" fmla="*/ 252 h 252"/>
                    <a:gd name="T48" fmla="*/ 893 w 893"/>
                    <a:gd name="T49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93" h="252">
                      <a:moveTo>
                        <a:pt x="41" y="153"/>
                      </a:moveTo>
                      <a:lnTo>
                        <a:pt x="41" y="97"/>
                      </a:lnTo>
                      <a:lnTo>
                        <a:pt x="660" y="97"/>
                      </a:lnTo>
                      <a:lnTo>
                        <a:pt x="660" y="153"/>
                      </a:lnTo>
                      <a:lnTo>
                        <a:pt x="41" y="153"/>
                      </a:lnTo>
                      <a:close/>
                      <a:moveTo>
                        <a:pt x="676" y="153"/>
                      </a:moveTo>
                      <a:lnTo>
                        <a:pt x="676" y="97"/>
                      </a:lnTo>
                      <a:lnTo>
                        <a:pt x="724" y="97"/>
                      </a:lnTo>
                      <a:lnTo>
                        <a:pt x="724" y="153"/>
                      </a:lnTo>
                      <a:lnTo>
                        <a:pt x="676" y="153"/>
                      </a:lnTo>
                      <a:close/>
                      <a:moveTo>
                        <a:pt x="741" y="153"/>
                      </a:moveTo>
                      <a:lnTo>
                        <a:pt x="741" y="97"/>
                      </a:lnTo>
                      <a:lnTo>
                        <a:pt x="789" y="97"/>
                      </a:lnTo>
                      <a:lnTo>
                        <a:pt x="789" y="153"/>
                      </a:lnTo>
                      <a:lnTo>
                        <a:pt x="741" y="153"/>
                      </a:lnTo>
                      <a:close/>
                      <a:moveTo>
                        <a:pt x="804" y="153"/>
                      </a:moveTo>
                      <a:lnTo>
                        <a:pt x="804" y="97"/>
                      </a:lnTo>
                      <a:lnTo>
                        <a:pt x="852" y="97"/>
                      </a:lnTo>
                      <a:lnTo>
                        <a:pt x="852" y="153"/>
                      </a:lnTo>
                      <a:lnTo>
                        <a:pt x="804" y="153"/>
                      </a:lnTo>
                      <a:close/>
                      <a:moveTo>
                        <a:pt x="893" y="0"/>
                      </a:moveTo>
                      <a:lnTo>
                        <a:pt x="0" y="0"/>
                      </a:lnTo>
                      <a:lnTo>
                        <a:pt x="0" y="252"/>
                      </a:lnTo>
                      <a:lnTo>
                        <a:pt x="893" y="252"/>
                      </a:lnTo>
                      <a:lnTo>
                        <a:pt x="893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ṥḻidê">
                  <a:extLst>
                    <a:ext uri="{FF2B5EF4-FFF2-40B4-BE49-F238E27FC236}">
                      <a16:creationId xmlns:a16="http://schemas.microsoft.com/office/drawing/2014/main" xmlns="" id="{AC9D7FAA-7811-43CE-84DE-725CBD819913}"/>
                    </a:ext>
                  </a:extLst>
                </p:cNvPr>
                <p:cNvSpPr/>
                <p:nvPr/>
              </p:nvSpPr>
              <p:spPr bwMode="auto">
                <a:xfrm>
                  <a:off x="1890" y="1895"/>
                  <a:ext cx="893" cy="252"/>
                </a:xfrm>
                <a:custGeom>
                  <a:avLst/>
                  <a:gdLst>
                    <a:gd name="T0" fmla="*/ 41 w 893"/>
                    <a:gd name="T1" fmla="*/ 153 h 252"/>
                    <a:gd name="T2" fmla="*/ 41 w 893"/>
                    <a:gd name="T3" fmla="*/ 97 h 252"/>
                    <a:gd name="T4" fmla="*/ 660 w 893"/>
                    <a:gd name="T5" fmla="*/ 97 h 252"/>
                    <a:gd name="T6" fmla="*/ 660 w 893"/>
                    <a:gd name="T7" fmla="*/ 153 h 252"/>
                    <a:gd name="T8" fmla="*/ 41 w 893"/>
                    <a:gd name="T9" fmla="*/ 153 h 252"/>
                    <a:gd name="T10" fmla="*/ 676 w 893"/>
                    <a:gd name="T11" fmla="*/ 153 h 252"/>
                    <a:gd name="T12" fmla="*/ 676 w 893"/>
                    <a:gd name="T13" fmla="*/ 97 h 252"/>
                    <a:gd name="T14" fmla="*/ 724 w 893"/>
                    <a:gd name="T15" fmla="*/ 97 h 252"/>
                    <a:gd name="T16" fmla="*/ 724 w 893"/>
                    <a:gd name="T17" fmla="*/ 153 h 252"/>
                    <a:gd name="T18" fmla="*/ 676 w 893"/>
                    <a:gd name="T19" fmla="*/ 153 h 252"/>
                    <a:gd name="T20" fmla="*/ 741 w 893"/>
                    <a:gd name="T21" fmla="*/ 153 h 252"/>
                    <a:gd name="T22" fmla="*/ 741 w 893"/>
                    <a:gd name="T23" fmla="*/ 97 h 252"/>
                    <a:gd name="T24" fmla="*/ 789 w 893"/>
                    <a:gd name="T25" fmla="*/ 97 h 252"/>
                    <a:gd name="T26" fmla="*/ 789 w 893"/>
                    <a:gd name="T27" fmla="*/ 153 h 252"/>
                    <a:gd name="T28" fmla="*/ 741 w 893"/>
                    <a:gd name="T29" fmla="*/ 153 h 252"/>
                    <a:gd name="T30" fmla="*/ 804 w 893"/>
                    <a:gd name="T31" fmla="*/ 153 h 252"/>
                    <a:gd name="T32" fmla="*/ 804 w 893"/>
                    <a:gd name="T33" fmla="*/ 97 h 252"/>
                    <a:gd name="T34" fmla="*/ 852 w 893"/>
                    <a:gd name="T35" fmla="*/ 97 h 252"/>
                    <a:gd name="T36" fmla="*/ 852 w 893"/>
                    <a:gd name="T37" fmla="*/ 153 h 252"/>
                    <a:gd name="T38" fmla="*/ 804 w 893"/>
                    <a:gd name="T39" fmla="*/ 153 h 252"/>
                    <a:gd name="T40" fmla="*/ 893 w 893"/>
                    <a:gd name="T41" fmla="*/ 0 h 252"/>
                    <a:gd name="T42" fmla="*/ 0 w 893"/>
                    <a:gd name="T43" fmla="*/ 0 h 252"/>
                    <a:gd name="T44" fmla="*/ 0 w 893"/>
                    <a:gd name="T45" fmla="*/ 252 h 252"/>
                    <a:gd name="T46" fmla="*/ 893 w 893"/>
                    <a:gd name="T47" fmla="*/ 252 h 252"/>
                    <a:gd name="T48" fmla="*/ 893 w 893"/>
                    <a:gd name="T49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93" h="252">
                      <a:moveTo>
                        <a:pt x="41" y="153"/>
                      </a:moveTo>
                      <a:lnTo>
                        <a:pt x="41" y="97"/>
                      </a:lnTo>
                      <a:lnTo>
                        <a:pt x="660" y="97"/>
                      </a:lnTo>
                      <a:lnTo>
                        <a:pt x="660" y="153"/>
                      </a:lnTo>
                      <a:lnTo>
                        <a:pt x="41" y="153"/>
                      </a:lnTo>
                      <a:moveTo>
                        <a:pt x="676" y="153"/>
                      </a:moveTo>
                      <a:lnTo>
                        <a:pt x="676" y="97"/>
                      </a:lnTo>
                      <a:lnTo>
                        <a:pt x="724" y="97"/>
                      </a:lnTo>
                      <a:lnTo>
                        <a:pt x="724" y="153"/>
                      </a:lnTo>
                      <a:lnTo>
                        <a:pt x="676" y="153"/>
                      </a:lnTo>
                      <a:moveTo>
                        <a:pt x="741" y="153"/>
                      </a:moveTo>
                      <a:lnTo>
                        <a:pt x="741" y="97"/>
                      </a:lnTo>
                      <a:lnTo>
                        <a:pt x="789" y="97"/>
                      </a:lnTo>
                      <a:lnTo>
                        <a:pt x="789" y="153"/>
                      </a:lnTo>
                      <a:lnTo>
                        <a:pt x="741" y="153"/>
                      </a:lnTo>
                      <a:moveTo>
                        <a:pt x="804" y="153"/>
                      </a:moveTo>
                      <a:lnTo>
                        <a:pt x="804" y="97"/>
                      </a:lnTo>
                      <a:lnTo>
                        <a:pt x="852" y="97"/>
                      </a:lnTo>
                      <a:lnTo>
                        <a:pt x="852" y="153"/>
                      </a:lnTo>
                      <a:lnTo>
                        <a:pt x="804" y="153"/>
                      </a:lnTo>
                      <a:moveTo>
                        <a:pt x="893" y="0"/>
                      </a:moveTo>
                      <a:lnTo>
                        <a:pt x="0" y="0"/>
                      </a:lnTo>
                      <a:lnTo>
                        <a:pt x="0" y="252"/>
                      </a:lnTo>
                      <a:lnTo>
                        <a:pt x="893" y="252"/>
                      </a:lnTo>
                      <a:lnTo>
                        <a:pt x="89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ṧ1ïďe">
                  <a:extLst>
                    <a:ext uri="{FF2B5EF4-FFF2-40B4-BE49-F238E27FC236}">
                      <a16:creationId xmlns:a16="http://schemas.microsoft.com/office/drawing/2014/main" xmlns="" id="{D9D56DA4-ACA5-46DA-AC99-F5485E0CA25A}"/>
                    </a:ext>
                  </a:extLst>
                </p:cNvPr>
                <p:cNvSpPr/>
                <p:nvPr/>
              </p:nvSpPr>
              <p:spPr bwMode="auto">
                <a:xfrm>
                  <a:off x="1931" y="1992"/>
                  <a:ext cx="619" cy="56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śľîdé">
                  <a:extLst>
                    <a:ext uri="{FF2B5EF4-FFF2-40B4-BE49-F238E27FC236}">
                      <a16:creationId xmlns:a16="http://schemas.microsoft.com/office/drawing/2014/main" xmlns="" id="{3ABAE45E-925C-43C2-BA64-FDB608C4DD2B}"/>
                    </a:ext>
                  </a:extLst>
                </p:cNvPr>
                <p:cNvSpPr/>
                <p:nvPr/>
              </p:nvSpPr>
              <p:spPr bwMode="auto">
                <a:xfrm>
                  <a:off x="1931" y="1992"/>
                  <a:ext cx="619" cy="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ṩľîdé">
                  <a:extLst>
                    <a:ext uri="{FF2B5EF4-FFF2-40B4-BE49-F238E27FC236}">
                      <a16:creationId xmlns:a16="http://schemas.microsoft.com/office/drawing/2014/main" xmlns="" id="{FE4305E1-EB76-48DF-8760-8E097488CE0E}"/>
                    </a:ext>
                  </a:extLst>
                </p:cNvPr>
                <p:cNvSpPr/>
                <p:nvPr/>
              </p:nvSpPr>
              <p:spPr bwMode="auto">
                <a:xfrm>
                  <a:off x="2566" y="1992"/>
                  <a:ext cx="48" cy="56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îṥḻíḍè">
                  <a:extLst>
                    <a:ext uri="{FF2B5EF4-FFF2-40B4-BE49-F238E27FC236}">
                      <a16:creationId xmlns:a16="http://schemas.microsoft.com/office/drawing/2014/main" xmlns="" id="{A610CF56-6E2D-45DD-979E-B865F10C6B73}"/>
                    </a:ext>
                  </a:extLst>
                </p:cNvPr>
                <p:cNvSpPr/>
                <p:nvPr/>
              </p:nvSpPr>
              <p:spPr bwMode="auto">
                <a:xfrm>
                  <a:off x="2566" y="1992"/>
                  <a:ext cx="48" cy="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îśļîḋé">
                  <a:extLst>
                    <a:ext uri="{FF2B5EF4-FFF2-40B4-BE49-F238E27FC236}">
                      <a16:creationId xmlns:a16="http://schemas.microsoft.com/office/drawing/2014/main" xmlns="" id="{C1D79F35-F8DE-459A-A786-8CD678CC4D21}"/>
                    </a:ext>
                  </a:extLst>
                </p:cNvPr>
                <p:cNvSpPr/>
                <p:nvPr/>
              </p:nvSpPr>
              <p:spPr bwMode="auto">
                <a:xfrm>
                  <a:off x="2631" y="1992"/>
                  <a:ext cx="48" cy="56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slïdè">
                  <a:extLst>
                    <a:ext uri="{FF2B5EF4-FFF2-40B4-BE49-F238E27FC236}">
                      <a16:creationId xmlns:a16="http://schemas.microsoft.com/office/drawing/2014/main" xmlns="" id="{8B77978F-4995-4395-BFA3-6310A8A93FF1}"/>
                    </a:ext>
                  </a:extLst>
                </p:cNvPr>
                <p:cNvSpPr/>
                <p:nvPr/>
              </p:nvSpPr>
              <p:spPr bwMode="auto">
                <a:xfrm>
                  <a:off x="2631" y="1992"/>
                  <a:ext cx="48" cy="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îṣḻiḓê">
                  <a:extLst>
                    <a:ext uri="{FF2B5EF4-FFF2-40B4-BE49-F238E27FC236}">
                      <a16:creationId xmlns:a16="http://schemas.microsoft.com/office/drawing/2014/main" xmlns="" id="{04EC773E-3683-4D08-B6D5-89C77F261AF1}"/>
                    </a:ext>
                  </a:extLst>
                </p:cNvPr>
                <p:cNvSpPr/>
                <p:nvPr/>
              </p:nvSpPr>
              <p:spPr bwMode="auto">
                <a:xfrm>
                  <a:off x="2694" y="1992"/>
                  <a:ext cx="48" cy="56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ṣļïḋê">
                  <a:extLst>
                    <a:ext uri="{FF2B5EF4-FFF2-40B4-BE49-F238E27FC236}">
                      <a16:creationId xmlns:a16="http://schemas.microsoft.com/office/drawing/2014/main" xmlns="" id="{B6AD404B-ACD6-4F6B-A20D-AA2E377734C9}"/>
                    </a:ext>
                  </a:extLst>
                </p:cNvPr>
                <p:cNvSpPr/>
                <p:nvPr/>
              </p:nvSpPr>
              <p:spPr bwMode="auto">
                <a:xfrm>
                  <a:off x="2694" y="1992"/>
                  <a:ext cx="48" cy="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Sľiḑé">
                  <a:extLst>
                    <a:ext uri="{FF2B5EF4-FFF2-40B4-BE49-F238E27FC236}">
                      <a16:creationId xmlns:a16="http://schemas.microsoft.com/office/drawing/2014/main" xmlns="" id="{FE6184F6-A2E5-4926-8F0E-DBA91A46D23F}"/>
                    </a:ext>
                  </a:extLst>
                </p:cNvPr>
                <p:cNvSpPr/>
                <p:nvPr/>
              </p:nvSpPr>
              <p:spPr bwMode="auto">
                <a:xfrm>
                  <a:off x="1978" y="2481"/>
                  <a:ext cx="56" cy="24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sľîdé">
                  <a:extLst>
                    <a:ext uri="{FF2B5EF4-FFF2-40B4-BE49-F238E27FC236}">
                      <a16:creationId xmlns:a16="http://schemas.microsoft.com/office/drawing/2014/main" xmlns="" id="{71E141B5-BF50-4713-821F-6C7FBB062589}"/>
                    </a:ext>
                  </a:extLst>
                </p:cNvPr>
                <p:cNvSpPr/>
                <p:nvPr/>
              </p:nvSpPr>
              <p:spPr bwMode="auto">
                <a:xfrm>
                  <a:off x="1978" y="2481"/>
                  <a:ext cx="56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Sḻïḍê">
                  <a:extLst>
                    <a:ext uri="{FF2B5EF4-FFF2-40B4-BE49-F238E27FC236}">
                      <a16:creationId xmlns:a16="http://schemas.microsoft.com/office/drawing/2014/main" xmlns="" id="{203CCEDD-C537-4248-9CB9-525674544550}"/>
                    </a:ext>
                  </a:extLst>
                </p:cNvPr>
                <p:cNvSpPr/>
                <p:nvPr/>
              </p:nvSpPr>
              <p:spPr bwMode="auto">
                <a:xfrm>
                  <a:off x="2179" y="2481"/>
                  <a:ext cx="55" cy="24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ṩľidè">
                  <a:extLst>
                    <a:ext uri="{FF2B5EF4-FFF2-40B4-BE49-F238E27FC236}">
                      <a16:creationId xmlns:a16="http://schemas.microsoft.com/office/drawing/2014/main" xmlns="" id="{77BB0035-FD6E-4DA8-BD24-40660348E8C7}"/>
                    </a:ext>
                  </a:extLst>
                </p:cNvPr>
                <p:cNvSpPr/>
                <p:nvPr/>
              </p:nvSpPr>
              <p:spPr bwMode="auto">
                <a:xfrm>
                  <a:off x="2179" y="2481"/>
                  <a:ext cx="55" cy="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ḻiḑê">
                  <a:extLst>
                    <a:ext uri="{FF2B5EF4-FFF2-40B4-BE49-F238E27FC236}">
                      <a16:creationId xmlns:a16="http://schemas.microsoft.com/office/drawing/2014/main" xmlns="" id="{AA34E0C6-86B8-437B-A766-113F522EC5CE}"/>
                    </a:ext>
                  </a:extLst>
                </p:cNvPr>
                <p:cNvSpPr/>
                <p:nvPr/>
              </p:nvSpPr>
              <p:spPr bwMode="auto">
                <a:xfrm>
                  <a:off x="2061" y="2481"/>
                  <a:ext cx="24" cy="24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ïš1îḑè">
                  <a:extLst>
                    <a:ext uri="{FF2B5EF4-FFF2-40B4-BE49-F238E27FC236}">
                      <a16:creationId xmlns:a16="http://schemas.microsoft.com/office/drawing/2014/main" xmlns="" id="{5E8C50C3-B316-4E0B-8D84-A5F9901F379F}"/>
                    </a:ext>
                  </a:extLst>
                </p:cNvPr>
                <p:cNvSpPr/>
                <p:nvPr/>
              </p:nvSpPr>
              <p:spPr bwMode="auto">
                <a:xfrm>
                  <a:off x="2129" y="2481"/>
                  <a:ext cx="23" cy="24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işļïdê">
                  <a:extLst>
                    <a:ext uri="{FF2B5EF4-FFF2-40B4-BE49-F238E27FC236}">
                      <a16:creationId xmlns:a16="http://schemas.microsoft.com/office/drawing/2014/main" xmlns="" id="{C52370BB-6501-45E1-B521-85B76642683B}"/>
                    </a:ext>
                  </a:extLst>
                </p:cNvPr>
                <p:cNvSpPr/>
                <p:nvPr/>
              </p:nvSpPr>
              <p:spPr bwMode="auto">
                <a:xfrm>
                  <a:off x="2628" y="2459"/>
                  <a:ext cx="67" cy="68"/>
                </a:xfrm>
                <a:custGeom>
                  <a:avLst/>
                  <a:gdLst>
                    <a:gd name="T0" fmla="*/ 41 w 49"/>
                    <a:gd name="T1" fmla="*/ 0 h 49"/>
                    <a:gd name="T2" fmla="*/ 7 w 49"/>
                    <a:gd name="T3" fmla="*/ 0 h 49"/>
                    <a:gd name="T4" fmla="*/ 0 w 49"/>
                    <a:gd name="T5" fmla="*/ 7 h 49"/>
                    <a:gd name="T6" fmla="*/ 0 w 49"/>
                    <a:gd name="T7" fmla="*/ 41 h 49"/>
                    <a:gd name="T8" fmla="*/ 7 w 49"/>
                    <a:gd name="T9" fmla="*/ 49 h 49"/>
                    <a:gd name="T10" fmla="*/ 41 w 49"/>
                    <a:gd name="T11" fmla="*/ 49 h 49"/>
                    <a:gd name="T12" fmla="*/ 49 w 49"/>
                    <a:gd name="T13" fmla="*/ 41 h 49"/>
                    <a:gd name="T14" fmla="*/ 49 w 49"/>
                    <a:gd name="T15" fmla="*/ 7 h 49"/>
                    <a:gd name="T16" fmla="*/ 41 w 49"/>
                    <a:gd name="T1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49">
                      <a:moveTo>
                        <a:pt x="4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5"/>
                        <a:pt x="3" y="49"/>
                        <a:pt x="7" y="49"/>
                      </a:cubicBezTo>
                      <a:cubicBezTo>
                        <a:pt x="41" y="49"/>
                        <a:pt x="41" y="49"/>
                        <a:pt x="41" y="49"/>
                      </a:cubicBezTo>
                      <a:cubicBezTo>
                        <a:pt x="45" y="49"/>
                        <a:pt x="49" y="45"/>
                        <a:pt x="49" y="41"/>
                      </a:cubicBez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3"/>
                        <a:pt x="45" y="0"/>
                        <a:pt x="41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ïşľiḑé">
                  <a:extLst>
                    <a:ext uri="{FF2B5EF4-FFF2-40B4-BE49-F238E27FC236}">
                      <a16:creationId xmlns:a16="http://schemas.microsoft.com/office/drawing/2014/main" xmlns="" id="{0CD0EF41-22D9-44EB-8297-600CC3B0BAC5}"/>
                    </a:ext>
                  </a:extLst>
                </p:cNvPr>
                <p:cNvSpPr/>
                <p:nvPr/>
              </p:nvSpPr>
              <p:spPr bwMode="auto">
                <a:xfrm>
                  <a:off x="2265" y="2459"/>
                  <a:ext cx="333" cy="68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ïšlîḑê">
                  <a:extLst>
                    <a:ext uri="{FF2B5EF4-FFF2-40B4-BE49-F238E27FC236}">
                      <a16:creationId xmlns:a16="http://schemas.microsoft.com/office/drawing/2014/main" xmlns="" id="{7917643C-3413-4642-ABD5-C1A44F017847}"/>
                    </a:ext>
                  </a:extLst>
                </p:cNvPr>
                <p:cNvSpPr/>
                <p:nvPr/>
              </p:nvSpPr>
              <p:spPr bwMode="auto">
                <a:xfrm>
                  <a:off x="2265" y="2459"/>
                  <a:ext cx="333" cy="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ṧḻïḍe">
                  <a:extLst>
                    <a:ext uri="{FF2B5EF4-FFF2-40B4-BE49-F238E27FC236}">
                      <a16:creationId xmlns:a16="http://schemas.microsoft.com/office/drawing/2014/main" xmlns="" id="{53BBE7BB-BFEA-4EAA-85F4-670DA2278BFC}"/>
                    </a:ext>
                  </a:extLst>
                </p:cNvPr>
                <p:cNvSpPr/>
                <p:nvPr/>
              </p:nvSpPr>
              <p:spPr bwMode="auto">
                <a:xfrm>
                  <a:off x="2068" y="2825"/>
                  <a:ext cx="537" cy="538"/>
                </a:xfrm>
                <a:custGeom>
                  <a:avLst/>
                  <a:gdLst>
                    <a:gd name="T0" fmla="*/ 147 w 391"/>
                    <a:gd name="T1" fmla="*/ 369 h 392"/>
                    <a:gd name="T2" fmla="*/ 280 w 391"/>
                    <a:gd name="T3" fmla="*/ 362 h 392"/>
                    <a:gd name="T4" fmla="*/ 199 w 391"/>
                    <a:gd name="T5" fmla="*/ 347 h 392"/>
                    <a:gd name="T6" fmla="*/ 81 w 391"/>
                    <a:gd name="T7" fmla="*/ 340 h 392"/>
                    <a:gd name="T8" fmla="*/ 199 w 391"/>
                    <a:gd name="T9" fmla="*/ 340 h 392"/>
                    <a:gd name="T10" fmla="*/ 59 w 391"/>
                    <a:gd name="T11" fmla="*/ 325 h 392"/>
                    <a:gd name="T12" fmla="*/ 192 w 391"/>
                    <a:gd name="T13" fmla="*/ 318 h 392"/>
                    <a:gd name="T14" fmla="*/ 317 w 391"/>
                    <a:gd name="T15" fmla="*/ 318 h 392"/>
                    <a:gd name="T16" fmla="*/ 140 w 391"/>
                    <a:gd name="T17" fmla="*/ 310 h 392"/>
                    <a:gd name="T18" fmla="*/ 258 w 391"/>
                    <a:gd name="T19" fmla="*/ 310 h 392"/>
                    <a:gd name="T20" fmla="*/ 74 w 391"/>
                    <a:gd name="T21" fmla="*/ 295 h 392"/>
                    <a:gd name="T22" fmla="*/ 206 w 391"/>
                    <a:gd name="T23" fmla="*/ 288 h 392"/>
                    <a:gd name="T24" fmla="*/ 332 w 391"/>
                    <a:gd name="T25" fmla="*/ 288 h 392"/>
                    <a:gd name="T26" fmla="*/ 126 w 391"/>
                    <a:gd name="T27" fmla="*/ 281 h 392"/>
                    <a:gd name="T28" fmla="*/ 244 w 391"/>
                    <a:gd name="T29" fmla="*/ 281 h 392"/>
                    <a:gd name="T30" fmla="*/ 29 w 391"/>
                    <a:gd name="T31" fmla="*/ 266 h 392"/>
                    <a:gd name="T32" fmla="*/ 162 w 391"/>
                    <a:gd name="T33" fmla="*/ 259 h 392"/>
                    <a:gd name="T34" fmla="*/ 288 w 391"/>
                    <a:gd name="T35" fmla="*/ 259 h 392"/>
                    <a:gd name="T36" fmla="*/ 67 w 391"/>
                    <a:gd name="T37" fmla="*/ 251 h 392"/>
                    <a:gd name="T38" fmla="*/ 185 w 391"/>
                    <a:gd name="T39" fmla="*/ 251 h 392"/>
                    <a:gd name="T40" fmla="*/ 324 w 391"/>
                    <a:gd name="T41" fmla="*/ 251 h 392"/>
                    <a:gd name="T42" fmla="*/ 88 w 391"/>
                    <a:gd name="T43" fmla="*/ 229 h 392"/>
                    <a:gd name="T44" fmla="*/ 214 w 391"/>
                    <a:gd name="T45" fmla="*/ 229 h 392"/>
                    <a:gd name="T46" fmla="*/ 347 w 391"/>
                    <a:gd name="T47" fmla="*/ 236 h 392"/>
                    <a:gd name="T48" fmla="*/ 81 w 391"/>
                    <a:gd name="T49" fmla="*/ 222 h 392"/>
                    <a:gd name="T50" fmla="*/ 221 w 391"/>
                    <a:gd name="T51" fmla="*/ 222 h 392"/>
                    <a:gd name="T52" fmla="*/ 354 w 391"/>
                    <a:gd name="T53" fmla="*/ 215 h 392"/>
                    <a:gd name="T54" fmla="*/ 96 w 391"/>
                    <a:gd name="T55" fmla="*/ 200 h 392"/>
                    <a:gd name="T56" fmla="*/ 229 w 391"/>
                    <a:gd name="T57" fmla="*/ 207 h 392"/>
                    <a:gd name="T58" fmla="*/ 347 w 391"/>
                    <a:gd name="T59" fmla="*/ 207 h 392"/>
                    <a:gd name="T60" fmla="*/ 103 w 391"/>
                    <a:gd name="T61" fmla="*/ 192 h 392"/>
                    <a:gd name="T62" fmla="*/ 236 w 391"/>
                    <a:gd name="T63" fmla="*/ 185 h 392"/>
                    <a:gd name="T64" fmla="*/ 362 w 391"/>
                    <a:gd name="T65" fmla="*/ 185 h 392"/>
                    <a:gd name="T66" fmla="*/ 111 w 391"/>
                    <a:gd name="T67" fmla="*/ 177 h 392"/>
                    <a:gd name="T68" fmla="*/ 229 w 391"/>
                    <a:gd name="T69" fmla="*/ 177 h 392"/>
                    <a:gd name="T70" fmla="*/ 369 w 391"/>
                    <a:gd name="T71" fmla="*/ 177 h 392"/>
                    <a:gd name="T72" fmla="*/ 118 w 391"/>
                    <a:gd name="T73" fmla="*/ 156 h 392"/>
                    <a:gd name="T74" fmla="*/ 244 w 391"/>
                    <a:gd name="T75" fmla="*/ 156 h 392"/>
                    <a:gd name="T76" fmla="*/ 376 w 391"/>
                    <a:gd name="T77" fmla="*/ 163 h 392"/>
                    <a:gd name="T78" fmla="*/ 126 w 391"/>
                    <a:gd name="T79" fmla="*/ 148 h 392"/>
                    <a:gd name="T80" fmla="*/ 265 w 391"/>
                    <a:gd name="T81" fmla="*/ 148 h 392"/>
                    <a:gd name="T82" fmla="*/ 44 w 391"/>
                    <a:gd name="T83" fmla="*/ 126 h 392"/>
                    <a:gd name="T84" fmla="*/ 170 w 391"/>
                    <a:gd name="T85" fmla="*/ 126 h 392"/>
                    <a:gd name="T86" fmla="*/ 303 w 391"/>
                    <a:gd name="T87" fmla="*/ 133 h 392"/>
                    <a:gd name="T88" fmla="*/ 67 w 391"/>
                    <a:gd name="T89" fmla="*/ 118 h 392"/>
                    <a:gd name="T90" fmla="*/ 206 w 391"/>
                    <a:gd name="T91" fmla="*/ 118 h 392"/>
                    <a:gd name="T92" fmla="*/ 339 w 391"/>
                    <a:gd name="T93" fmla="*/ 111 h 392"/>
                    <a:gd name="T94" fmla="*/ 126 w 391"/>
                    <a:gd name="T95" fmla="*/ 97 h 392"/>
                    <a:gd name="T96" fmla="*/ 258 w 391"/>
                    <a:gd name="T97" fmla="*/ 104 h 392"/>
                    <a:gd name="T98" fmla="*/ 52 w 391"/>
                    <a:gd name="T99" fmla="*/ 89 h 392"/>
                    <a:gd name="T100" fmla="*/ 192 w 391"/>
                    <a:gd name="T101" fmla="*/ 89 h 392"/>
                    <a:gd name="T102" fmla="*/ 324 w 391"/>
                    <a:gd name="T103" fmla="*/ 82 h 392"/>
                    <a:gd name="T104" fmla="*/ 140 w 391"/>
                    <a:gd name="T105" fmla="*/ 67 h 392"/>
                    <a:gd name="T106" fmla="*/ 273 w 391"/>
                    <a:gd name="T107" fmla="*/ 74 h 392"/>
                    <a:gd name="T108" fmla="*/ 111 w 391"/>
                    <a:gd name="T109" fmla="*/ 59 h 392"/>
                    <a:gd name="T110" fmla="*/ 251 w 391"/>
                    <a:gd name="T111" fmla="*/ 59 h 392"/>
                    <a:gd name="T112" fmla="*/ 133 w 391"/>
                    <a:gd name="T113" fmla="*/ 38 h 392"/>
                    <a:gd name="T114" fmla="*/ 258 w 391"/>
                    <a:gd name="T115" fmla="*/ 38 h 392"/>
                    <a:gd name="T116" fmla="*/ 185 w 391"/>
                    <a:gd name="T117" fmla="*/ 30 h 392"/>
                    <a:gd name="T118" fmla="*/ 170 w 391"/>
                    <a:gd name="T119" fmla="*/ 15 h 392"/>
                    <a:gd name="T120" fmla="*/ 27 w 391"/>
                    <a:gd name="T121" fmla="*/ 97 h 392"/>
                    <a:gd name="T122" fmla="*/ 140 w 391"/>
                    <a:gd name="T123" fmla="*/ 384 h 392"/>
                    <a:gd name="T124" fmla="*/ 376 w 391"/>
                    <a:gd name="T125" fmla="*/ 148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1" h="392">
                      <a:moveTo>
                        <a:pt x="155" y="384"/>
                      </a:moveTo>
                      <a:cubicBezTo>
                        <a:pt x="155" y="377"/>
                        <a:pt x="155" y="377"/>
                        <a:pt x="155" y="377"/>
                      </a:cubicBezTo>
                      <a:cubicBezTo>
                        <a:pt x="162" y="377"/>
                        <a:pt x="162" y="377"/>
                        <a:pt x="162" y="377"/>
                      </a:cubicBezTo>
                      <a:cubicBezTo>
                        <a:pt x="162" y="384"/>
                        <a:pt x="162" y="384"/>
                        <a:pt x="162" y="384"/>
                      </a:cubicBezTo>
                      <a:cubicBezTo>
                        <a:pt x="155" y="384"/>
                        <a:pt x="155" y="384"/>
                        <a:pt x="155" y="384"/>
                      </a:cubicBezTo>
                      <a:moveTo>
                        <a:pt x="170" y="384"/>
                      </a:moveTo>
                      <a:cubicBezTo>
                        <a:pt x="170" y="377"/>
                        <a:pt x="170" y="377"/>
                        <a:pt x="170" y="377"/>
                      </a:cubicBezTo>
                      <a:cubicBezTo>
                        <a:pt x="177" y="377"/>
                        <a:pt x="177" y="377"/>
                        <a:pt x="177" y="377"/>
                      </a:cubicBezTo>
                      <a:cubicBezTo>
                        <a:pt x="177" y="384"/>
                        <a:pt x="177" y="384"/>
                        <a:pt x="177" y="384"/>
                      </a:cubicBezTo>
                      <a:cubicBezTo>
                        <a:pt x="170" y="384"/>
                        <a:pt x="170" y="384"/>
                        <a:pt x="170" y="384"/>
                      </a:cubicBezTo>
                      <a:moveTo>
                        <a:pt x="185" y="384"/>
                      </a:moveTo>
                      <a:cubicBezTo>
                        <a:pt x="185" y="377"/>
                        <a:pt x="185" y="377"/>
                        <a:pt x="185" y="377"/>
                      </a:cubicBezTo>
                      <a:cubicBezTo>
                        <a:pt x="192" y="377"/>
                        <a:pt x="192" y="377"/>
                        <a:pt x="192" y="377"/>
                      </a:cubicBezTo>
                      <a:cubicBezTo>
                        <a:pt x="192" y="384"/>
                        <a:pt x="192" y="384"/>
                        <a:pt x="192" y="384"/>
                      </a:cubicBezTo>
                      <a:cubicBezTo>
                        <a:pt x="185" y="384"/>
                        <a:pt x="185" y="384"/>
                        <a:pt x="185" y="384"/>
                      </a:cubicBezTo>
                      <a:moveTo>
                        <a:pt x="199" y="384"/>
                      </a:moveTo>
                      <a:cubicBezTo>
                        <a:pt x="199" y="377"/>
                        <a:pt x="199" y="377"/>
                        <a:pt x="199" y="377"/>
                      </a:cubicBezTo>
                      <a:cubicBezTo>
                        <a:pt x="206" y="377"/>
                        <a:pt x="206" y="377"/>
                        <a:pt x="206" y="377"/>
                      </a:cubicBezTo>
                      <a:cubicBezTo>
                        <a:pt x="206" y="384"/>
                        <a:pt x="206" y="384"/>
                        <a:pt x="206" y="384"/>
                      </a:cubicBezTo>
                      <a:cubicBezTo>
                        <a:pt x="199" y="384"/>
                        <a:pt x="199" y="384"/>
                        <a:pt x="199" y="384"/>
                      </a:cubicBezTo>
                      <a:moveTo>
                        <a:pt x="214" y="384"/>
                      </a:moveTo>
                      <a:cubicBezTo>
                        <a:pt x="214" y="377"/>
                        <a:pt x="214" y="377"/>
                        <a:pt x="214" y="377"/>
                      </a:cubicBezTo>
                      <a:cubicBezTo>
                        <a:pt x="221" y="377"/>
                        <a:pt x="221" y="377"/>
                        <a:pt x="221" y="377"/>
                      </a:cubicBezTo>
                      <a:cubicBezTo>
                        <a:pt x="221" y="384"/>
                        <a:pt x="221" y="384"/>
                        <a:pt x="221" y="384"/>
                      </a:cubicBezTo>
                      <a:cubicBezTo>
                        <a:pt x="214" y="384"/>
                        <a:pt x="214" y="384"/>
                        <a:pt x="214" y="384"/>
                      </a:cubicBezTo>
                      <a:moveTo>
                        <a:pt x="229" y="384"/>
                      </a:moveTo>
                      <a:cubicBezTo>
                        <a:pt x="229" y="377"/>
                        <a:pt x="229" y="377"/>
                        <a:pt x="229" y="377"/>
                      </a:cubicBezTo>
                      <a:cubicBezTo>
                        <a:pt x="236" y="377"/>
                        <a:pt x="236" y="377"/>
                        <a:pt x="236" y="377"/>
                      </a:cubicBezTo>
                      <a:cubicBezTo>
                        <a:pt x="236" y="384"/>
                        <a:pt x="236" y="384"/>
                        <a:pt x="236" y="384"/>
                      </a:cubicBezTo>
                      <a:cubicBezTo>
                        <a:pt x="229" y="384"/>
                        <a:pt x="229" y="384"/>
                        <a:pt x="229" y="384"/>
                      </a:cubicBezTo>
                      <a:moveTo>
                        <a:pt x="111" y="369"/>
                      </a:moveTo>
                      <a:cubicBezTo>
                        <a:pt x="111" y="362"/>
                        <a:pt x="111" y="362"/>
                        <a:pt x="111" y="362"/>
                      </a:cubicBezTo>
                      <a:cubicBezTo>
                        <a:pt x="118" y="362"/>
                        <a:pt x="118" y="362"/>
                        <a:pt x="118" y="362"/>
                      </a:cubicBezTo>
                      <a:cubicBezTo>
                        <a:pt x="118" y="369"/>
                        <a:pt x="118" y="369"/>
                        <a:pt x="118" y="369"/>
                      </a:cubicBezTo>
                      <a:cubicBezTo>
                        <a:pt x="111" y="369"/>
                        <a:pt x="111" y="369"/>
                        <a:pt x="111" y="369"/>
                      </a:cubicBezTo>
                      <a:moveTo>
                        <a:pt x="126" y="369"/>
                      </a:moveTo>
                      <a:cubicBezTo>
                        <a:pt x="126" y="362"/>
                        <a:pt x="126" y="362"/>
                        <a:pt x="126" y="362"/>
                      </a:cubicBezTo>
                      <a:cubicBezTo>
                        <a:pt x="133" y="362"/>
                        <a:pt x="133" y="362"/>
                        <a:pt x="133" y="362"/>
                      </a:cubicBezTo>
                      <a:cubicBezTo>
                        <a:pt x="133" y="369"/>
                        <a:pt x="133" y="369"/>
                        <a:pt x="133" y="369"/>
                      </a:cubicBezTo>
                      <a:cubicBezTo>
                        <a:pt x="126" y="369"/>
                        <a:pt x="126" y="369"/>
                        <a:pt x="126" y="369"/>
                      </a:cubicBezTo>
                      <a:moveTo>
                        <a:pt x="140" y="369"/>
                      </a:moveTo>
                      <a:cubicBezTo>
                        <a:pt x="140" y="362"/>
                        <a:pt x="140" y="362"/>
                        <a:pt x="140" y="362"/>
                      </a:cubicBezTo>
                      <a:cubicBezTo>
                        <a:pt x="147" y="362"/>
                        <a:pt x="147" y="362"/>
                        <a:pt x="147" y="362"/>
                      </a:cubicBezTo>
                      <a:cubicBezTo>
                        <a:pt x="147" y="369"/>
                        <a:pt x="147" y="369"/>
                        <a:pt x="147" y="369"/>
                      </a:cubicBezTo>
                      <a:cubicBezTo>
                        <a:pt x="140" y="369"/>
                        <a:pt x="140" y="369"/>
                        <a:pt x="140" y="369"/>
                      </a:cubicBezTo>
                      <a:moveTo>
                        <a:pt x="155" y="369"/>
                      </a:moveTo>
                      <a:cubicBezTo>
                        <a:pt x="155" y="362"/>
                        <a:pt x="155" y="362"/>
                        <a:pt x="155" y="362"/>
                      </a:cubicBezTo>
                      <a:cubicBezTo>
                        <a:pt x="162" y="362"/>
                        <a:pt x="162" y="362"/>
                        <a:pt x="162" y="362"/>
                      </a:cubicBezTo>
                      <a:cubicBezTo>
                        <a:pt x="162" y="369"/>
                        <a:pt x="162" y="369"/>
                        <a:pt x="162" y="369"/>
                      </a:cubicBezTo>
                      <a:cubicBezTo>
                        <a:pt x="155" y="369"/>
                        <a:pt x="155" y="369"/>
                        <a:pt x="155" y="369"/>
                      </a:cubicBezTo>
                      <a:moveTo>
                        <a:pt x="170" y="369"/>
                      </a:moveTo>
                      <a:cubicBezTo>
                        <a:pt x="170" y="362"/>
                        <a:pt x="170" y="362"/>
                        <a:pt x="170" y="362"/>
                      </a:cubicBezTo>
                      <a:cubicBezTo>
                        <a:pt x="177" y="362"/>
                        <a:pt x="177" y="362"/>
                        <a:pt x="177" y="362"/>
                      </a:cubicBezTo>
                      <a:cubicBezTo>
                        <a:pt x="177" y="369"/>
                        <a:pt x="177" y="369"/>
                        <a:pt x="177" y="369"/>
                      </a:cubicBezTo>
                      <a:cubicBezTo>
                        <a:pt x="170" y="369"/>
                        <a:pt x="170" y="369"/>
                        <a:pt x="170" y="369"/>
                      </a:cubicBezTo>
                      <a:moveTo>
                        <a:pt x="185" y="369"/>
                      </a:moveTo>
                      <a:cubicBezTo>
                        <a:pt x="185" y="362"/>
                        <a:pt x="185" y="362"/>
                        <a:pt x="185" y="362"/>
                      </a:cubicBezTo>
                      <a:cubicBezTo>
                        <a:pt x="192" y="362"/>
                        <a:pt x="192" y="362"/>
                        <a:pt x="192" y="362"/>
                      </a:cubicBezTo>
                      <a:cubicBezTo>
                        <a:pt x="192" y="369"/>
                        <a:pt x="192" y="369"/>
                        <a:pt x="192" y="369"/>
                      </a:cubicBezTo>
                      <a:cubicBezTo>
                        <a:pt x="185" y="369"/>
                        <a:pt x="185" y="369"/>
                        <a:pt x="185" y="369"/>
                      </a:cubicBezTo>
                      <a:moveTo>
                        <a:pt x="199" y="369"/>
                      </a:moveTo>
                      <a:cubicBezTo>
                        <a:pt x="199" y="362"/>
                        <a:pt x="199" y="362"/>
                        <a:pt x="199" y="362"/>
                      </a:cubicBezTo>
                      <a:cubicBezTo>
                        <a:pt x="206" y="362"/>
                        <a:pt x="206" y="362"/>
                        <a:pt x="206" y="362"/>
                      </a:cubicBezTo>
                      <a:cubicBezTo>
                        <a:pt x="206" y="369"/>
                        <a:pt x="206" y="369"/>
                        <a:pt x="206" y="369"/>
                      </a:cubicBezTo>
                      <a:cubicBezTo>
                        <a:pt x="199" y="369"/>
                        <a:pt x="199" y="369"/>
                        <a:pt x="199" y="369"/>
                      </a:cubicBezTo>
                      <a:moveTo>
                        <a:pt x="214" y="369"/>
                      </a:moveTo>
                      <a:cubicBezTo>
                        <a:pt x="214" y="362"/>
                        <a:pt x="214" y="362"/>
                        <a:pt x="214" y="362"/>
                      </a:cubicBezTo>
                      <a:cubicBezTo>
                        <a:pt x="221" y="362"/>
                        <a:pt x="221" y="362"/>
                        <a:pt x="221" y="362"/>
                      </a:cubicBezTo>
                      <a:cubicBezTo>
                        <a:pt x="221" y="369"/>
                        <a:pt x="221" y="369"/>
                        <a:pt x="221" y="369"/>
                      </a:cubicBezTo>
                      <a:cubicBezTo>
                        <a:pt x="214" y="369"/>
                        <a:pt x="214" y="369"/>
                        <a:pt x="214" y="369"/>
                      </a:cubicBezTo>
                      <a:moveTo>
                        <a:pt x="229" y="369"/>
                      </a:moveTo>
                      <a:cubicBezTo>
                        <a:pt x="229" y="362"/>
                        <a:pt x="229" y="362"/>
                        <a:pt x="229" y="362"/>
                      </a:cubicBezTo>
                      <a:cubicBezTo>
                        <a:pt x="236" y="362"/>
                        <a:pt x="236" y="362"/>
                        <a:pt x="236" y="362"/>
                      </a:cubicBezTo>
                      <a:cubicBezTo>
                        <a:pt x="236" y="369"/>
                        <a:pt x="236" y="369"/>
                        <a:pt x="236" y="369"/>
                      </a:cubicBezTo>
                      <a:cubicBezTo>
                        <a:pt x="229" y="369"/>
                        <a:pt x="229" y="369"/>
                        <a:pt x="229" y="369"/>
                      </a:cubicBezTo>
                      <a:moveTo>
                        <a:pt x="244" y="369"/>
                      </a:moveTo>
                      <a:cubicBezTo>
                        <a:pt x="244" y="362"/>
                        <a:pt x="244" y="362"/>
                        <a:pt x="244" y="362"/>
                      </a:cubicBezTo>
                      <a:cubicBezTo>
                        <a:pt x="251" y="362"/>
                        <a:pt x="251" y="362"/>
                        <a:pt x="251" y="362"/>
                      </a:cubicBezTo>
                      <a:cubicBezTo>
                        <a:pt x="251" y="369"/>
                        <a:pt x="251" y="369"/>
                        <a:pt x="251" y="369"/>
                      </a:cubicBezTo>
                      <a:cubicBezTo>
                        <a:pt x="244" y="369"/>
                        <a:pt x="244" y="369"/>
                        <a:pt x="244" y="369"/>
                      </a:cubicBezTo>
                      <a:moveTo>
                        <a:pt x="258" y="369"/>
                      </a:moveTo>
                      <a:cubicBezTo>
                        <a:pt x="258" y="362"/>
                        <a:pt x="258" y="362"/>
                        <a:pt x="258" y="362"/>
                      </a:cubicBezTo>
                      <a:cubicBezTo>
                        <a:pt x="265" y="362"/>
                        <a:pt x="265" y="362"/>
                        <a:pt x="265" y="362"/>
                      </a:cubicBezTo>
                      <a:cubicBezTo>
                        <a:pt x="265" y="369"/>
                        <a:pt x="265" y="369"/>
                        <a:pt x="265" y="369"/>
                      </a:cubicBezTo>
                      <a:cubicBezTo>
                        <a:pt x="258" y="369"/>
                        <a:pt x="258" y="369"/>
                        <a:pt x="258" y="369"/>
                      </a:cubicBezTo>
                      <a:moveTo>
                        <a:pt x="273" y="369"/>
                      </a:moveTo>
                      <a:cubicBezTo>
                        <a:pt x="273" y="362"/>
                        <a:pt x="273" y="362"/>
                        <a:pt x="273" y="362"/>
                      </a:cubicBezTo>
                      <a:cubicBezTo>
                        <a:pt x="280" y="362"/>
                        <a:pt x="280" y="362"/>
                        <a:pt x="280" y="362"/>
                      </a:cubicBezTo>
                      <a:cubicBezTo>
                        <a:pt x="280" y="369"/>
                        <a:pt x="280" y="369"/>
                        <a:pt x="280" y="369"/>
                      </a:cubicBezTo>
                      <a:cubicBezTo>
                        <a:pt x="273" y="369"/>
                        <a:pt x="273" y="369"/>
                        <a:pt x="273" y="369"/>
                      </a:cubicBezTo>
                      <a:moveTo>
                        <a:pt x="81" y="354"/>
                      </a:moveTo>
                      <a:cubicBezTo>
                        <a:pt x="81" y="347"/>
                        <a:pt x="81" y="347"/>
                        <a:pt x="81" y="347"/>
                      </a:cubicBezTo>
                      <a:cubicBezTo>
                        <a:pt x="88" y="347"/>
                        <a:pt x="88" y="347"/>
                        <a:pt x="88" y="347"/>
                      </a:cubicBezTo>
                      <a:cubicBezTo>
                        <a:pt x="88" y="354"/>
                        <a:pt x="88" y="354"/>
                        <a:pt x="88" y="354"/>
                      </a:cubicBezTo>
                      <a:cubicBezTo>
                        <a:pt x="81" y="354"/>
                        <a:pt x="81" y="354"/>
                        <a:pt x="81" y="354"/>
                      </a:cubicBezTo>
                      <a:moveTo>
                        <a:pt x="96" y="354"/>
                      </a:moveTo>
                      <a:cubicBezTo>
                        <a:pt x="96" y="347"/>
                        <a:pt x="96" y="347"/>
                        <a:pt x="96" y="347"/>
                      </a:cubicBezTo>
                      <a:cubicBezTo>
                        <a:pt x="103" y="347"/>
                        <a:pt x="103" y="347"/>
                        <a:pt x="103" y="347"/>
                      </a:cubicBezTo>
                      <a:cubicBezTo>
                        <a:pt x="103" y="354"/>
                        <a:pt x="103" y="354"/>
                        <a:pt x="103" y="354"/>
                      </a:cubicBezTo>
                      <a:cubicBezTo>
                        <a:pt x="96" y="354"/>
                        <a:pt x="96" y="354"/>
                        <a:pt x="96" y="354"/>
                      </a:cubicBezTo>
                      <a:moveTo>
                        <a:pt x="111" y="354"/>
                      </a:moveTo>
                      <a:cubicBezTo>
                        <a:pt x="111" y="347"/>
                        <a:pt x="111" y="347"/>
                        <a:pt x="111" y="347"/>
                      </a:cubicBezTo>
                      <a:cubicBezTo>
                        <a:pt x="118" y="347"/>
                        <a:pt x="118" y="347"/>
                        <a:pt x="118" y="347"/>
                      </a:cubicBezTo>
                      <a:cubicBezTo>
                        <a:pt x="118" y="354"/>
                        <a:pt x="118" y="354"/>
                        <a:pt x="118" y="354"/>
                      </a:cubicBezTo>
                      <a:cubicBezTo>
                        <a:pt x="111" y="354"/>
                        <a:pt x="111" y="354"/>
                        <a:pt x="111" y="354"/>
                      </a:cubicBezTo>
                      <a:moveTo>
                        <a:pt x="126" y="354"/>
                      </a:moveTo>
                      <a:cubicBezTo>
                        <a:pt x="126" y="347"/>
                        <a:pt x="126" y="347"/>
                        <a:pt x="126" y="347"/>
                      </a:cubicBezTo>
                      <a:cubicBezTo>
                        <a:pt x="133" y="347"/>
                        <a:pt x="133" y="347"/>
                        <a:pt x="133" y="347"/>
                      </a:cubicBezTo>
                      <a:cubicBezTo>
                        <a:pt x="133" y="354"/>
                        <a:pt x="133" y="354"/>
                        <a:pt x="133" y="354"/>
                      </a:cubicBezTo>
                      <a:cubicBezTo>
                        <a:pt x="126" y="354"/>
                        <a:pt x="126" y="354"/>
                        <a:pt x="126" y="354"/>
                      </a:cubicBezTo>
                      <a:moveTo>
                        <a:pt x="140" y="354"/>
                      </a:moveTo>
                      <a:cubicBezTo>
                        <a:pt x="140" y="347"/>
                        <a:pt x="140" y="347"/>
                        <a:pt x="140" y="347"/>
                      </a:cubicBezTo>
                      <a:cubicBezTo>
                        <a:pt x="147" y="347"/>
                        <a:pt x="147" y="347"/>
                        <a:pt x="147" y="347"/>
                      </a:cubicBezTo>
                      <a:cubicBezTo>
                        <a:pt x="147" y="354"/>
                        <a:pt x="147" y="354"/>
                        <a:pt x="147" y="354"/>
                      </a:cubicBezTo>
                      <a:cubicBezTo>
                        <a:pt x="140" y="354"/>
                        <a:pt x="140" y="354"/>
                        <a:pt x="140" y="354"/>
                      </a:cubicBezTo>
                      <a:moveTo>
                        <a:pt x="155" y="354"/>
                      </a:moveTo>
                      <a:cubicBezTo>
                        <a:pt x="155" y="347"/>
                        <a:pt x="155" y="347"/>
                        <a:pt x="155" y="347"/>
                      </a:cubicBezTo>
                      <a:cubicBezTo>
                        <a:pt x="162" y="347"/>
                        <a:pt x="162" y="347"/>
                        <a:pt x="162" y="347"/>
                      </a:cubicBezTo>
                      <a:cubicBezTo>
                        <a:pt x="162" y="354"/>
                        <a:pt x="162" y="354"/>
                        <a:pt x="162" y="354"/>
                      </a:cubicBezTo>
                      <a:cubicBezTo>
                        <a:pt x="155" y="354"/>
                        <a:pt x="155" y="354"/>
                        <a:pt x="155" y="354"/>
                      </a:cubicBezTo>
                      <a:moveTo>
                        <a:pt x="170" y="354"/>
                      </a:moveTo>
                      <a:cubicBezTo>
                        <a:pt x="170" y="347"/>
                        <a:pt x="170" y="347"/>
                        <a:pt x="170" y="347"/>
                      </a:cubicBezTo>
                      <a:cubicBezTo>
                        <a:pt x="177" y="347"/>
                        <a:pt x="177" y="347"/>
                        <a:pt x="177" y="347"/>
                      </a:cubicBezTo>
                      <a:cubicBezTo>
                        <a:pt x="177" y="354"/>
                        <a:pt x="177" y="354"/>
                        <a:pt x="177" y="354"/>
                      </a:cubicBezTo>
                      <a:cubicBezTo>
                        <a:pt x="170" y="354"/>
                        <a:pt x="170" y="354"/>
                        <a:pt x="170" y="354"/>
                      </a:cubicBezTo>
                      <a:moveTo>
                        <a:pt x="185" y="354"/>
                      </a:moveTo>
                      <a:cubicBezTo>
                        <a:pt x="185" y="347"/>
                        <a:pt x="185" y="347"/>
                        <a:pt x="185" y="347"/>
                      </a:cubicBezTo>
                      <a:cubicBezTo>
                        <a:pt x="192" y="347"/>
                        <a:pt x="192" y="347"/>
                        <a:pt x="192" y="347"/>
                      </a:cubicBezTo>
                      <a:cubicBezTo>
                        <a:pt x="192" y="354"/>
                        <a:pt x="192" y="354"/>
                        <a:pt x="192" y="354"/>
                      </a:cubicBezTo>
                      <a:cubicBezTo>
                        <a:pt x="185" y="354"/>
                        <a:pt x="185" y="354"/>
                        <a:pt x="185" y="354"/>
                      </a:cubicBezTo>
                      <a:moveTo>
                        <a:pt x="199" y="354"/>
                      </a:moveTo>
                      <a:cubicBezTo>
                        <a:pt x="199" y="347"/>
                        <a:pt x="199" y="347"/>
                        <a:pt x="199" y="347"/>
                      </a:cubicBezTo>
                      <a:cubicBezTo>
                        <a:pt x="206" y="347"/>
                        <a:pt x="206" y="347"/>
                        <a:pt x="206" y="347"/>
                      </a:cubicBezTo>
                      <a:cubicBezTo>
                        <a:pt x="206" y="354"/>
                        <a:pt x="206" y="354"/>
                        <a:pt x="206" y="354"/>
                      </a:cubicBezTo>
                      <a:cubicBezTo>
                        <a:pt x="199" y="354"/>
                        <a:pt x="199" y="354"/>
                        <a:pt x="199" y="354"/>
                      </a:cubicBezTo>
                      <a:moveTo>
                        <a:pt x="214" y="354"/>
                      </a:moveTo>
                      <a:cubicBezTo>
                        <a:pt x="214" y="347"/>
                        <a:pt x="214" y="347"/>
                        <a:pt x="214" y="347"/>
                      </a:cubicBezTo>
                      <a:cubicBezTo>
                        <a:pt x="221" y="347"/>
                        <a:pt x="221" y="347"/>
                        <a:pt x="221" y="347"/>
                      </a:cubicBezTo>
                      <a:cubicBezTo>
                        <a:pt x="221" y="354"/>
                        <a:pt x="221" y="354"/>
                        <a:pt x="221" y="354"/>
                      </a:cubicBezTo>
                      <a:cubicBezTo>
                        <a:pt x="214" y="354"/>
                        <a:pt x="214" y="354"/>
                        <a:pt x="214" y="354"/>
                      </a:cubicBezTo>
                      <a:moveTo>
                        <a:pt x="229" y="354"/>
                      </a:moveTo>
                      <a:cubicBezTo>
                        <a:pt x="229" y="347"/>
                        <a:pt x="229" y="347"/>
                        <a:pt x="229" y="347"/>
                      </a:cubicBezTo>
                      <a:cubicBezTo>
                        <a:pt x="236" y="347"/>
                        <a:pt x="236" y="347"/>
                        <a:pt x="236" y="347"/>
                      </a:cubicBezTo>
                      <a:cubicBezTo>
                        <a:pt x="236" y="354"/>
                        <a:pt x="236" y="354"/>
                        <a:pt x="236" y="354"/>
                      </a:cubicBezTo>
                      <a:cubicBezTo>
                        <a:pt x="229" y="354"/>
                        <a:pt x="229" y="354"/>
                        <a:pt x="229" y="354"/>
                      </a:cubicBezTo>
                      <a:moveTo>
                        <a:pt x="244" y="354"/>
                      </a:moveTo>
                      <a:cubicBezTo>
                        <a:pt x="244" y="347"/>
                        <a:pt x="244" y="347"/>
                        <a:pt x="244" y="347"/>
                      </a:cubicBezTo>
                      <a:cubicBezTo>
                        <a:pt x="251" y="347"/>
                        <a:pt x="251" y="347"/>
                        <a:pt x="251" y="347"/>
                      </a:cubicBezTo>
                      <a:cubicBezTo>
                        <a:pt x="251" y="354"/>
                        <a:pt x="251" y="354"/>
                        <a:pt x="251" y="354"/>
                      </a:cubicBezTo>
                      <a:cubicBezTo>
                        <a:pt x="244" y="354"/>
                        <a:pt x="244" y="354"/>
                        <a:pt x="244" y="354"/>
                      </a:cubicBezTo>
                      <a:moveTo>
                        <a:pt x="258" y="354"/>
                      </a:moveTo>
                      <a:cubicBezTo>
                        <a:pt x="258" y="347"/>
                        <a:pt x="258" y="347"/>
                        <a:pt x="258" y="347"/>
                      </a:cubicBezTo>
                      <a:cubicBezTo>
                        <a:pt x="265" y="347"/>
                        <a:pt x="265" y="347"/>
                        <a:pt x="265" y="347"/>
                      </a:cubicBezTo>
                      <a:cubicBezTo>
                        <a:pt x="265" y="354"/>
                        <a:pt x="265" y="354"/>
                        <a:pt x="265" y="354"/>
                      </a:cubicBezTo>
                      <a:cubicBezTo>
                        <a:pt x="258" y="354"/>
                        <a:pt x="258" y="354"/>
                        <a:pt x="258" y="354"/>
                      </a:cubicBezTo>
                      <a:moveTo>
                        <a:pt x="273" y="354"/>
                      </a:moveTo>
                      <a:cubicBezTo>
                        <a:pt x="273" y="347"/>
                        <a:pt x="273" y="347"/>
                        <a:pt x="273" y="347"/>
                      </a:cubicBezTo>
                      <a:cubicBezTo>
                        <a:pt x="280" y="347"/>
                        <a:pt x="280" y="347"/>
                        <a:pt x="280" y="347"/>
                      </a:cubicBezTo>
                      <a:cubicBezTo>
                        <a:pt x="280" y="354"/>
                        <a:pt x="280" y="354"/>
                        <a:pt x="280" y="354"/>
                      </a:cubicBezTo>
                      <a:cubicBezTo>
                        <a:pt x="273" y="354"/>
                        <a:pt x="273" y="354"/>
                        <a:pt x="273" y="354"/>
                      </a:cubicBezTo>
                      <a:moveTo>
                        <a:pt x="288" y="354"/>
                      </a:moveTo>
                      <a:cubicBezTo>
                        <a:pt x="288" y="347"/>
                        <a:pt x="288" y="347"/>
                        <a:pt x="288" y="347"/>
                      </a:cubicBezTo>
                      <a:cubicBezTo>
                        <a:pt x="295" y="347"/>
                        <a:pt x="295" y="347"/>
                        <a:pt x="295" y="347"/>
                      </a:cubicBezTo>
                      <a:cubicBezTo>
                        <a:pt x="295" y="354"/>
                        <a:pt x="295" y="354"/>
                        <a:pt x="295" y="354"/>
                      </a:cubicBezTo>
                      <a:cubicBezTo>
                        <a:pt x="288" y="354"/>
                        <a:pt x="288" y="354"/>
                        <a:pt x="288" y="354"/>
                      </a:cubicBezTo>
                      <a:moveTo>
                        <a:pt x="303" y="354"/>
                      </a:moveTo>
                      <a:cubicBezTo>
                        <a:pt x="303" y="347"/>
                        <a:pt x="303" y="347"/>
                        <a:pt x="303" y="347"/>
                      </a:cubicBezTo>
                      <a:cubicBezTo>
                        <a:pt x="310" y="347"/>
                        <a:pt x="310" y="347"/>
                        <a:pt x="310" y="347"/>
                      </a:cubicBezTo>
                      <a:cubicBezTo>
                        <a:pt x="310" y="354"/>
                        <a:pt x="310" y="354"/>
                        <a:pt x="310" y="354"/>
                      </a:cubicBezTo>
                      <a:cubicBezTo>
                        <a:pt x="303" y="354"/>
                        <a:pt x="303" y="354"/>
                        <a:pt x="303" y="354"/>
                      </a:cubicBezTo>
                      <a:moveTo>
                        <a:pt x="67" y="340"/>
                      </a:moveTo>
                      <a:cubicBezTo>
                        <a:pt x="67" y="333"/>
                        <a:pt x="67" y="333"/>
                        <a:pt x="67" y="333"/>
                      </a:cubicBezTo>
                      <a:cubicBezTo>
                        <a:pt x="74" y="333"/>
                        <a:pt x="74" y="333"/>
                        <a:pt x="74" y="333"/>
                      </a:cubicBezTo>
                      <a:cubicBezTo>
                        <a:pt x="74" y="340"/>
                        <a:pt x="74" y="340"/>
                        <a:pt x="74" y="340"/>
                      </a:cubicBezTo>
                      <a:cubicBezTo>
                        <a:pt x="67" y="340"/>
                        <a:pt x="67" y="340"/>
                        <a:pt x="67" y="340"/>
                      </a:cubicBezTo>
                      <a:moveTo>
                        <a:pt x="81" y="340"/>
                      </a:moveTo>
                      <a:cubicBezTo>
                        <a:pt x="81" y="333"/>
                        <a:pt x="81" y="333"/>
                        <a:pt x="81" y="333"/>
                      </a:cubicBezTo>
                      <a:cubicBezTo>
                        <a:pt x="88" y="333"/>
                        <a:pt x="88" y="333"/>
                        <a:pt x="88" y="333"/>
                      </a:cubicBezTo>
                      <a:cubicBezTo>
                        <a:pt x="88" y="340"/>
                        <a:pt x="88" y="340"/>
                        <a:pt x="88" y="340"/>
                      </a:cubicBezTo>
                      <a:cubicBezTo>
                        <a:pt x="81" y="340"/>
                        <a:pt x="81" y="340"/>
                        <a:pt x="81" y="340"/>
                      </a:cubicBezTo>
                      <a:moveTo>
                        <a:pt x="96" y="340"/>
                      </a:moveTo>
                      <a:cubicBezTo>
                        <a:pt x="96" y="333"/>
                        <a:pt x="96" y="333"/>
                        <a:pt x="96" y="333"/>
                      </a:cubicBezTo>
                      <a:cubicBezTo>
                        <a:pt x="103" y="333"/>
                        <a:pt x="103" y="333"/>
                        <a:pt x="103" y="333"/>
                      </a:cubicBezTo>
                      <a:cubicBezTo>
                        <a:pt x="103" y="340"/>
                        <a:pt x="103" y="340"/>
                        <a:pt x="103" y="340"/>
                      </a:cubicBezTo>
                      <a:cubicBezTo>
                        <a:pt x="96" y="340"/>
                        <a:pt x="96" y="340"/>
                        <a:pt x="96" y="340"/>
                      </a:cubicBezTo>
                      <a:moveTo>
                        <a:pt x="111" y="340"/>
                      </a:moveTo>
                      <a:cubicBezTo>
                        <a:pt x="111" y="333"/>
                        <a:pt x="111" y="333"/>
                        <a:pt x="111" y="333"/>
                      </a:cubicBezTo>
                      <a:cubicBezTo>
                        <a:pt x="118" y="333"/>
                        <a:pt x="118" y="333"/>
                        <a:pt x="118" y="333"/>
                      </a:cubicBezTo>
                      <a:cubicBezTo>
                        <a:pt x="118" y="340"/>
                        <a:pt x="118" y="340"/>
                        <a:pt x="118" y="340"/>
                      </a:cubicBezTo>
                      <a:cubicBezTo>
                        <a:pt x="111" y="340"/>
                        <a:pt x="111" y="340"/>
                        <a:pt x="111" y="340"/>
                      </a:cubicBezTo>
                      <a:moveTo>
                        <a:pt x="126" y="340"/>
                      </a:moveTo>
                      <a:cubicBezTo>
                        <a:pt x="126" y="333"/>
                        <a:pt x="126" y="333"/>
                        <a:pt x="126" y="333"/>
                      </a:cubicBezTo>
                      <a:cubicBezTo>
                        <a:pt x="133" y="333"/>
                        <a:pt x="133" y="333"/>
                        <a:pt x="133" y="333"/>
                      </a:cubicBezTo>
                      <a:cubicBezTo>
                        <a:pt x="133" y="340"/>
                        <a:pt x="133" y="340"/>
                        <a:pt x="133" y="340"/>
                      </a:cubicBezTo>
                      <a:cubicBezTo>
                        <a:pt x="126" y="340"/>
                        <a:pt x="126" y="340"/>
                        <a:pt x="126" y="340"/>
                      </a:cubicBezTo>
                      <a:moveTo>
                        <a:pt x="140" y="340"/>
                      </a:moveTo>
                      <a:cubicBezTo>
                        <a:pt x="140" y="333"/>
                        <a:pt x="140" y="333"/>
                        <a:pt x="140" y="333"/>
                      </a:cubicBezTo>
                      <a:cubicBezTo>
                        <a:pt x="147" y="333"/>
                        <a:pt x="147" y="333"/>
                        <a:pt x="147" y="333"/>
                      </a:cubicBezTo>
                      <a:cubicBezTo>
                        <a:pt x="147" y="340"/>
                        <a:pt x="147" y="340"/>
                        <a:pt x="147" y="340"/>
                      </a:cubicBezTo>
                      <a:cubicBezTo>
                        <a:pt x="140" y="340"/>
                        <a:pt x="140" y="340"/>
                        <a:pt x="140" y="340"/>
                      </a:cubicBezTo>
                      <a:moveTo>
                        <a:pt x="155" y="340"/>
                      </a:moveTo>
                      <a:cubicBezTo>
                        <a:pt x="155" y="333"/>
                        <a:pt x="155" y="333"/>
                        <a:pt x="155" y="333"/>
                      </a:cubicBezTo>
                      <a:cubicBezTo>
                        <a:pt x="162" y="333"/>
                        <a:pt x="162" y="333"/>
                        <a:pt x="162" y="333"/>
                      </a:cubicBezTo>
                      <a:cubicBezTo>
                        <a:pt x="162" y="340"/>
                        <a:pt x="162" y="340"/>
                        <a:pt x="162" y="340"/>
                      </a:cubicBezTo>
                      <a:cubicBezTo>
                        <a:pt x="155" y="340"/>
                        <a:pt x="155" y="340"/>
                        <a:pt x="155" y="340"/>
                      </a:cubicBezTo>
                      <a:moveTo>
                        <a:pt x="170" y="340"/>
                      </a:moveTo>
                      <a:cubicBezTo>
                        <a:pt x="170" y="333"/>
                        <a:pt x="170" y="333"/>
                        <a:pt x="170" y="333"/>
                      </a:cubicBezTo>
                      <a:cubicBezTo>
                        <a:pt x="177" y="333"/>
                        <a:pt x="177" y="333"/>
                        <a:pt x="177" y="333"/>
                      </a:cubicBezTo>
                      <a:cubicBezTo>
                        <a:pt x="177" y="340"/>
                        <a:pt x="177" y="340"/>
                        <a:pt x="177" y="340"/>
                      </a:cubicBezTo>
                      <a:cubicBezTo>
                        <a:pt x="170" y="340"/>
                        <a:pt x="170" y="340"/>
                        <a:pt x="170" y="340"/>
                      </a:cubicBezTo>
                      <a:moveTo>
                        <a:pt x="185" y="340"/>
                      </a:moveTo>
                      <a:cubicBezTo>
                        <a:pt x="185" y="333"/>
                        <a:pt x="185" y="333"/>
                        <a:pt x="185" y="333"/>
                      </a:cubicBezTo>
                      <a:cubicBezTo>
                        <a:pt x="192" y="333"/>
                        <a:pt x="192" y="333"/>
                        <a:pt x="192" y="333"/>
                      </a:cubicBezTo>
                      <a:cubicBezTo>
                        <a:pt x="192" y="340"/>
                        <a:pt x="192" y="340"/>
                        <a:pt x="192" y="340"/>
                      </a:cubicBezTo>
                      <a:cubicBezTo>
                        <a:pt x="185" y="340"/>
                        <a:pt x="185" y="340"/>
                        <a:pt x="185" y="340"/>
                      </a:cubicBezTo>
                      <a:moveTo>
                        <a:pt x="199" y="340"/>
                      </a:moveTo>
                      <a:cubicBezTo>
                        <a:pt x="199" y="333"/>
                        <a:pt x="199" y="333"/>
                        <a:pt x="199" y="333"/>
                      </a:cubicBezTo>
                      <a:cubicBezTo>
                        <a:pt x="206" y="333"/>
                        <a:pt x="206" y="333"/>
                        <a:pt x="206" y="333"/>
                      </a:cubicBezTo>
                      <a:cubicBezTo>
                        <a:pt x="206" y="340"/>
                        <a:pt x="206" y="340"/>
                        <a:pt x="206" y="340"/>
                      </a:cubicBezTo>
                      <a:cubicBezTo>
                        <a:pt x="199" y="340"/>
                        <a:pt x="199" y="340"/>
                        <a:pt x="199" y="340"/>
                      </a:cubicBezTo>
                      <a:moveTo>
                        <a:pt x="214" y="340"/>
                      </a:moveTo>
                      <a:cubicBezTo>
                        <a:pt x="214" y="333"/>
                        <a:pt x="214" y="333"/>
                        <a:pt x="214" y="333"/>
                      </a:cubicBezTo>
                      <a:cubicBezTo>
                        <a:pt x="221" y="333"/>
                        <a:pt x="221" y="333"/>
                        <a:pt x="221" y="333"/>
                      </a:cubicBezTo>
                      <a:cubicBezTo>
                        <a:pt x="221" y="340"/>
                        <a:pt x="221" y="340"/>
                        <a:pt x="221" y="340"/>
                      </a:cubicBezTo>
                      <a:cubicBezTo>
                        <a:pt x="214" y="340"/>
                        <a:pt x="214" y="340"/>
                        <a:pt x="214" y="340"/>
                      </a:cubicBezTo>
                      <a:moveTo>
                        <a:pt x="229" y="340"/>
                      </a:moveTo>
                      <a:cubicBezTo>
                        <a:pt x="229" y="333"/>
                        <a:pt x="229" y="333"/>
                        <a:pt x="229" y="333"/>
                      </a:cubicBezTo>
                      <a:cubicBezTo>
                        <a:pt x="236" y="333"/>
                        <a:pt x="236" y="333"/>
                        <a:pt x="236" y="333"/>
                      </a:cubicBezTo>
                      <a:cubicBezTo>
                        <a:pt x="236" y="340"/>
                        <a:pt x="236" y="340"/>
                        <a:pt x="236" y="340"/>
                      </a:cubicBezTo>
                      <a:cubicBezTo>
                        <a:pt x="229" y="340"/>
                        <a:pt x="229" y="340"/>
                        <a:pt x="229" y="340"/>
                      </a:cubicBezTo>
                      <a:moveTo>
                        <a:pt x="244" y="340"/>
                      </a:moveTo>
                      <a:cubicBezTo>
                        <a:pt x="244" y="333"/>
                        <a:pt x="244" y="333"/>
                        <a:pt x="244" y="333"/>
                      </a:cubicBezTo>
                      <a:cubicBezTo>
                        <a:pt x="251" y="333"/>
                        <a:pt x="251" y="333"/>
                        <a:pt x="251" y="333"/>
                      </a:cubicBezTo>
                      <a:cubicBezTo>
                        <a:pt x="251" y="340"/>
                        <a:pt x="251" y="340"/>
                        <a:pt x="251" y="340"/>
                      </a:cubicBezTo>
                      <a:cubicBezTo>
                        <a:pt x="244" y="340"/>
                        <a:pt x="244" y="340"/>
                        <a:pt x="244" y="340"/>
                      </a:cubicBezTo>
                      <a:moveTo>
                        <a:pt x="258" y="340"/>
                      </a:moveTo>
                      <a:cubicBezTo>
                        <a:pt x="258" y="333"/>
                        <a:pt x="258" y="333"/>
                        <a:pt x="258" y="333"/>
                      </a:cubicBezTo>
                      <a:cubicBezTo>
                        <a:pt x="265" y="333"/>
                        <a:pt x="265" y="333"/>
                        <a:pt x="265" y="333"/>
                      </a:cubicBezTo>
                      <a:cubicBezTo>
                        <a:pt x="265" y="340"/>
                        <a:pt x="265" y="340"/>
                        <a:pt x="265" y="340"/>
                      </a:cubicBezTo>
                      <a:cubicBezTo>
                        <a:pt x="258" y="340"/>
                        <a:pt x="258" y="340"/>
                        <a:pt x="258" y="340"/>
                      </a:cubicBezTo>
                      <a:moveTo>
                        <a:pt x="273" y="340"/>
                      </a:moveTo>
                      <a:cubicBezTo>
                        <a:pt x="273" y="333"/>
                        <a:pt x="273" y="333"/>
                        <a:pt x="273" y="333"/>
                      </a:cubicBezTo>
                      <a:cubicBezTo>
                        <a:pt x="280" y="333"/>
                        <a:pt x="280" y="333"/>
                        <a:pt x="280" y="333"/>
                      </a:cubicBezTo>
                      <a:cubicBezTo>
                        <a:pt x="280" y="340"/>
                        <a:pt x="280" y="340"/>
                        <a:pt x="280" y="340"/>
                      </a:cubicBezTo>
                      <a:cubicBezTo>
                        <a:pt x="273" y="340"/>
                        <a:pt x="273" y="340"/>
                        <a:pt x="273" y="340"/>
                      </a:cubicBezTo>
                      <a:moveTo>
                        <a:pt x="288" y="340"/>
                      </a:moveTo>
                      <a:cubicBezTo>
                        <a:pt x="288" y="333"/>
                        <a:pt x="288" y="333"/>
                        <a:pt x="288" y="333"/>
                      </a:cubicBezTo>
                      <a:cubicBezTo>
                        <a:pt x="295" y="333"/>
                        <a:pt x="295" y="333"/>
                        <a:pt x="295" y="333"/>
                      </a:cubicBezTo>
                      <a:cubicBezTo>
                        <a:pt x="295" y="340"/>
                        <a:pt x="295" y="340"/>
                        <a:pt x="295" y="340"/>
                      </a:cubicBezTo>
                      <a:cubicBezTo>
                        <a:pt x="288" y="340"/>
                        <a:pt x="288" y="340"/>
                        <a:pt x="288" y="340"/>
                      </a:cubicBezTo>
                      <a:moveTo>
                        <a:pt x="303" y="340"/>
                      </a:moveTo>
                      <a:cubicBezTo>
                        <a:pt x="303" y="333"/>
                        <a:pt x="303" y="333"/>
                        <a:pt x="303" y="333"/>
                      </a:cubicBezTo>
                      <a:cubicBezTo>
                        <a:pt x="310" y="333"/>
                        <a:pt x="310" y="333"/>
                        <a:pt x="310" y="333"/>
                      </a:cubicBezTo>
                      <a:cubicBezTo>
                        <a:pt x="310" y="340"/>
                        <a:pt x="310" y="340"/>
                        <a:pt x="310" y="340"/>
                      </a:cubicBezTo>
                      <a:cubicBezTo>
                        <a:pt x="303" y="340"/>
                        <a:pt x="303" y="340"/>
                        <a:pt x="303" y="340"/>
                      </a:cubicBezTo>
                      <a:moveTo>
                        <a:pt x="317" y="340"/>
                      </a:moveTo>
                      <a:cubicBezTo>
                        <a:pt x="317" y="333"/>
                        <a:pt x="317" y="333"/>
                        <a:pt x="317" y="333"/>
                      </a:cubicBezTo>
                      <a:cubicBezTo>
                        <a:pt x="324" y="333"/>
                        <a:pt x="324" y="333"/>
                        <a:pt x="324" y="333"/>
                      </a:cubicBezTo>
                      <a:cubicBezTo>
                        <a:pt x="324" y="340"/>
                        <a:pt x="324" y="340"/>
                        <a:pt x="324" y="340"/>
                      </a:cubicBezTo>
                      <a:cubicBezTo>
                        <a:pt x="317" y="340"/>
                        <a:pt x="317" y="340"/>
                        <a:pt x="317" y="340"/>
                      </a:cubicBezTo>
                      <a:moveTo>
                        <a:pt x="52" y="325"/>
                      </a:moveTo>
                      <a:cubicBezTo>
                        <a:pt x="52" y="318"/>
                        <a:pt x="52" y="318"/>
                        <a:pt x="52" y="318"/>
                      </a:cubicBezTo>
                      <a:cubicBezTo>
                        <a:pt x="59" y="318"/>
                        <a:pt x="59" y="318"/>
                        <a:pt x="59" y="318"/>
                      </a:cubicBezTo>
                      <a:cubicBezTo>
                        <a:pt x="59" y="325"/>
                        <a:pt x="59" y="325"/>
                        <a:pt x="59" y="325"/>
                      </a:cubicBezTo>
                      <a:cubicBezTo>
                        <a:pt x="52" y="325"/>
                        <a:pt x="52" y="325"/>
                        <a:pt x="52" y="325"/>
                      </a:cubicBezTo>
                      <a:moveTo>
                        <a:pt x="67" y="325"/>
                      </a:moveTo>
                      <a:cubicBezTo>
                        <a:pt x="67" y="318"/>
                        <a:pt x="67" y="318"/>
                        <a:pt x="67" y="318"/>
                      </a:cubicBezTo>
                      <a:cubicBezTo>
                        <a:pt x="74" y="318"/>
                        <a:pt x="74" y="318"/>
                        <a:pt x="74" y="318"/>
                      </a:cubicBezTo>
                      <a:cubicBezTo>
                        <a:pt x="74" y="325"/>
                        <a:pt x="74" y="325"/>
                        <a:pt x="74" y="325"/>
                      </a:cubicBezTo>
                      <a:cubicBezTo>
                        <a:pt x="67" y="325"/>
                        <a:pt x="67" y="325"/>
                        <a:pt x="67" y="325"/>
                      </a:cubicBezTo>
                      <a:moveTo>
                        <a:pt x="81" y="325"/>
                      </a:moveTo>
                      <a:cubicBezTo>
                        <a:pt x="81" y="318"/>
                        <a:pt x="81" y="318"/>
                        <a:pt x="81" y="318"/>
                      </a:cubicBezTo>
                      <a:cubicBezTo>
                        <a:pt x="88" y="318"/>
                        <a:pt x="88" y="318"/>
                        <a:pt x="88" y="318"/>
                      </a:cubicBezTo>
                      <a:cubicBezTo>
                        <a:pt x="88" y="325"/>
                        <a:pt x="88" y="325"/>
                        <a:pt x="88" y="325"/>
                      </a:cubicBezTo>
                      <a:cubicBezTo>
                        <a:pt x="81" y="325"/>
                        <a:pt x="81" y="325"/>
                        <a:pt x="81" y="325"/>
                      </a:cubicBezTo>
                      <a:moveTo>
                        <a:pt x="96" y="325"/>
                      </a:moveTo>
                      <a:cubicBezTo>
                        <a:pt x="96" y="318"/>
                        <a:pt x="96" y="318"/>
                        <a:pt x="96" y="318"/>
                      </a:cubicBezTo>
                      <a:cubicBezTo>
                        <a:pt x="103" y="318"/>
                        <a:pt x="103" y="318"/>
                        <a:pt x="103" y="318"/>
                      </a:cubicBezTo>
                      <a:cubicBezTo>
                        <a:pt x="103" y="325"/>
                        <a:pt x="103" y="325"/>
                        <a:pt x="103" y="325"/>
                      </a:cubicBezTo>
                      <a:cubicBezTo>
                        <a:pt x="96" y="325"/>
                        <a:pt x="96" y="325"/>
                        <a:pt x="96" y="325"/>
                      </a:cubicBezTo>
                      <a:moveTo>
                        <a:pt x="111" y="325"/>
                      </a:moveTo>
                      <a:cubicBezTo>
                        <a:pt x="111" y="318"/>
                        <a:pt x="111" y="318"/>
                        <a:pt x="111" y="318"/>
                      </a:cubicBezTo>
                      <a:cubicBezTo>
                        <a:pt x="118" y="318"/>
                        <a:pt x="118" y="318"/>
                        <a:pt x="118" y="318"/>
                      </a:cubicBezTo>
                      <a:cubicBezTo>
                        <a:pt x="118" y="325"/>
                        <a:pt x="118" y="325"/>
                        <a:pt x="118" y="325"/>
                      </a:cubicBezTo>
                      <a:cubicBezTo>
                        <a:pt x="111" y="325"/>
                        <a:pt x="111" y="325"/>
                        <a:pt x="111" y="325"/>
                      </a:cubicBezTo>
                      <a:moveTo>
                        <a:pt x="126" y="325"/>
                      </a:moveTo>
                      <a:cubicBezTo>
                        <a:pt x="126" y="318"/>
                        <a:pt x="126" y="318"/>
                        <a:pt x="126" y="318"/>
                      </a:cubicBezTo>
                      <a:cubicBezTo>
                        <a:pt x="133" y="318"/>
                        <a:pt x="133" y="318"/>
                        <a:pt x="133" y="318"/>
                      </a:cubicBezTo>
                      <a:cubicBezTo>
                        <a:pt x="133" y="325"/>
                        <a:pt x="133" y="325"/>
                        <a:pt x="133" y="325"/>
                      </a:cubicBezTo>
                      <a:cubicBezTo>
                        <a:pt x="126" y="325"/>
                        <a:pt x="126" y="325"/>
                        <a:pt x="126" y="325"/>
                      </a:cubicBezTo>
                      <a:moveTo>
                        <a:pt x="140" y="325"/>
                      </a:moveTo>
                      <a:cubicBezTo>
                        <a:pt x="140" y="318"/>
                        <a:pt x="140" y="318"/>
                        <a:pt x="140" y="318"/>
                      </a:cubicBezTo>
                      <a:cubicBezTo>
                        <a:pt x="147" y="318"/>
                        <a:pt x="147" y="318"/>
                        <a:pt x="147" y="318"/>
                      </a:cubicBezTo>
                      <a:cubicBezTo>
                        <a:pt x="147" y="325"/>
                        <a:pt x="147" y="325"/>
                        <a:pt x="147" y="325"/>
                      </a:cubicBezTo>
                      <a:cubicBezTo>
                        <a:pt x="140" y="325"/>
                        <a:pt x="140" y="325"/>
                        <a:pt x="140" y="325"/>
                      </a:cubicBezTo>
                      <a:moveTo>
                        <a:pt x="155" y="325"/>
                      </a:moveTo>
                      <a:cubicBezTo>
                        <a:pt x="155" y="318"/>
                        <a:pt x="155" y="318"/>
                        <a:pt x="155" y="318"/>
                      </a:cubicBezTo>
                      <a:cubicBezTo>
                        <a:pt x="162" y="318"/>
                        <a:pt x="162" y="318"/>
                        <a:pt x="162" y="318"/>
                      </a:cubicBezTo>
                      <a:cubicBezTo>
                        <a:pt x="162" y="325"/>
                        <a:pt x="162" y="325"/>
                        <a:pt x="162" y="325"/>
                      </a:cubicBezTo>
                      <a:cubicBezTo>
                        <a:pt x="155" y="325"/>
                        <a:pt x="155" y="325"/>
                        <a:pt x="155" y="325"/>
                      </a:cubicBezTo>
                      <a:moveTo>
                        <a:pt x="170" y="325"/>
                      </a:moveTo>
                      <a:cubicBezTo>
                        <a:pt x="170" y="318"/>
                        <a:pt x="170" y="318"/>
                        <a:pt x="170" y="318"/>
                      </a:cubicBezTo>
                      <a:cubicBezTo>
                        <a:pt x="177" y="318"/>
                        <a:pt x="177" y="318"/>
                        <a:pt x="177" y="318"/>
                      </a:cubicBezTo>
                      <a:cubicBezTo>
                        <a:pt x="177" y="325"/>
                        <a:pt x="177" y="325"/>
                        <a:pt x="177" y="325"/>
                      </a:cubicBezTo>
                      <a:cubicBezTo>
                        <a:pt x="170" y="325"/>
                        <a:pt x="170" y="325"/>
                        <a:pt x="170" y="325"/>
                      </a:cubicBezTo>
                      <a:moveTo>
                        <a:pt x="185" y="325"/>
                      </a:moveTo>
                      <a:cubicBezTo>
                        <a:pt x="185" y="318"/>
                        <a:pt x="185" y="318"/>
                        <a:pt x="185" y="318"/>
                      </a:cubicBezTo>
                      <a:cubicBezTo>
                        <a:pt x="192" y="318"/>
                        <a:pt x="192" y="318"/>
                        <a:pt x="192" y="318"/>
                      </a:cubicBezTo>
                      <a:cubicBezTo>
                        <a:pt x="192" y="325"/>
                        <a:pt x="192" y="325"/>
                        <a:pt x="192" y="325"/>
                      </a:cubicBezTo>
                      <a:cubicBezTo>
                        <a:pt x="185" y="325"/>
                        <a:pt x="185" y="325"/>
                        <a:pt x="185" y="325"/>
                      </a:cubicBezTo>
                      <a:moveTo>
                        <a:pt x="199" y="325"/>
                      </a:moveTo>
                      <a:cubicBezTo>
                        <a:pt x="199" y="318"/>
                        <a:pt x="199" y="318"/>
                        <a:pt x="199" y="318"/>
                      </a:cubicBezTo>
                      <a:cubicBezTo>
                        <a:pt x="206" y="318"/>
                        <a:pt x="206" y="318"/>
                        <a:pt x="206" y="318"/>
                      </a:cubicBezTo>
                      <a:cubicBezTo>
                        <a:pt x="206" y="325"/>
                        <a:pt x="206" y="325"/>
                        <a:pt x="206" y="325"/>
                      </a:cubicBezTo>
                      <a:cubicBezTo>
                        <a:pt x="199" y="325"/>
                        <a:pt x="199" y="325"/>
                        <a:pt x="199" y="325"/>
                      </a:cubicBezTo>
                      <a:moveTo>
                        <a:pt x="214" y="325"/>
                      </a:moveTo>
                      <a:cubicBezTo>
                        <a:pt x="214" y="318"/>
                        <a:pt x="214" y="318"/>
                        <a:pt x="214" y="318"/>
                      </a:cubicBezTo>
                      <a:cubicBezTo>
                        <a:pt x="221" y="318"/>
                        <a:pt x="221" y="318"/>
                        <a:pt x="221" y="318"/>
                      </a:cubicBezTo>
                      <a:cubicBezTo>
                        <a:pt x="221" y="325"/>
                        <a:pt x="221" y="325"/>
                        <a:pt x="221" y="325"/>
                      </a:cubicBezTo>
                      <a:cubicBezTo>
                        <a:pt x="214" y="325"/>
                        <a:pt x="214" y="325"/>
                        <a:pt x="214" y="325"/>
                      </a:cubicBezTo>
                      <a:moveTo>
                        <a:pt x="229" y="325"/>
                      </a:moveTo>
                      <a:cubicBezTo>
                        <a:pt x="229" y="318"/>
                        <a:pt x="229" y="318"/>
                        <a:pt x="229" y="318"/>
                      </a:cubicBezTo>
                      <a:cubicBezTo>
                        <a:pt x="236" y="318"/>
                        <a:pt x="236" y="318"/>
                        <a:pt x="236" y="318"/>
                      </a:cubicBezTo>
                      <a:cubicBezTo>
                        <a:pt x="236" y="325"/>
                        <a:pt x="236" y="325"/>
                        <a:pt x="236" y="325"/>
                      </a:cubicBezTo>
                      <a:cubicBezTo>
                        <a:pt x="229" y="325"/>
                        <a:pt x="229" y="325"/>
                        <a:pt x="229" y="325"/>
                      </a:cubicBezTo>
                      <a:moveTo>
                        <a:pt x="244" y="325"/>
                      </a:moveTo>
                      <a:cubicBezTo>
                        <a:pt x="244" y="318"/>
                        <a:pt x="244" y="318"/>
                        <a:pt x="244" y="318"/>
                      </a:cubicBezTo>
                      <a:cubicBezTo>
                        <a:pt x="251" y="318"/>
                        <a:pt x="251" y="318"/>
                        <a:pt x="251" y="318"/>
                      </a:cubicBezTo>
                      <a:cubicBezTo>
                        <a:pt x="251" y="325"/>
                        <a:pt x="251" y="325"/>
                        <a:pt x="251" y="325"/>
                      </a:cubicBezTo>
                      <a:cubicBezTo>
                        <a:pt x="244" y="325"/>
                        <a:pt x="244" y="325"/>
                        <a:pt x="244" y="325"/>
                      </a:cubicBezTo>
                      <a:moveTo>
                        <a:pt x="258" y="325"/>
                      </a:moveTo>
                      <a:cubicBezTo>
                        <a:pt x="258" y="318"/>
                        <a:pt x="258" y="318"/>
                        <a:pt x="258" y="318"/>
                      </a:cubicBezTo>
                      <a:cubicBezTo>
                        <a:pt x="265" y="318"/>
                        <a:pt x="265" y="318"/>
                        <a:pt x="265" y="318"/>
                      </a:cubicBezTo>
                      <a:cubicBezTo>
                        <a:pt x="265" y="325"/>
                        <a:pt x="265" y="325"/>
                        <a:pt x="265" y="325"/>
                      </a:cubicBezTo>
                      <a:cubicBezTo>
                        <a:pt x="258" y="325"/>
                        <a:pt x="258" y="325"/>
                        <a:pt x="258" y="325"/>
                      </a:cubicBezTo>
                      <a:moveTo>
                        <a:pt x="273" y="325"/>
                      </a:moveTo>
                      <a:cubicBezTo>
                        <a:pt x="273" y="318"/>
                        <a:pt x="273" y="318"/>
                        <a:pt x="273" y="318"/>
                      </a:cubicBezTo>
                      <a:cubicBezTo>
                        <a:pt x="280" y="318"/>
                        <a:pt x="280" y="318"/>
                        <a:pt x="280" y="318"/>
                      </a:cubicBezTo>
                      <a:cubicBezTo>
                        <a:pt x="280" y="325"/>
                        <a:pt x="280" y="325"/>
                        <a:pt x="280" y="325"/>
                      </a:cubicBezTo>
                      <a:cubicBezTo>
                        <a:pt x="273" y="325"/>
                        <a:pt x="273" y="325"/>
                        <a:pt x="273" y="325"/>
                      </a:cubicBezTo>
                      <a:moveTo>
                        <a:pt x="288" y="325"/>
                      </a:moveTo>
                      <a:cubicBezTo>
                        <a:pt x="288" y="318"/>
                        <a:pt x="288" y="318"/>
                        <a:pt x="288" y="318"/>
                      </a:cubicBezTo>
                      <a:cubicBezTo>
                        <a:pt x="295" y="318"/>
                        <a:pt x="295" y="318"/>
                        <a:pt x="295" y="318"/>
                      </a:cubicBezTo>
                      <a:cubicBezTo>
                        <a:pt x="295" y="325"/>
                        <a:pt x="295" y="325"/>
                        <a:pt x="295" y="325"/>
                      </a:cubicBezTo>
                      <a:cubicBezTo>
                        <a:pt x="288" y="325"/>
                        <a:pt x="288" y="325"/>
                        <a:pt x="288" y="325"/>
                      </a:cubicBezTo>
                      <a:moveTo>
                        <a:pt x="303" y="325"/>
                      </a:moveTo>
                      <a:cubicBezTo>
                        <a:pt x="303" y="318"/>
                        <a:pt x="303" y="318"/>
                        <a:pt x="303" y="318"/>
                      </a:cubicBezTo>
                      <a:cubicBezTo>
                        <a:pt x="310" y="318"/>
                        <a:pt x="310" y="318"/>
                        <a:pt x="310" y="318"/>
                      </a:cubicBezTo>
                      <a:cubicBezTo>
                        <a:pt x="310" y="325"/>
                        <a:pt x="310" y="325"/>
                        <a:pt x="310" y="325"/>
                      </a:cubicBezTo>
                      <a:cubicBezTo>
                        <a:pt x="303" y="325"/>
                        <a:pt x="303" y="325"/>
                        <a:pt x="303" y="325"/>
                      </a:cubicBezTo>
                      <a:moveTo>
                        <a:pt x="317" y="325"/>
                      </a:moveTo>
                      <a:cubicBezTo>
                        <a:pt x="317" y="318"/>
                        <a:pt x="317" y="318"/>
                        <a:pt x="317" y="318"/>
                      </a:cubicBezTo>
                      <a:cubicBezTo>
                        <a:pt x="324" y="318"/>
                        <a:pt x="324" y="318"/>
                        <a:pt x="324" y="318"/>
                      </a:cubicBezTo>
                      <a:cubicBezTo>
                        <a:pt x="324" y="325"/>
                        <a:pt x="324" y="325"/>
                        <a:pt x="324" y="325"/>
                      </a:cubicBezTo>
                      <a:cubicBezTo>
                        <a:pt x="317" y="325"/>
                        <a:pt x="317" y="325"/>
                        <a:pt x="317" y="325"/>
                      </a:cubicBezTo>
                      <a:moveTo>
                        <a:pt x="332" y="325"/>
                      </a:moveTo>
                      <a:cubicBezTo>
                        <a:pt x="332" y="318"/>
                        <a:pt x="332" y="318"/>
                        <a:pt x="332" y="318"/>
                      </a:cubicBezTo>
                      <a:cubicBezTo>
                        <a:pt x="339" y="318"/>
                        <a:pt x="339" y="318"/>
                        <a:pt x="339" y="318"/>
                      </a:cubicBezTo>
                      <a:cubicBezTo>
                        <a:pt x="339" y="325"/>
                        <a:pt x="339" y="325"/>
                        <a:pt x="339" y="325"/>
                      </a:cubicBezTo>
                      <a:cubicBezTo>
                        <a:pt x="332" y="325"/>
                        <a:pt x="332" y="325"/>
                        <a:pt x="332" y="325"/>
                      </a:cubicBezTo>
                      <a:moveTo>
                        <a:pt x="37" y="310"/>
                      </a:moveTo>
                      <a:cubicBezTo>
                        <a:pt x="37" y="303"/>
                        <a:pt x="37" y="303"/>
                        <a:pt x="37" y="303"/>
                      </a:cubicBezTo>
                      <a:cubicBezTo>
                        <a:pt x="44" y="303"/>
                        <a:pt x="44" y="303"/>
                        <a:pt x="44" y="303"/>
                      </a:cubicBezTo>
                      <a:cubicBezTo>
                        <a:pt x="44" y="310"/>
                        <a:pt x="44" y="310"/>
                        <a:pt x="44" y="310"/>
                      </a:cubicBezTo>
                      <a:cubicBezTo>
                        <a:pt x="37" y="310"/>
                        <a:pt x="37" y="310"/>
                        <a:pt x="37" y="310"/>
                      </a:cubicBezTo>
                      <a:moveTo>
                        <a:pt x="52" y="310"/>
                      </a:moveTo>
                      <a:cubicBezTo>
                        <a:pt x="52" y="303"/>
                        <a:pt x="52" y="303"/>
                        <a:pt x="52" y="303"/>
                      </a:cubicBezTo>
                      <a:cubicBezTo>
                        <a:pt x="59" y="303"/>
                        <a:pt x="59" y="303"/>
                        <a:pt x="59" y="303"/>
                      </a:cubicBezTo>
                      <a:cubicBezTo>
                        <a:pt x="59" y="310"/>
                        <a:pt x="59" y="310"/>
                        <a:pt x="59" y="310"/>
                      </a:cubicBezTo>
                      <a:cubicBezTo>
                        <a:pt x="52" y="310"/>
                        <a:pt x="52" y="310"/>
                        <a:pt x="52" y="310"/>
                      </a:cubicBezTo>
                      <a:moveTo>
                        <a:pt x="67" y="310"/>
                      </a:moveTo>
                      <a:cubicBezTo>
                        <a:pt x="67" y="303"/>
                        <a:pt x="67" y="303"/>
                        <a:pt x="67" y="303"/>
                      </a:cubicBezTo>
                      <a:cubicBezTo>
                        <a:pt x="74" y="303"/>
                        <a:pt x="74" y="303"/>
                        <a:pt x="74" y="303"/>
                      </a:cubicBezTo>
                      <a:cubicBezTo>
                        <a:pt x="74" y="310"/>
                        <a:pt x="74" y="310"/>
                        <a:pt x="74" y="310"/>
                      </a:cubicBezTo>
                      <a:cubicBezTo>
                        <a:pt x="67" y="310"/>
                        <a:pt x="67" y="310"/>
                        <a:pt x="67" y="310"/>
                      </a:cubicBezTo>
                      <a:moveTo>
                        <a:pt x="81" y="310"/>
                      </a:moveTo>
                      <a:cubicBezTo>
                        <a:pt x="81" y="303"/>
                        <a:pt x="81" y="303"/>
                        <a:pt x="81" y="303"/>
                      </a:cubicBezTo>
                      <a:cubicBezTo>
                        <a:pt x="88" y="303"/>
                        <a:pt x="88" y="303"/>
                        <a:pt x="88" y="303"/>
                      </a:cubicBezTo>
                      <a:cubicBezTo>
                        <a:pt x="88" y="310"/>
                        <a:pt x="88" y="310"/>
                        <a:pt x="88" y="310"/>
                      </a:cubicBezTo>
                      <a:cubicBezTo>
                        <a:pt x="81" y="310"/>
                        <a:pt x="81" y="310"/>
                        <a:pt x="81" y="310"/>
                      </a:cubicBezTo>
                      <a:moveTo>
                        <a:pt x="96" y="310"/>
                      </a:moveTo>
                      <a:cubicBezTo>
                        <a:pt x="96" y="303"/>
                        <a:pt x="96" y="303"/>
                        <a:pt x="96" y="303"/>
                      </a:cubicBezTo>
                      <a:cubicBezTo>
                        <a:pt x="103" y="303"/>
                        <a:pt x="103" y="303"/>
                        <a:pt x="103" y="303"/>
                      </a:cubicBezTo>
                      <a:cubicBezTo>
                        <a:pt x="103" y="310"/>
                        <a:pt x="103" y="310"/>
                        <a:pt x="103" y="310"/>
                      </a:cubicBezTo>
                      <a:cubicBezTo>
                        <a:pt x="96" y="310"/>
                        <a:pt x="96" y="310"/>
                        <a:pt x="96" y="310"/>
                      </a:cubicBezTo>
                      <a:moveTo>
                        <a:pt x="111" y="310"/>
                      </a:moveTo>
                      <a:cubicBezTo>
                        <a:pt x="111" y="303"/>
                        <a:pt x="111" y="303"/>
                        <a:pt x="111" y="303"/>
                      </a:cubicBezTo>
                      <a:cubicBezTo>
                        <a:pt x="118" y="303"/>
                        <a:pt x="118" y="303"/>
                        <a:pt x="118" y="303"/>
                      </a:cubicBezTo>
                      <a:cubicBezTo>
                        <a:pt x="118" y="310"/>
                        <a:pt x="118" y="310"/>
                        <a:pt x="118" y="310"/>
                      </a:cubicBezTo>
                      <a:cubicBezTo>
                        <a:pt x="111" y="310"/>
                        <a:pt x="111" y="310"/>
                        <a:pt x="111" y="310"/>
                      </a:cubicBezTo>
                      <a:moveTo>
                        <a:pt x="126" y="310"/>
                      </a:moveTo>
                      <a:cubicBezTo>
                        <a:pt x="126" y="303"/>
                        <a:pt x="126" y="303"/>
                        <a:pt x="126" y="303"/>
                      </a:cubicBezTo>
                      <a:cubicBezTo>
                        <a:pt x="133" y="303"/>
                        <a:pt x="133" y="303"/>
                        <a:pt x="133" y="303"/>
                      </a:cubicBezTo>
                      <a:cubicBezTo>
                        <a:pt x="133" y="310"/>
                        <a:pt x="133" y="310"/>
                        <a:pt x="133" y="310"/>
                      </a:cubicBezTo>
                      <a:cubicBezTo>
                        <a:pt x="126" y="310"/>
                        <a:pt x="126" y="310"/>
                        <a:pt x="126" y="310"/>
                      </a:cubicBezTo>
                      <a:moveTo>
                        <a:pt x="140" y="310"/>
                      </a:moveTo>
                      <a:cubicBezTo>
                        <a:pt x="140" y="303"/>
                        <a:pt x="140" y="303"/>
                        <a:pt x="140" y="303"/>
                      </a:cubicBezTo>
                      <a:cubicBezTo>
                        <a:pt x="147" y="303"/>
                        <a:pt x="147" y="303"/>
                        <a:pt x="147" y="303"/>
                      </a:cubicBezTo>
                      <a:cubicBezTo>
                        <a:pt x="147" y="310"/>
                        <a:pt x="147" y="310"/>
                        <a:pt x="147" y="310"/>
                      </a:cubicBezTo>
                      <a:cubicBezTo>
                        <a:pt x="140" y="310"/>
                        <a:pt x="140" y="310"/>
                        <a:pt x="140" y="310"/>
                      </a:cubicBezTo>
                      <a:moveTo>
                        <a:pt x="155" y="310"/>
                      </a:moveTo>
                      <a:cubicBezTo>
                        <a:pt x="155" y="303"/>
                        <a:pt x="155" y="303"/>
                        <a:pt x="155" y="303"/>
                      </a:cubicBezTo>
                      <a:cubicBezTo>
                        <a:pt x="162" y="303"/>
                        <a:pt x="162" y="303"/>
                        <a:pt x="162" y="303"/>
                      </a:cubicBezTo>
                      <a:cubicBezTo>
                        <a:pt x="162" y="310"/>
                        <a:pt x="162" y="310"/>
                        <a:pt x="162" y="310"/>
                      </a:cubicBezTo>
                      <a:cubicBezTo>
                        <a:pt x="155" y="310"/>
                        <a:pt x="155" y="310"/>
                        <a:pt x="155" y="310"/>
                      </a:cubicBezTo>
                      <a:moveTo>
                        <a:pt x="170" y="310"/>
                      </a:moveTo>
                      <a:cubicBezTo>
                        <a:pt x="170" y="303"/>
                        <a:pt x="170" y="303"/>
                        <a:pt x="170" y="303"/>
                      </a:cubicBezTo>
                      <a:cubicBezTo>
                        <a:pt x="177" y="303"/>
                        <a:pt x="177" y="303"/>
                        <a:pt x="177" y="303"/>
                      </a:cubicBezTo>
                      <a:cubicBezTo>
                        <a:pt x="177" y="310"/>
                        <a:pt x="177" y="310"/>
                        <a:pt x="177" y="310"/>
                      </a:cubicBezTo>
                      <a:cubicBezTo>
                        <a:pt x="170" y="310"/>
                        <a:pt x="170" y="310"/>
                        <a:pt x="170" y="310"/>
                      </a:cubicBezTo>
                      <a:moveTo>
                        <a:pt x="185" y="310"/>
                      </a:moveTo>
                      <a:cubicBezTo>
                        <a:pt x="185" y="303"/>
                        <a:pt x="185" y="303"/>
                        <a:pt x="185" y="303"/>
                      </a:cubicBezTo>
                      <a:cubicBezTo>
                        <a:pt x="192" y="303"/>
                        <a:pt x="192" y="303"/>
                        <a:pt x="192" y="303"/>
                      </a:cubicBezTo>
                      <a:cubicBezTo>
                        <a:pt x="192" y="310"/>
                        <a:pt x="192" y="310"/>
                        <a:pt x="192" y="310"/>
                      </a:cubicBezTo>
                      <a:cubicBezTo>
                        <a:pt x="185" y="310"/>
                        <a:pt x="185" y="310"/>
                        <a:pt x="185" y="310"/>
                      </a:cubicBezTo>
                      <a:moveTo>
                        <a:pt x="199" y="310"/>
                      </a:moveTo>
                      <a:cubicBezTo>
                        <a:pt x="199" y="303"/>
                        <a:pt x="199" y="303"/>
                        <a:pt x="199" y="303"/>
                      </a:cubicBezTo>
                      <a:cubicBezTo>
                        <a:pt x="206" y="303"/>
                        <a:pt x="206" y="303"/>
                        <a:pt x="206" y="303"/>
                      </a:cubicBezTo>
                      <a:cubicBezTo>
                        <a:pt x="206" y="310"/>
                        <a:pt x="206" y="310"/>
                        <a:pt x="206" y="310"/>
                      </a:cubicBezTo>
                      <a:cubicBezTo>
                        <a:pt x="199" y="310"/>
                        <a:pt x="199" y="310"/>
                        <a:pt x="199" y="310"/>
                      </a:cubicBezTo>
                      <a:moveTo>
                        <a:pt x="214" y="310"/>
                      </a:moveTo>
                      <a:cubicBezTo>
                        <a:pt x="214" y="303"/>
                        <a:pt x="214" y="303"/>
                        <a:pt x="214" y="303"/>
                      </a:cubicBezTo>
                      <a:cubicBezTo>
                        <a:pt x="221" y="303"/>
                        <a:pt x="221" y="303"/>
                        <a:pt x="221" y="303"/>
                      </a:cubicBezTo>
                      <a:cubicBezTo>
                        <a:pt x="221" y="310"/>
                        <a:pt x="221" y="310"/>
                        <a:pt x="221" y="310"/>
                      </a:cubicBezTo>
                      <a:cubicBezTo>
                        <a:pt x="214" y="310"/>
                        <a:pt x="214" y="310"/>
                        <a:pt x="214" y="310"/>
                      </a:cubicBezTo>
                      <a:moveTo>
                        <a:pt x="229" y="310"/>
                      </a:moveTo>
                      <a:cubicBezTo>
                        <a:pt x="229" y="303"/>
                        <a:pt x="229" y="303"/>
                        <a:pt x="229" y="303"/>
                      </a:cubicBezTo>
                      <a:cubicBezTo>
                        <a:pt x="236" y="303"/>
                        <a:pt x="236" y="303"/>
                        <a:pt x="236" y="303"/>
                      </a:cubicBezTo>
                      <a:cubicBezTo>
                        <a:pt x="236" y="310"/>
                        <a:pt x="236" y="310"/>
                        <a:pt x="236" y="310"/>
                      </a:cubicBezTo>
                      <a:cubicBezTo>
                        <a:pt x="229" y="310"/>
                        <a:pt x="229" y="310"/>
                        <a:pt x="229" y="310"/>
                      </a:cubicBezTo>
                      <a:moveTo>
                        <a:pt x="244" y="310"/>
                      </a:moveTo>
                      <a:cubicBezTo>
                        <a:pt x="244" y="303"/>
                        <a:pt x="244" y="303"/>
                        <a:pt x="244" y="303"/>
                      </a:cubicBezTo>
                      <a:cubicBezTo>
                        <a:pt x="251" y="303"/>
                        <a:pt x="251" y="303"/>
                        <a:pt x="251" y="303"/>
                      </a:cubicBezTo>
                      <a:cubicBezTo>
                        <a:pt x="251" y="310"/>
                        <a:pt x="251" y="310"/>
                        <a:pt x="251" y="310"/>
                      </a:cubicBezTo>
                      <a:cubicBezTo>
                        <a:pt x="244" y="310"/>
                        <a:pt x="244" y="310"/>
                        <a:pt x="244" y="310"/>
                      </a:cubicBezTo>
                      <a:moveTo>
                        <a:pt x="258" y="310"/>
                      </a:moveTo>
                      <a:cubicBezTo>
                        <a:pt x="258" y="303"/>
                        <a:pt x="258" y="303"/>
                        <a:pt x="258" y="303"/>
                      </a:cubicBezTo>
                      <a:cubicBezTo>
                        <a:pt x="265" y="303"/>
                        <a:pt x="265" y="303"/>
                        <a:pt x="265" y="303"/>
                      </a:cubicBezTo>
                      <a:cubicBezTo>
                        <a:pt x="265" y="310"/>
                        <a:pt x="265" y="310"/>
                        <a:pt x="265" y="310"/>
                      </a:cubicBezTo>
                      <a:cubicBezTo>
                        <a:pt x="258" y="310"/>
                        <a:pt x="258" y="310"/>
                        <a:pt x="258" y="310"/>
                      </a:cubicBezTo>
                      <a:moveTo>
                        <a:pt x="273" y="310"/>
                      </a:moveTo>
                      <a:cubicBezTo>
                        <a:pt x="273" y="303"/>
                        <a:pt x="273" y="303"/>
                        <a:pt x="273" y="303"/>
                      </a:cubicBezTo>
                      <a:cubicBezTo>
                        <a:pt x="280" y="303"/>
                        <a:pt x="280" y="303"/>
                        <a:pt x="280" y="303"/>
                      </a:cubicBezTo>
                      <a:cubicBezTo>
                        <a:pt x="280" y="310"/>
                        <a:pt x="280" y="310"/>
                        <a:pt x="280" y="310"/>
                      </a:cubicBezTo>
                      <a:cubicBezTo>
                        <a:pt x="273" y="310"/>
                        <a:pt x="273" y="310"/>
                        <a:pt x="273" y="310"/>
                      </a:cubicBezTo>
                      <a:moveTo>
                        <a:pt x="288" y="310"/>
                      </a:moveTo>
                      <a:cubicBezTo>
                        <a:pt x="288" y="303"/>
                        <a:pt x="288" y="303"/>
                        <a:pt x="288" y="303"/>
                      </a:cubicBezTo>
                      <a:cubicBezTo>
                        <a:pt x="295" y="303"/>
                        <a:pt x="295" y="303"/>
                        <a:pt x="295" y="303"/>
                      </a:cubicBezTo>
                      <a:cubicBezTo>
                        <a:pt x="295" y="310"/>
                        <a:pt x="295" y="310"/>
                        <a:pt x="295" y="310"/>
                      </a:cubicBezTo>
                      <a:cubicBezTo>
                        <a:pt x="288" y="310"/>
                        <a:pt x="288" y="310"/>
                        <a:pt x="288" y="310"/>
                      </a:cubicBezTo>
                      <a:moveTo>
                        <a:pt x="303" y="310"/>
                      </a:moveTo>
                      <a:cubicBezTo>
                        <a:pt x="303" y="303"/>
                        <a:pt x="303" y="303"/>
                        <a:pt x="303" y="303"/>
                      </a:cubicBezTo>
                      <a:cubicBezTo>
                        <a:pt x="310" y="303"/>
                        <a:pt x="310" y="303"/>
                        <a:pt x="310" y="303"/>
                      </a:cubicBezTo>
                      <a:cubicBezTo>
                        <a:pt x="310" y="310"/>
                        <a:pt x="310" y="310"/>
                        <a:pt x="310" y="310"/>
                      </a:cubicBezTo>
                      <a:cubicBezTo>
                        <a:pt x="303" y="310"/>
                        <a:pt x="303" y="310"/>
                        <a:pt x="303" y="310"/>
                      </a:cubicBezTo>
                      <a:moveTo>
                        <a:pt x="317" y="310"/>
                      </a:moveTo>
                      <a:cubicBezTo>
                        <a:pt x="317" y="303"/>
                        <a:pt x="317" y="303"/>
                        <a:pt x="317" y="303"/>
                      </a:cubicBezTo>
                      <a:cubicBezTo>
                        <a:pt x="324" y="303"/>
                        <a:pt x="324" y="303"/>
                        <a:pt x="324" y="303"/>
                      </a:cubicBezTo>
                      <a:cubicBezTo>
                        <a:pt x="324" y="310"/>
                        <a:pt x="324" y="310"/>
                        <a:pt x="324" y="310"/>
                      </a:cubicBezTo>
                      <a:cubicBezTo>
                        <a:pt x="317" y="310"/>
                        <a:pt x="317" y="310"/>
                        <a:pt x="317" y="310"/>
                      </a:cubicBezTo>
                      <a:moveTo>
                        <a:pt x="332" y="310"/>
                      </a:moveTo>
                      <a:cubicBezTo>
                        <a:pt x="332" y="303"/>
                        <a:pt x="332" y="303"/>
                        <a:pt x="332" y="303"/>
                      </a:cubicBezTo>
                      <a:cubicBezTo>
                        <a:pt x="339" y="303"/>
                        <a:pt x="339" y="303"/>
                        <a:pt x="339" y="303"/>
                      </a:cubicBezTo>
                      <a:cubicBezTo>
                        <a:pt x="339" y="310"/>
                        <a:pt x="339" y="310"/>
                        <a:pt x="339" y="310"/>
                      </a:cubicBezTo>
                      <a:cubicBezTo>
                        <a:pt x="332" y="310"/>
                        <a:pt x="332" y="310"/>
                        <a:pt x="332" y="310"/>
                      </a:cubicBezTo>
                      <a:moveTo>
                        <a:pt x="347" y="310"/>
                      </a:moveTo>
                      <a:cubicBezTo>
                        <a:pt x="347" y="303"/>
                        <a:pt x="347" y="303"/>
                        <a:pt x="347" y="303"/>
                      </a:cubicBezTo>
                      <a:cubicBezTo>
                        <a:pt x="354" y="303"/>
                        <a:pt x="354" y="303"/>
                        <a:pt x="354" y="303"/>
                      </a:cubicBezTo>
                      <a:cubicBezTo>
                        <a:pt x="354" y="310"/>
                        <a:pt x="354" y="310"/>
                        <a:pt x="354" y="310"/>
                      </a:cubicBezTo>
                      <a:cubicBezTo>
                        <a:pt x="347" y="310"/>
                        <a:pt x="347" y="310"/>
                        <a:pt x="347" y="310"/>
                      </a:cubicBezTo>
                      <a:moveTo>
                        <a:pt x="37" y="295"/>
                      </a:moveTo>
                      <a:cubicBezTo>
                        <a:pt x="37" y="288"/>
                        <a:pt x="37" y="288"/>
                        <a:pt x="37" y="288"/>
                      </a:cubicBezTo>
                      <a:cubicBezTo>
                        <a:pt x="44" y="288"/>
                        <a:pt x="44" y="288"/>
                        <a:pt x="44" y="288"/>
                      </a:cubicBezTo>
                      <a:cubicBezTo>
                        <a:pt x="44" y="295"/>
                        <a:pt x="44" y="295"/>
                        <a:pt x="44" y="295"/>
                      </a:cubicBezTo>
                      <a:cubicBezTo>
                        <a:pt x="37" y="295"/>
                        <a:pt x="37" y="295"/>
                        <a:pt x="37" y="295"/>
                      </a:cubicBezTo>
                      <a:moveTo>
                        <a:pt x="52" y="295"/>
                      </a:moveTo>
                      <a:cubicBezTo>
                        <a:pt x="52" y="288"/>
                        <a:pt x="52" y="288"/>
                        <a:pt x="52" y="288"/>
                      </a:cubicBezTo>
                      <a:cubicBezTo>
                        <a:pt x="59" y="288"/>
                        <a:pt x="59" y="288"/>
                        <a:pt x="59" y="288"/>
                      </a:cubicBezTo>
                      <a:cubicBezTo>
                        <a:pt x="59" y="295"/>
                        <a:pt x="59" y="295"/>
                        <a:pt x="59" y="295"/>
                      </a:cubicBezTo>
                      <a:cubicBezTo>
                        <a:pt x="52" y="295"/>
                        <a:pt x="52" y="295"/>
                        <a:pt x="52" y="295"/>
                      </a:cubicBezTo>
                      <a:moveTo>
                        <a:pt x="67" y="295"/>
                      </a:moveTo>
                      <a:cubicBezTo>
                        <a:pt x="67" y="288"/>
                        <a:pt x="67" y="288"/>
                        <a:pt x="67" y="288"/>
                      </a:cubicBezTo>
                      <a:cubicBezTo>
                        <a:pt x="74" y="288"/>
                        <a:pt x="74" y="288"/>
                        <a:pt x="74" y="288"/>
                      </a:cubicBezTo>
                      <a:cubicBezTo>
                        <a:pt x="74" y="295"/>
                        <a:pt x="74" y="295"/>
                        <a:pt x="74" y="295"/>
                      </a:cubicBezTo>
                      <a:cubicBezTo>
                        <a:pt x="67" y="295"/>
                        <a:pt x="67" y="295"/>
                        <a:pt x="67" y="295"/>
                      </a:cubicBezTo>
                      <a:moveTo>
                        <a:pt x="81" y="295"/>
                      </a:moveTo>
                      <a:cubicBezTo>
                        <a:pt x="81" y="288"/>
                        <a:pt x="81" y="288"/>
                        <a:pt x="81" y="288"/>
                      </a:cubicBezTo>
                      <a:cubicBezTo>
                        <a:pt x="88" y="288"/>
                        <a:pt x="88" y="288"/>
                        <a:pt x="88" y="288"/>
                      </a:cubicBezTo>
                      <a:cubicBezTo>
                        <a:pt x="88" y="295"/>
                        <a:pt x="88" y="295"/>
                        <a:pt x="88" y="295"/>
                      </a:cubicBezTo>
                      <a:cubicBezTo>
                        <a:pt x="81" y="295"/>
                        <a:pt x="81" y="295"/>
                        <a:pt x="81" y="295"/>
                      </a:cubicBezTo>
                      <a:moveTo>
                        <a:pt x="96" y="295"/>
                      </a:moveTo>
                      <a:cubicBezTo>
                        <a:pt x="96" y="288"/>
                        <a:pt x="96" y="288"/>
                        <a:pt x="96" y="288"/>
                      </a:cubicBezTo>
                      <a:cubicBezTo>
                        <a:pt x="103" y="288"/>
                        <a:pt x="103" y="288"/>
                        <a:pt x="103" y="288"/>
                      </a:cubicBezTo>
                      <a:cubicBezTo>
                        <a:pt x="103" y="295"/>
                        <a:pt x="103" y="295"/>
                        <a:pt x="103" y="295"/>
                      </a:cubicBezTo>
                      <a:cubicBezTo>
                        <a:pt x="96" y="295"/>
                        <a:pt x="96" y="295"/>
                        <a:pt x="96" y="295"/>
                      </a:cubicBezTo>
                      <a:moveTo>
                        <a:pt x="111" y="295"/>
                      </a:moveTo>
                      <a:cubicBezTo>
                        <a:pt x="111" y="288"/>
                        <a:pt x="111" y="288"/>
                        <a:pt x="111" y="288"/>
                      </a:cubicBezTo>
                      <a:cubicBezTo>
                        <a:pt x="118" y="288"/>
                        <a:pt x="118" y="288"/>
                        <a:pt x="118" y="288"/>
                      </a:cubicBezTo>
                      <a:cubicBezTo>
                        <a:pt x="118" y="295"/>
                        <a:pt x="118" y="295"/>
                        <a:pt x="118" y="295"/>
                      </a:cubicBezTo>
                      <a:cubicBezTo>
                        <a:pt x="111" y="295"/>
                        <a:pt x="111" y="295"/>
                        <a:pt x="111" y="295"/>
                      </a:cubicBezTo>
                      <a:moveTo>
                        <a:pt x="126" y="295"/>
                      </a:moveTo>
                      <a:cubicBezTo>
                        <a:pt x="126" y="288"/>
                        <a:pt x="126" y="288"/>
                        <a:pt x="126" y="288"/>
                      </a:cubicBezTo>
                      <a:cubicBezTo>
                        <a:pt x="133" y="288"/>
                        <a:pt x="133" y="288"/>
                        <a:pt x="133" y="288"/>
                      </a:cubicBezTo>
                      <a:cubicBezTo>
                        <a:pt x="133" y="295"/>
                        <a:pt x="133" y="295"/>
                        <a:pt x="133" y="295"/>
                      </a:cubicBezTo>
                      <a:cubicBezTo>
                        <a:pt x="126" y="295"/>
                        <a:pt x="126" y="295"/>
                        <a:pt x="126" y="295"/>
                      </a:cubicBezTo>
                      <a:moveTo>
                        <a:pt x="140" y="295"/>
                      </a:moveTo>
                      <a:cubicBezTo>
                        <a:pt x="140" y="288"/>
                        <a:pt x="140" y="288"/>
                        <a:pt x="140" y="288"/>
                      </a:cubicBezTo>
                      <a:cubicBezTo>
                        <a:pt x="147" y="288"/>
                        <a:pt x="147" y="288"/>
                        <a:pt x="147" y="288"/>
                      </a:cubicBezTo>
                      <a:cubicBezTo>
                        <a:pt x="147" y="295"/>
                        <a:pt x="147" y="295"/>
                        <a:pt x="147" y="295"/>
                      </a:cubicBezTo>
                      <a:cubicBezTo>
                        <a:pt x="140" y="295"/>
                        <a:pt x="140" y="295"/>
                        <a:pt x="140" y="295"/>
                      </a:cubicBezTo>
                      <a:moveTo>
                        <a:pt x="155" y="295"/>
                      </a:moveTo>
                      <a:cubicBezTo>
                        <a:pt x="155" y="288"/>
                        <a:pt x="155" y="288"/>
                        <a:pt x="155" y="288"/>
                      </a:cubicBezTo>
                      <a:cubicBezTo>
                        <a:pt x="162" y="288"/>
                        <a:pt x="162" y="288"/>
                        <a:pt x="162" y="288"/>
                      </a:cubicBezTo>
                      <a:cubicBezTo>
                        <a:pt x="162" y="295"/>
                        <a:pt x="162" y="295"/>
                        <a:pt x="162" y="295"/>
                      </a:cubicBezTo>
                      <a:cubicBezTo>
                        <a:pt x="155" y="295"/>
                        <a:pt x="155" y="295"/>
                        <a:pt x="155" y="295"/>
                      </a:cubicBezTo>
                      <a:moveTo>
                        <a:pt x="170" y="295"/>
                      </a:moveTo>
                      <a:cubicBezTo>
                        <a:pt x="170" y="288"/>
                        <a:pt x="170" y="288"/>
                        <a:pt x="170" y="288"/>
                      </a:cubicBezTo>
                      <a:cubicBezTo>
                        <a:pt x="177" y="288"/>
                        <a:pt x="177" y="288"/>
                        <a:pt x="177" y="288"/>
                      </a:cubicBezTo>
                      <a:cubicBezTo>
                        <a:pt x="177" y="295"/>
                        <a:pt x="177" y="295"/>
                        <a:pt x="177" y="295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moveTo>
                        <a:pt x="185" y="295"/>
                      </a:moveTo>
                      <a:cubicBezTo>
                        <a:pt x="185" y="288"/>
                        <a:pt x="185" y="288"/>
                        <a:pt x="185" y="288"/>
                      </a:cubicBezTo>
                      <a:cubicBezTo>
                        <a:pt x="192" y="288"/>
                        <a:pt x="192" y="288"/>
                        <a:pt x="192" y="288"/>
                      </a:cubicBezTo>
                      <a:cubicBezTo>
                        <a:pt x="192" y="295"/>
                        <a:pt x="192" y="295"/>
                        <a:pt x="192" y="295"/>
                      </a:cubicBezTo>
                      <a:cubicBezTo>
                        <a:pt x="185" y="295"/>
                        <a:pt x="185" y="295"/>
                        <a:pt x="185" y="295"/>
                      </a:cubicBezTo>
                      <a:moveTo>
                        <a:pt x="199" y="295"/>
                      </a:moveTo>
                      <a:cubicBezTo>
                        <a:pt x="199" y="288"/>
                        <a:pt x="199" y="288"/>
                        <a:pt x="199" y="288"/>
                      </a:cubicBezTo>
                      <a:cubicBezTo>
                        <a:pt x="206" y="288"/>
                        <a:pt x="206" y="288"/>
                        <a:pt x="206" y="288"/>
                      </a:cubicBezTo>
                      <a:cubicBezTo>
                        <a:pt x="206" y="295"/>
                        <a:pt x="206" y="295"/>
                        <a:pt x="206" y="295"/>
                      </a:cubicBezTo>
                      <a:cubicBezTo>
                        <a:pt x="199" y="295"/>
                        <a:pt x="199" y="295"/>
                        <a:pt x="199" y="295"/>
                      </a:cubicBezTo>
                      <a:moveTo>
                        <a:pt x="214" y="295"/>
                      </a:moveTo>
                      <a:cubicBezTo>
                        <a:pt x="214" y="288"/>
                        <a:pt x="214" y="288"/>
                        <a:pt x="214" y="288"/>
                      </a:cubicBezTo>
                      <a:cubicBezTo>
                        <a:pt x="221" y="288"/>
                        <a:pt x="221" y="288"/>
                        <a:pt x="221" y="288"/>
                      </a:cubicBezTo>
                      <a:cubicBezTo>
                        <a:pt x="221" y="295"/>
                        <a:pt x="221" y="295"/>
                        <a:pt x="221" y="295"/>
                      </a:cubicBezTo>
                      <a:cubicBezTo>
                        <a:pt x="214" y="295"/>
                        <a:pt x="214" y="295"/>
                        <a:pt x="214" y="295"/>
                      </a:cubicBezTo>
                      <a:moveTo>
                        <a:pt x="229" y="295"/>
                      </a:moveTo>
                      <a:cubicBezTo>
                        <a:pt x="229" y="288"/>
                        <a:pt x="229" y="288"/>
                        <a:pt x="229" y="288"/>
                      </a:cubicBezTo>
                      <a:cubicBezTo>
                        <a:pt x="236" y="288"/>
                        <a:pt x="236" y="288"/>
                        <a:pt x="236" y="288"/>
                      </a:cubicBezTo>
                      <a:cubicBezTo>
                        <a:pt x="236" y="295"/>
                        <a:pt x="236" y="295"/>
                        <a:pt x="236" y="295"/>
                      </a:cubicBezTo>
                      <a:cubicBezTo>
                        <a:pt x="229" y="295"/>
                        <a:pt x="229" y="295"/>
                        <a:pt x="229" y="295"/>
                      </a:cubicBezTo>
                      <a:moveTo>
                        <a:pt x="244" y="295"/>
                      </a:moveTo>
                      <a:cubicBezTo>
                        <a:pt x="244" y="288"/>
                        <a:pt x="244" y="288"/>
                        <a:pt x="244" y="288"/>
                      </a:cubicBezTo>
                      <a:cubicBezTo>
                        <a:pt x="251" y="288"/>
                        <a:pt x="251" y="288"/>
                        <a:pt x="251" y="288"/>
                      </a:cubicBezTo>
                      <a:cubicBezTo>
                        <a:pt x="251" y="295"/>
                        <a:pt x="251" y="295"/>
                        <a:pt x="251" y="295"/>
                      </a:cubicBezTo>
                      <a:cubicBezTo>
                        <a:pt x="244" y="295"/>
                        <a:pt x="244" y="295"/>
                        <a:pt x="244" y="295"/>
                      </a:cubicBezTo>
                      <a:moveTo>
                        <a:pt x="258" y="295"/>
                      </a:moveTo>
                      <a:cubicBezTo>
                        <a:pt x="258" y="288"/>
                        <a:pt x="258" y="288"/>
                        <a:pt x="258" y="288"/>
                      </a:cubicBezTo>
                      <a:cubicBezTo>
                        <a:pt x="265" y="288"/>
                        <a:pt x="265" y="288"/>
                        <a:pt x="265" y="288"/>
                      </a:cubicBezTo>
                      <a:cubicBezTo>
                        <a:pt x="265" y="295"/>
                        <a:pt x="265" y="295"/>
                        <a:pt x="265" y="295"/>
                      </a:cubicBezTo>
                      <a:cubicBezTo>
                        <a:pt x="258" y="295"/>
                        <a:pt x="258" y="295"/>
                        <a:pt x="258" y="295"/>
                      </a:cubicBezTo>
                      <a:moveTo>
                        <a:pt x="273" y="295"/>
                      </a:moveTo>
                      <a:cubicBezTo>
                        <a:pt x="273" y="288"/>
                        <a:pt x="273" y="288"/>
                        <a:pt x="273" y="288"/>
                      </a:cubicBezTo>
                      <a:cubicBezTo>
                        <a:pt x="280" y="288"/>
                        <a:pt x="280" y="288"/>
                        <a:pt x="280" y="288"/>
                      </a:cubicBezTo>
                      <a:cubicBezTo>
                        <a:pt x="280" y="295"/>
                        <a:pt x="280" y="295"/>
                        <a:pt x="280" y="295"/>
                      </a:cubicBezTo>
                      <a:cubicBezTo>
                        <a:pt x="273" y="295"/>
                        <a:pt x="273" y="295"/>
                        <a:pt x="273" y="295"/>
                      </a:cubicBezTo>
                      <a:moveTo>
                        <a:pt x="288" y="295"/>
                      </a:moveTo>
                      <a:cubicBezTo>
                        <a:pt x="288" y="288"/>
                        <a:pt x="288" y="288"/>
                        <a:pt x="288" y="288"/>
                      </a:cubicBezTo>
                      <a:cubicBezTo>
                        <a:pt x="295" y="288"/>
                        <a:pt x="295" y="288"/>
                        <a:pt x="295" y="288"/>
                      </a:cubicBezTo>
                      <a:cubicBezTo>
                        <a:pt x="295" y="295"/>
                        <a:pt x="295" y="295"/>
                        <a:pt x="295" y="295"/>
                      </a:cubicBezTo>
                      <a:cubicBezTo>
                        <a:pt x="288" y="295"/>
                        <a:pt x="288" y="295"/>
                        <a:pt x="288" y="295"/>
                      </a:cubicBezTo>
                      <a:moveTo>
                        <a:pt x="303" y="295"/>
                      </a:moveTo>
                      <a:cubicBezTo>
                        <a:pt x="303" y="288"/>
                        <a:pt x="303" y="288"/>
                        <a:pt x="303" y="288"/>
                      </a:cubicBezTo>
                      <a:cubicBezTo>
                        <a:pt x="310" y="288"/>
                        <a:pt x="310" y="288"/>
                        <a:pt x="310" y="288"/>
                      </a:cubicBezTo>
                      <a:cubicBezTo>
                        <a:pt x="310" y="295"/>
                        <a:pt x="310" y="295"/>
                        <a:pt x="310" y="295"/>
                      </a:cubicBezTo>
                      <a:cubicBezTo>
                        <a:pt x="303" y="295"/>
                        <a:pt x="303" y="295"/>
                        <a:pt x="303" y="295"/>
                      </a:cubicBezTo>
                      <a:moveTo>
                        <a:pt x="317" y="295"/>
                      </a:moveTo>
                      <a:cubicBezTo>
                        <a:pt x="317" y="288"/>
                        <a:pt x="317" y="288"/>
                        <a:pt x="317" y="288"/>
                      </a:cubicBezTo>
                      <a:cubicBezTo>
                        <a:pt x="324" y="288"/>
                        <a:pt x="324" y="288"/>
                        <a:pt x="324" y="288"/>
                      </a:cubicBezTo>
                      <a:cubicBezTo>
                        <a:pt x="324" y="295"/>
                        <a:pt x="324" y="295"/>
                        <a:pt x="324" y="295"/>
                      </a:cubicBezTo>
                      <a:cubicBezTo>
                        <a:pt x="317" y="295"/>
                        <a:pt x="317" y="295"/>
                        <a:pt x="317" y="295"/>
                      </a:cubicBezTo>
                      <a:moveTo>
                        <a:pt x="332" y="295"/>
                      </a:moveTo>
                      <a:cubicBezTo>
                        <a:pt x="332" y="288"/>
                        <a:pt x="332" y="288"/>
                        <a:pt x="332" y="288"/>
                      </a:cubicBezTo>
                      <a:cubicBezTo>
                        <a:pt x="339" y="288"/>
                        <a:pt x="339" y="288"/>
                        <a:pt x="339" y="288"/>
                      </a:cubicBezTo>
                      <a:cubicBezTo>
                        <a:pt x="339" y="295"/>
                        <a:pt x="339" y="295"/>
                        <a:pt x="339" y="295"/>
                      </a:cubicBezTo>
                      <a:cubicBezTo>
                        <a:pt x="332" y="295"/>
                        <a:pt x="332" y="295"/>
                        <a:pt x="332" y="295"/>
                      </a:cubicBezTo>
                      <a:moveTo>
                        <a:pt x="347" y="295"/>
                      </a:moveTo>
                      <a:cubicBezTo>
                        <a:pt x="347" y="288"/>
                        <a:pt x="347" y="288"/>
                        <a:pt x="347" y="288"/>
                      </a:cubicBezTo>
                      <a:cubicBezTo>
                        <a:pt x="354" y="288"/>
                        <a:pt x="354" y="288"/>
                        <a:pt x="354" y="288"/>
                      </a:cubicBezTo>
                      <a:cubicBezTo>
                        <a:pt x="354" y="295"/>
                        <a:pt x="354" y="295"/>
                        <a:pt x="354" y="295"/>
                      </a:cubicBezTo>
                      <a:cubicBezTo>
                        <a:pt x="347" y="295"/>
                        <a:pt x="347" y="295"/>
                        <a:pt x="347" y="295"/>
                      </a:cubicBezTo>
                      <a:moveTo>
                        <a:pt x="22" y="281"/>
                      </a:moveTo>
                      <a:cubicBezTo>
                        <a:pt x="22" y="274"/>
                        <a:pt x="22" y="274"/>
                        <a:pt x="22" y="274"/>
                      </a:cubicBezTo>
                      <a:cubicBezTo>
                        <a:pt x="29" y="274"/>
                        <a:pt x="29" y="274"/>
                        <a:pt x="29" y="274"/>
                      </a:cubicBezTo>
                      <a:cubicBezTo>
                        <a:pt x="29" y="281"/>
                        <a:pt x="29" y="281"/>
                        <a:pt x="29" y="281"/>
                      </a:cubicBezTo>
                      <a:cubicBezTo>
                        <a:pt x="22" y="281"/>
                        <a:pt x="22" y="281"/>
                        <a:pt x="22" y="281"/>
                      </a:cubicBezTo>
                      <a:moveTo>
                        <a:pt x="37" y="281"/>
                      </a:moveTo>
                      <a:cubicBezTo>
                        <a:pt x="37" y="274"/>
                        <a:pt x="37" y="274"/>
                        <a:pt x="37" y="274"/>
                      </a:cubicBezTo>
                      <a:cubicBezTo>
                        <a:pt x="44" y="274"/>
                        <a:pt x="44" y="274"/>
                        <a:pt x="44" y="274"/>
                      </a:cubicBezTo>
                      <a:cubicBezTo>
                        <a:pt x="44" y="281"/>
                        <a:pt x="44" y="281"/>
                        <a:pt x="44" y="281"/>
                      </a:cubicBezTo>
                      <a:cubicBezTo>
                        <a:pt x="37" y="281"/>
                        <a:pt x="37" y="281"/>
                        <a:pt x="37" y="281"/>
                      </a:cubicBezTo>
                      <a:moveTo>
                        <a:pt x="52" y="281"/>
                      </a:moveTo>
                      <a:cubicBezTo>
                        <a:pt x="52" y="274"/>
                        <a:pt x="52" y="274"/>
                        <a:pt x="52" y="274"/>
                      </a:cubicBezTo>
                      <a:cubicBezTo>
                        <a:pt x="59" y="274"/>
                        <a:pt x="59" y="274"/>
                        <a:pt x="59" y="274"/>
                      </a:cubicBezTo>
                      <a:cubicBezTo>
                        <a:pt x="59" y="281"/>
                        <a:pt x="59" y="281"/>
                        <a:pt x="59" y="281"/>
                      </a:cubicBezTo>
                      <a:cubicBezTo>
                        <a:pt x="52" y="281"/>
                        <a:pt x="52" y="281"/>
                        <a:pt x="52" y="281"/>
                      </a:cubicBezTo>
                      <a:moveTo>
                        <a:pt x="67" y="281"/>
                      </a:moveTo>
                      <a:cubicBezTo>
                        <a:pt x="67" y="274"/>
                        <a:pt x="67" y="274"/>
                        <a:pt x="67" y="274"/>
                      </a:cubicBezTo>
                      <a:cubicBezTo>
                        <a:pt x="74" y="274"/>
                        <a:pt x="74" y="274"/>
                        <a:pt x="74" y="274"/>
                      </a:cubicBezTo>
                      <a:cubicBezTo>
                        <a:pt x="74" y="281"/>
                        <a:pt x="74" y="281"/>
                        <a:pt x="74" y="281"/>
                      </a:cubicBezTo>
                      <a:cubicBezTo>
                        <a:pt x="67" y="281"/>
                        <a:pt x="67" y="281"/>
                        <a:pt x="67" y="281"/>
                      </a:cubicBezTo>
                      <a:moveTo>
                        <a:pt x="81" y="281"/>
                      </a:moveTo>
                      <a:cubicBezTo>
                        <a:pt x="81" y="274"/>
                        <a:pt x="81" y="274"/>
                        <a:pt x="81" y="274"/>
                      </a:cubicBezTo>
                      <a:cubicBezTo>
                        <a:pt x="88" y="274"/>
                        <a:pt x="88" y="274"/>
                        <a:pt x="88" y="274"/>
                      </a:cubicBezTo>
                      <a:cubicBezTo>
                        <a:pt x="88" y="281"/>
                        <a:pt x="88" y="281"/>
                        <a:pt x="88" y="281"/>
                      </a:cubicBezTo>
                      <a:cubicBezTo>
                        <a:pt x="81" y="281"/>
                        <a:pt x="81" y="281"/>
                        <a:pt x="81" y="281"/>
                      </a:cubicBezTo>
                      <a:moveTo>
                        <a:pt x="96" y="281"/>
                      </a:moveTo>
                      <a:cubicBezTo>
                        <a:pt x="96" y="274"/>
                        <a:pt x="96" y="274"/>
                        <a:pt x="96" y="274"/>
                      </a:cubicBezTo>
                      <a:cubicBezTo>
                        <a:pt x="103" y="274"/>
                        <a:pt x="103" y="274"/>
                        <a:pt x="103" y="274"/>
                      </a:cubicBezTo>
                      <a:cubicBezTo>
                        <a:pt x="103" y="281"/>
                        <a:pt x="103" y="281"/>
                        <a:pt x="103" y="281"/>
                      </a:cubicBezTo>
                      <a:cubicBezTo>
                        <a:pt x="96" y="281"/>
                        <a:pt x="96" y="281"/>
                        <a:pt x="96" y="281"/>
                      </a:cubicBezTo>
                      <a:moveTo>
                        <a:pt x="111" y="281"/>
                      </a:moveTo>
                      <a:cubicBezTo>
                        <a:pt x="111" y="274"/>
                        <a:pt x="111" y="274"/>
                        <a:pt x="111" y="274"/>
                      </a:cubicBezTo>
                      <a:cubicBezTo>
                        <a:pt x="118" y="274"/>
                        <a:pt x="118" y="274"/>
                        <a:pt x="118" y="274"/>
                      </a:cubicBezTo>
                      <a:cubicBezTo>
                        <a:pt x="118" y="281"/>
                        <a:pt x="118" y="281"/>
                        <a:pt x="118" y="281"/>
                      </a:cubicBezTo>
                      <a:cubicBezTo>
                        <a:pt x="111" y="281"/>
                        <a:pt x="111" y="281"/>
                        <a:pt x="111" y="281"/>
                      </a:cubicBezTo>
                      <a:moveTo>
                        <a:pt x="126" y="281"/>
                      </a:moveTo>
                      <a:cubicBezTo>
                        <a:pt x="126" y="274"/>
                        <a:pt x="126" y="274"/>
                        <a:pt x="126" y="274"/>
                      </a:cubicBezTo>
                      <a:cubicBezTo>
                        <a:pt x="133" y="274"/>
                        <a:pt x="133" y="274"/>
                        <a:pt x="133" y="274"/>
                      </a:cubicBezTo>
                      <a:cubicBezTo>
                        <a:pt x="133" y="281"/>
                        <a:pt x="133" y="281"/>
                        <a:pt x="133" y="281"/>
                      </a:cubicBezTo>
                      <a:cubicBezTo>
                        <a:pt x="126" y="281"/>
                        <a:pt x="126" y="281"/>
                        <a:pt x="126" y="281"/>
                      </a:cubicBezTo>
                      <a:moveTo>
                        <a:pt x="140" y="281"/>
                      </a:moveTo>
                      <a:cubicBezTo>
                        <a:pt x="140" y="274"/>
                        <a:pt x="140" y="274"/>
                        <a:pt x="140" y="274"/>
                      </a:cubicBezTo>
                      <a:cubicBezTo>
                        <a:pt x="147" y="274"/>
                        <a:pt x="147" y="274"/>
                        <a:pt x="147" y="274"/>
                      </a:cubicBezTo>
                      <a:cubicBezTo>
                        <a:pt x="147" y="281"/>
                        <a:pt x="147" y="281"/>
                        <a:pt x="147" y="281"/>
                      </a:cubicBezTo>
                      <a:cubicBezTo>
                        <a:pt x="140" y="281"/>
                        <a:pt x="140" y="281"/>
                        <a:pt x="140" y="281"/>
                      </a:cubicBezTo>
                      <a:moveTo>
                        <a:pt x="155" y="281"/>
                      </a:moveTo>
                      <a:cubicBezTo>
                        <a:pt x="155" y="274"/>
                        <a:pt x="155" y="274"/>
                        <a:pt x="155" y="274"/>
                      </a:cubicBezTo>
                      <a:cubicBezTo>
                        <a:pt x="162" y="274"/>
                        <a:pt x="162" y="274"/>
                        <a:pt x="162" y="274"/>
                      </a:cubicBezTo>
                      <a:cubicBezTo>
                        <a:pt x="162" y="281"/>
                        <a:pt x="162" y="281"/>
                        <a:pt x="162" y="281"/>
                      </a:cubicBezTo>
                      <a:cubicBezTo>
                        <a:pt x="155" y="281"/>
                        <a:pt x="155" y="281"/>
                        <a:pt x="155" y="281"/>
                      </a:cubicBezTo>
                      <a:moveTo>
                        <a:pt x="170" y="281"/>
                      </a:moveTo>
                      <a:cubicBezTo>
                        <a:pt x="170" y="274"/>
                        <a:pt x="170" y="274"/>
                        <a:pt x="170" y="274"/>
                      </a:cubicBezTo>
                      <a:cubicBezTo>
                        <a:pt x="177" y="274"/>
                        <a:pt x="177" y="274"/>
                        <a:pt x="177" y="274"/>
                      </a:cubicBezTo>
                      <a:cubicBezTo>
                        <a:pt x="177" y="281"/>
                        <a:pt x="177" y="281"/>
                        <a:pt x="177" y="281"/>
                      </a:cubicBezTo>
                      <a:cubicBezTo>
                        <a:pt x="170" y="281"/>
                        <a:pt x="170" y="281"/>
                        <a:pt x="170" y="281"/>
                      </a:cubicBezTo>
                      <a:moveTo>
                        <a:pt x="185" y="281"/>
                      </a:moveTo>
                      <a:cubicBezTo>
                        <a:pt x="185" y="274"/>
                        <a:pt x="185" y="274"/>
                        <a:pt x="185" y="274"/>
                      </a:cubicBezTo>
                      <a:cubicBezTo>
                        <a:pt x="192" y="274"/>
                        <a:pt x="192" y="274"/>
                        <a:pt x="192" y="274"/>
                      </a:cubicBezTo>
                      <a:cubicBezTo>
                        <a:pt x="192" y="281"/>
                        <a:pt x="192" y="281"/>
                        <a:pt x="192" y="281"/>
                      </a:cubicBezTo>
                      <a:cubicBezTo>
                        <a:pt x="185" y="281"/>
                        <a:pt x="185" y="281"/>
                        <a:pt x="185" y="281"/>
                      </a:cubicBezTo>
                      <a:moveTo>
                        <a:pt x="199" y="281"/>
                      </a:moveTo>
                      <a:cubicBezTo>
                        <a:pt x="199" y="274"/>
                        <a:pt x="199" y="274"/>
                        <a:pt x="199" y="274"/>
                      </a:cubicBezTo>
                      <a:cubicBezTo>
                        <a:pt x="206" y="274"/>
                        <a:pt x="206" y="274"/>
                        <a:pt x="206" y="274"/>
                      </a:cubicBezTo>
                      <a:cubicBezTo>
                        <a:pt x="206" y="281"/>
                        <a:pt x="206" y="281"/>
                        <a:pt x="206" y="281"/>
                      </a:cubicBezTo>
                      <a:cubicBezTo>
                        <a:pt x="199" y="281"/>
                        <a:pt x="199" y="281"/>
                        <a:pt x="199" y="281"/>
                      </a:cubicBezTo>
                      <a:moveTo>
                        <a:pt x="214" y="281"/>
                      </a:moveTo>
                      <a:cubicBezTo>
                        <a:pt x="214" y="274"/>
                        <a:pt x="214" y="274"/>
                        <a:pt x="214" y="274"/>
                      </a:cubicBezTo>
                      <a:cubicBezTo>
                        <a:pt x="221" y="274"/>
                        <a:pt x="221" y="274"/>
                        <a:pt x="221" y="274"/>
                      </a:cubicBezTo>
                      <a:cubicBezTo>
                        <a:pt x="221" y="281"/>
                        <a:pt x="221" y="281"/>
                        <a:pt x="221" y="281"/>
                      </a:cubicBezTo>
                      <a:cubicBezTo>
                        <a:pt x="214" y="281"/>
                        <a:pt x="214" y="281"/>
                        <a:pt x="214" y="281"/>
                      </a:cubicBezTo>
                      <a:moveTo>
                        <a:pt x="229" y="281"/>
                      </a:moveTo>
                      <a:cubicBezTo>
                        <a:pt x="229" y="274"/>
                        <a:pt x="229" y="274"/>
                        <a:pt x="229" y="274"/>
                      </a:cubicBezTo>
                      <a:cubicBezTo>
                        <a:pt x="236" y="274"/>
                        <a:pt x="236" y="274"/>
                        <a:pt x="236" y="274"/>
                      </a:cubicBezTo>
                      <a:cubicBezTo>
                        <a:pt x="236" y="281"/>
                        <a:pt x="236" y="281"/>
                        <a:pt x="236" y="281"/>
                      </a:cubicBezTo>
                      <a:cubicBezTo>
                        <a:pt x="229" y="281"/>
                        <a:pt x="229" y="281"/>
                        <a:pt x="229" y="281"/>
                      </a:cubicBezTo>
                      <a:moveTo>
                        <a:pt x="244" y="281"/>
                      </a:moveTo>
                      <a:cubicBezTo>
                        <a:pt x="244" y="274"/>
                        <a:pt x="244" y="274"/>
                        <a:pt x="244" y="274"/>
                      </a:cubicBezTo>
                      <a:cubicBezTo>
                        <a:pt x="251" y="274"/>
                        <a:pt x="251" y="274"/>
                        <a:pt x="251" y="274"/>
                      </a:cubicBezTo>
                      <a:cubicBezTo>
                        <a:pt x="251" y="281"/>
                        <a:pt x="251" y="281"/>
                        <a:pt x="251" y="281"/>
                      </a:cubicBezTo>
                      <a:cubicBezTo>
                        <a:pt x="244" y="281"/>
                        <a:pt x="244" y="281"/>
                        <a:pt x="244" y="281"/>
                      </a:cubicBezTo>
                      <a:moveTo>
                        <a:pt x="258" y="281"/>
                      </a:moveTo>
                      <a:cubicBezTo>
                        <a:pt x="258" y="274"/>
                        <a:pt x="258" y="274"/>
                        <a:pt x="258" y="274"/>
                      </a:cubicBezTo>
                      <a:cubicBezTo>
                        <a:pt x="265" y="274"/>
                        <a:pt x="265" y="274"/>
                        <a:pt x="265" y="274"/>
                      </a:cubicBezTo>
                      <a:cubicBezTo>
                        <a:pt x="265" y="281"/>
                        <a:pt x="265" y="281"/>
                        <a:pt x="265" y="281"/>
                      </a:cubicBezTo>
                      <a:cubicBezTo>
                        <a:pt x="258" y="281"/>
                        <a:pt x="258" y="281"/>
                        <a:pt x="258" y="281"/>
                      </a:cubicBezTo>
                      <a:moveTo>
                        <a:pt x="273" y="281"/>
                      </a:moveTo>
                      <a:cubicBezTo>
                        <a:pt x="273" y="274"/>
                        <a:pt x="273" y="274"/>
                        <a:pt x="273" y="274"/>
                      </a:cubicBezTo>
                      <a:cubicBezTo>
                        <a:pt x="280" y="274"/>
                        <a:pt x="280" y="274"/>
                        <a:pt x="280" y="274"/>
                      </a:cubicBezTo>
                      <a:cubicBezTo>
                        <a:pt x="280" y="281"/>
                        <a:pt x="280" y="281"/>
                        <a:pt x="280" y="281"/>
                      </a:cubicBezTo>
                      <a:cubicBezTo>
                        <a:pt x="273" y="281"/>
                        <a:pt x="273" y="281"/>
                        <a:pt x="273" y="281"/>
                      </a:cubicBezTo>
                      <a:moveTo>
                        <a:pt x="288" y="281"/>
                      </a:moveTo>
                      <a:cubicBezTo>
                        <a:pt x="288" y="274"/>
                        <a:pt x="288" y="274"/>
                        <a:pt x="288" y="274"/>
                      </a:cubicBezTo>
                      <a:cubicBezTo>
                        <a:pt x="295" y="274"/>
                        <a:pt x="295" y="274"/>
                        <a:pt x="295" y="274"/>
                      </a:cubicBezTo>
                      <a:cubicBezTo>
                        <a:pt x="295" y="281"/>
                        <a:pt x="295" y="281"/>
                        <a:pt x="295" y="281"/>
                      </a:cubicBezTo>
                      <a:cubicBezTo>
                        <a:pt x="288" y="281"/>
                        <a:pt x="288" y="281"/>
                        <a:pt x="288" y="281"/>
                      </a:cubicBezTo>
                      <a:moveTo>
                        <a:pt x="303" y="281"/>
                      </a:moveTo>
                      <a:cubicBezTo>
                        <a:pt x="303" y="274"/>
                        <a:pt x="303" y="274"/>
                        <a:pt x="303" y="274"/>
                      </a:cubicBezTo>
                      <a:cubicBezTo>
                        <a:pt x="310" y="274"/>
                        <a:pt x="310" y="274"/>
                        <a:pt x="310" y="274"/>
                      </a:cubicBezTo>
                      <a:cubicBezTo>
                        <a:pt x="310" y="281"/>
                        <a:pt x="310" y="281"/>
                        <a:pt x="310" y="281"/>
                      </a:cubicBezTo>
                      <a:cubicBezTo>
                        <a:pt x="303" y="281"/>
                        <a:pt x="303" y="281"/>
                        <a:pt x="303" y="281"/>
                      </a:cubicBezTo>
                      <a:moveTo>
                        <a:pt x="317" y="281"/>
                      </a:moveTo>
                      <a:cubicBezTo>
                        <a:pt x="317" y="274"/>
                        <a:pt x="317" y="274"/>
                        <a:pt x="317" y="274"/>
                      </a:cubicBezTo>
                      <a:cubicBezTo>
                        <a:pt x="324" y="274"/>
                        <a:pt x="324" y="274"/>
                        <a:pt x="324" y="274"/>
                      </a:cubicBezTo>
                      <a:cubicBezTo>
                        <a:pt x="324" y="281"/>
                        <a:pt x="324" y="281"/>
                        <a:pt x="324" y="281"/>
                      </a:cubicBezTo>
                      <a:cubicBezTo>
                        <a:pt x="317" y="281"/>
                        <a:pt x="317" y="281"/>
                        <a:pt x="317" y="281"/>
                      </a:cubicBezTo>
                      <a:moveTo>
                        <a:pt x="332" y="281"/>
                      </a:moveTo>
                      <a:cubicBezTo>
                        <a:pt x="332" y="274"/>
                        <a:pt x="332" y="274"/>
                        <a:pt x="332" y="274"/>
                      </a:cubicBezTo>
                      <a:cubicBezTo>
                        <a:pt x="339" y="274"/>
                        <a:pt x="339" y="274"/>
                        <a:pt x="339" y="274"/>
                      </a:cubicBezTo>
                      <a:cubicBezTo>
                        <a:pt x="339" y="281"/>
                        <a:pt x="339" y="281"/>
                        <a:pt x="339" y="281"/>
                      </a:cubicBezTo>
                      <a:cubicBezTo>
                        <a:pt x="332" y="281"/>
                        <a:pt x="332" y="281"/>
                        <a:pt x="332" y="281"/>
                      </a:cubicBezTo>
                      <a:moveTo>
                        <a:pt x="347" y="281"/>
                      </a:moveTo>
                      <a:cubicBezTo>
                        <a:pt x="347" y="274"/>
                        <a:pt x="347" y="274"/>
                        <a:pt x="347" y="274"/>
                      </a:cubicBezTo>
                      <a:cubicBezTo>
                        <a:pt x="354" y="274"/>
                        <a:pt x="354" y="274"/>
                        <a:pt x="354" y="274"/>
                      </a:cubicBezTo>
                      <a:cubicBezTo>
                        <a:pt x="354" y="281"/>
                        <a:pt x="354" y="281"/>
                        <a:pt x="354" y="281"/>
                      </a:cubicBezTo>
                      <a:cubicBezTo>
                        <a:pt x="347" y="281"/>
                        <a:pt x="347" y="281"/>
                        <a:pt x="347" y="281"/>
                      </a:cubicBezTo>
                      <a:moveTo>
                        <a:pt x="362" y="281"/>
                      </a:moveTo>
                      <a:cubicBezTo>
                        <a:pt x="362" y="274"/>
                        <a:pt x="362" y="274"/>
                        <a:pt x="362" y="274"/>
                      </a:cubicBezTo>
                      <a:cubicBezTo>
                        <a:pt x="369" y="274"/>
                        <a:pt x="369" y="274"/>
                        <a:pt x="369" y="274"/>
                      </a:cubicBezTo>
                      <a:cubicBezTo>
                        <a:pt x="369" y="281"/>
                        <a:pt x="369" y="281"/>
                        <a:pt x="369" y="281"/>
                      </a:cubicBezTo>
                      <a:cubicBezTo>
                        <a:pt x="362" y="281"/>
                        <a:pt x="362" y="281"/>
                        <a:pt x="362" y="281"/>
                      </a:cubicBezTo>
                      <a:moveTo>
                        <a:pt x="22" y="266"/>
                      </a:moveTo>
                      <a:cubicBezTo>
                        <a:pt x="22" y="259"/>
                        <a:pt x="22" y="259"/>
                        <a:pt x="22" y="259"/>
                      </a:cubicBezTo>
                      <a:cubicBezTo>
                        <a:pt x="29" y="259"/>
                        <a:pt x="29" y="259"/>
                        <a:pt x="29" y="259"/>
                      </a:cubicBezTo>
                      <a:cubicBezTo>
                        <a:pt x="29" y="266"/>
                        <a:pt x="29" y="266"/>
                        <a:pt x="29" y="266"/>
                      </a:cubicBezTo>
                      <a:cubicBezTo>
                        <a:pt x="22" y="266"/>
                        <a:pt x="22" y="266"/>
                        <a:pt x="22" y="266"/>
                      </a:cubicBezTo>
                      <a:moveTo>
                        <a:pt x="37" y="266"/>
                      </a:moveTo>
                      <a:cubicBezTo>
                        <a:pt x="37" y="259"/>
                        <a:pt x="37" y="259"/>
                        <a:pt x="37" y="259"/>
                      </a:cubicBezTo>
                      <a:cubicBezTo>
                        <a:pt x="44" y="259"/>
                        <a:pt x="44" y="259"/>
                        <a:pt x="44" y="259"/>
                      </a:cubicBezTo>
                      <a:cubicBezTo>
                        <a:pt x="44" y="266"/>
                        <a:pt x="44" y="266"/>
                        <a:pt x="44" y="266"/>
                      </a:cubicBezTo>
                      <a:cubicBezTo>
                        <a:pt x="37" y="266"/>
                        <a:pt x="37" y="266"/>
                        <a:pt x="37" y="266"/>
                      </a:cubicBezTo>
                      <a:moveTo>
                        <a:pt x="52" y="266"/>
                      </a:moveTo>
                      <a:cubicBezTo>
                        <a:pt x="52" y="259"/>
                        <a:pt x="52" y="259"/>
                        <a:pt x="52" y="259"/>
                      </a:cubicBezTo>
                      <a:cubicBezTo>
                        <a:pt x="59" y="259"/>
                        <a:pt x="59" y="259"/>
                        <a:pt x="59" y="259"/>
                      </a:cubicBezTo>
                      <a:cubicBezTo>
                        <a:pt x="59" y="266"/>
                        <a:pt x="59" y="266"/>
                        <a:pt x="59" y="266"/>
                      </a:cubicBezTo>
                      <a:cubicBezTo>
                        <a:pt x="52" y="266"/>
                        <a:pt x="52" y="266"/>
                        <a:pt x="52" y="266"/>
                      </a:cubicBezTo>
                      <a:moveTo>
                        <a:pt x="67" y="266"/>
                      </a:moveTo>
                      <a:cubicBezTo>
                        <a:pt x="67" y="259"/>
                        <a:pt x="67" y="259"/>
                        <a:pt x="67" y="259"/>
                      </a:cubicBezTo>
                      <a:cubicBezTo>
                        <a:pt x="74" y="259"/>
                        <a:pt x="74" y="259"/>
                        <a:pt x="74" y="259"/>
                      </a:cubicBezTo>
                      <a:cubicBezTo>
                        <a:pt x="74" y="266"/>
                        <a:pt x="74" y="266"/>
                        <a:pt x="74" y="266"/>
                      </a:cubicBezTo>
                      <a:cubicBezTo>
                        <a:pt x="67" y="266"/>
                        <a:pt x="67" y="266"/>
                        <a:pt x="67" y="266"/>
                      </a:cubicBezTo>
                      <a:moveTo>
                        <a:pt x="81" y="266"/>
                      </a:moveTo>
                      <a:cubicBezTo>
                        <a:pt x="81" y="259"/>
                        <a:pt x="81" y="259"/>
                        <a:pt x="81" y="259"/>
                      </a:cubicBezTo>
                      <a:cubicBezTo>
                        <a:pt x="88" y="259"/>
                        <a:pt x="88" y="259"/>
                        <a:pt x="88" y="259"/>
                      </a:cubicBezTo>
                      <a:cubicBezTo>
                        <a:pt x="88" y="266"/>
                        <a:pt x="88" y="266"/>
                        <a:pt x="88" y="266"/>
                      </a:cubicBezTo>
                      <a:cubicBezTo>
                        <a:pt x="81" y="266"/>
                        <a:pt x="81" y="266"/>
                        <a:pt x="81" y="266"/>
                      </a:cubicBezTo>
                      <a:moveTo>
                        <a:pt x="96" y="266"/>
                      </a:moveTo>
                      <a:cubicBezTo>
                        <a:pt x="96" y="259"/>
                        <a:pt x="96" y="259"/>
                        <a:pt x="96" y="259"/>
                      </a:cubicBezTo>
                      <a:cubicBezTo>
                        <a:pt x="103" y="259"/>
                        <a:pt x="103" y="259"/>
                        <a:pt x="103" y="259"/>
                      </a:cubicBezTo>
                      <a:cubicBezTo>
                        <a:pt x="103" y="266"/>
                        <a:pt x="103" y="266"/>
                        <a:pt x="103" y="266"/>
                      </a:cubicBezTo>
                      <a:cubicBezTo>
                        <a:pt x="96" y="266"/>
                        <a:pt x="96" y="266"/>
                        <a:pt x="96" y="266"/>
                      </a:cubicBezTo>
                      <a:moveTo>
                        <a:pt x="111" y="266"/>
                      </a:moveTo>
                      <a:cubicBezTo>
                        <a:pt x="111" y="259"/>
                        <a:pt x="111" y="259"/>
                        <a:pt x="111" y="259"/>
                      </a:cubicBezTo>
                      <a:cubicBezTo>
                        <a:pt x="118" y="259"/>
                        <a:pt x="118" y="259"/>
                        <a:pt x="118" y="259"/>
                      </a:cubicBezTo>
                      <a:cubicBezTo>
                        <a:pt x="118" y="266"/>
                        <a:pt x="118" y="266"/>
                        <a:pt x="118" y="266"/>
                      </a:cubicBezTo>
                      <a:cubicBezTo>
                        <a:pt x="111" y="266"/>
                        <a:pt x="111" y="266"/>
                        <a:pt x="111" y="266"/>
                      </a:cubicBezTo>
                      <a:moveTo>
                        <a:pt x="126" y="266"/>
                      </a:moveTo>
                      <a:cubicBezTo>
                        <a:pt x="126" y="259"/>
                        <a:pt x="126" y="259"/>
                        <a:pt x="126" y="259"/>
                      </a:cubicBezTo>
                      <a:cubicBezTo>
                        <a:pt x="133" y="259"/>
                        <a:pt x="133" y="259"/>
                        <a:pt x="133" y="259"/>
                      </a:cubicBezTo>
                      <a:cubicBezTo>
                        <a:pt x="133" y="266"/>
                        <a:pt x="133" y="266"/>
                        <a:pt x="133" y="266"/>
                      </a:cubicBezTo>
                      <a:cubicBezTo>
                        <a:pt x="126" y="266"/>
                        <a:pt x="126" y="266"/>
                        <a:pt x="126" y="266"/>
                      </a:cubicBezTo>
                      <a:moveTo>
                        <a:pt x="140" y="266"/>
                      </a:moveTo>
                      <a:cubicBezTo>
                        <a:pt x="140" y="259"/>
                        <a:pt x="140" y="259"/>
                        <a:pt x="140" y="259"/>
                      </a:cubicBezTo>
                      <a:cubicBezTo>
                        <a:pt x="147" y="259"/>
                        <a:pt x="147" y="259"/>
                        <a:pt x="147" y="259"/>
                      </a:cubicBezTo>
                      <a:cubicBezTo>
                        <a:pt x="147" y="266"/>
                        <a:pt x="147" y="266"/>
                        <a:pt x="147" y="266"/>
                      </a:cubicBezTo>
                      <a:cubicBezTo>
                        <a:pt x="140" y="266"/>
                        <a:pt x="140" y="266"/>
                        <a:pt x="140" y="266"/>
                      </a:cubicBezTo>
                      <a:moveTo>
                        <a:pt x="155" y="266"/>
                      </a:moveTo>
                      <a:cubicBezTo>
                        <a:pt x="155" y="259"/>
                        <a:pt x="155" y="259"/>
                        <a:pt x="155" y="259"/>
                      </a:cubicBezTo>
                      <a:cubicBezTo>
                        <a:pt x="162" y="259"/>
                        <a:pt x="162" y="259"/>
                        <a:pt x="162" y="259"/>
                      </a:cubicBezTo>
                      <a:cubicBezTo>
                        <a:pt x="162" y="266"/>
                        <a:pt x="162" y="266"/>
                        <a:pt x="162" y="266"/>
                      </a:cubicBezTo>
                      <a:cubicBezTo>
                        <a:pt x="155" y="266"/>
                        <a:pt x="155" y="266"/>
                        <a:pt x="155" y="266"/>
                      </a:cubicBezTo>
                      <a:moveTo>
                        <a:pt x="170" y="266"/>
                      </a:moveTo>
                      <a:cubicBezTo>
                        <a:pt x="170" y="259"/>
                        <a:pt x="170" y="259"/>
                        <a:pt x="170" y="259"/>
                      </a:cubicBezTo>
                      <a:cubicBezTo>
                        <a:pt x="177" y="259"/>
                        <a:pt x="177" y="259"/>
                        <a:pt x="177" y="259"/>
                      </a:cubicBezTo>
                      <a:cubicBezTo>
                        <a:pt x="177" y="266"/>
                        <a:pt x="177" y="266"/>
                        <a:pt x="177" y="266"/>
                      </a:cubicBezTo>
                      <a:cubicBezTo>
                        <a:pt x="170" y="266"/>
                        <a:pt x="170" y="266"/>
                        <a:pt x="170" y="266"/>
                      </a:cubicBezTo>
                      <a:moveTo>
                        <a:pt x="185" y="266"/>
                      </a:moveTo>
                      <a:cubicBezTo>
                        <a:pt x="185" y="259"/>
                        <a:pt x="185" y="259"/>
                        <a:pt x="185" y="259"/>
                      </a:cubicBezTo>
                      <a:cubicBezTo>
                        <a:pt x="192" y="259"/>
                        <a:pt x="192" y="259"/>
                        <a:pt x="192" y="259"/>
                      </a:cubicBezTo>
                      <a:cubicBezTo>
                        <a:pt x="192" y="266"/>
                        <a:pt x="192" y="266"/>
                        <a:pt x="192" y="266"/>
                      </a:cubicBezTo>
                      <a:cubicBezTo>
                        <a:pt x="185" y="266"/>
                        <a:pt x="185" y="266"/>
                        <a:pt x="185" y="266"/>
                      </a:cubicBezTo>
                      <a:moveTo>
                        <a:pt x="199" y="266"/>
                      </a:moveTo>
                      <a:cubicBezTo>
                        <a:pt x="199" y="259"/>
                        <a:pt x="199" y="259"/>
                        <a:pt x="199" y="259"/>
                      </a:cubicBezTo>
                      <a:cubicBezTo>
                        <a:pt x="206" y="259"/>
                        <a:pt x="206" y="259"/>
                        <a:pt x="206" y="259"/>
                      </a:cubicBezTo>
                      <a:cubicBezTo>
                        <a:pt x="206" y="266"/>
                        <a:pt x="206" y="266"/>
                        <a:pt x="206" y="266"/>
                      </a:cubicBezTo>
                      <a:cubicBezTo>
                        <a:pt x="199" y="266"/>
                        <a:pt x="199" y="266"/>
                        <a:pt x="199" y="266"/>
                      </a:cubicBezTo>
                      <a:moveTo>
                        <a:pt x="214" y="266"/>
                      </a:moveTo>
                      <a:cubicBezTo>
                        <a:pt x="214" y="259"/>
                        <a:pt x="214" y="259"/>
                        <a:pt x="214" y="259"/>
                      </a:cubicBezTo>
                      <a:cubicBezTo>
                        <a:pt x="221" y="259"/>
                        <a:pt x="221" y="259"/>
                        <a:pt x="221" y="259"/>
                      </a:cubicBezTo>
                      <a:cubicBezTo>
                        <a:pt x="221" y="266"/>
                        <a:pt x="221" y="266"/>
                        <a:pt x="221" y="266"/>
                      </a:cubicBezTo>
                      <a:cubicBezTo>
                        <a:pt x="214" y="266"/>
                        <a:pt x="214" y="266"/>
                        <a:pt x="214" y="266"/>
                      </a:cubicBezTo>
                      <a:moveTo>
                        <a:pt x="229" y="266"/>
                      </a:moveTo>
                      <a:cubicBezTo>
                        <a:pt x="229" y="259"/>
                        <a:pt x="229" y="259"/>
                        <a:pt x="229" y="259"/>
                      </a:cubicBezTo>
                      <a:cubicBezTo>
                        <a:pt x="236" y="259"/>
                        <a:pt x="236" y="259"/>
                        <a:pt x="236" y="259"/>
                      </a:cubicBezTo>
                      <a:cubicBezTo>
                        <a:pt x="236" y="266"/>
                        <a:pt x="236" y="266"/>
                        <a:pt x="236" y="266"/>
                      </a:cubicBezTo>
                      <a:cubicBezTo>
                        <a:pt x="229" y="266"/>
                        <a:pt x="229" y="266"/>
                        <a:pt x="229" y="266"/>
                      </a:cubicBezTo>
                      <a:moveTo>
                        <a:pt x="244" y="266"/>
                      </a:moveTo>
                      <a:cubicBezTo>
                        <a:pt x="244" y="259"/>
                        <a:pt x="244" y="259"/>
                        <a:pt x="244" y="259"/>
                      </a:cubicBezTo>
                      <a:cubicBezTo>
                        <a:pt x="251" y="259"/>
                        <a:pt x="251" y="259"/>
                        <a:pt x="251" y="259"/>
                      </a:cubicBezTo>
                      <a:cubicBezTo>
                        <a:pt x="251" y="266"/>
                        <a:pt x="251" y="266"/>
                        <a:pt x="251" y="266"/>
                      </a:cubicBezTo>
                      <a:cubicBezTo>
                        <a:pt x="244" y="266"/>
                        <a:pt x="244" y="266"/>
                        <a:pt x="244" y="266"/>
                      </a:cubicBezTo>
                      <a:moveTo>
                        <a:pt x="258" y="266"/>
                      </a:moveTo>
                      <a:cubicBezTo>
                        <a:pt x="258" y="259"/>
                        <a:pt x="258" y="259"/>
                        <a:pt x="258" y="259"/>
                      </a:cubicBezTo>
                      <a:cubicBezTo>
                        <a:pt x="265" y="259"/>
                        <a:pt x="265" y="259"/>
                        <a:pt x="265" y="259"/>
                      </a:cubicBezTo>
                      <a:cubicBezTo>
                        <a:pt x="265" y="266"/>
                        <a:pt x="265" y="266"/>
                        <a:pt x="265" y="266"/>
                      </a:cubicBezTo>
                      <a:cubicBezTo>
                        <a:pt x="258" y="266"/>
                        <a:pt x="258" y="266"/>
                        <a:pt x="258" y="266"/>
                      </a:cubicBezTo>
                      <a:moveTo>
                        <a:pt x="273" y="266"/>
                      </a:moveTo>
                      <a:cubicBezTo>
                        <a:pt x="273" y="259"/>
                        <a:pt x="273" y="259"/>
                        <a:pt x="273" y="259"/>
                      </a:cubicBezTo>
                      <a:cubicBezTo>
                        <a:pt x="280" y="259"/>
                        <a:pt x="280" y="259"/>
                        <a:pt x="280" y="259"/>
                      </a:cubicBezTo>
                      <a:cubicBezTo>
                        <a:pt x="280" y="266"/>
                        <a:pt x="280" y="266"/>
                        <a:pt x="280" y="266"/>
                      </a:cubicBezTo>
                      <a:cubicBezTo>
                        <a:pt x="273" y="266"/>
                        <a:pt x="273" y="266"/>
                        <a:pt x="273" y="266"/>
                      </a:cubicBezTo>
                      <a:moveTo>
                        <a:pt x="288" y="266"/>
                      </a:moveTo>
                      <a:cubicBezTo>
                        <a:pt x="288" y="259"/>
                        <a:pt x="288" y="259"/>
                        <a:pt x="288" y="259"/>
                      </a:cubicBezTo>
                      <a:cubicBezTo>
                        <a:pt x="295" y="259"/>
                        <a:pt x="295" y="259"/>
                        <a:pt x="295" y="259"/>
                      </a:cubicBezTo>
                      <a:cubicBezTo>
                        <a:pt x="295" y="266"/>
                        <a:pt x="295" y="266"/>
                        <a:pt x="295" y="266"/>
                      </a:cubicBezTo>
                      <a:cubicBezTo>
                        <a:pt x="288" y="266"/>
                        <a:pt x="288" y="266"/>
                        <a:pt x="288" y="266"/>
                      </a:cubicBezTo>
                      <a:moveTo>
                        <a:pt x="303" y="266"/>
                      </a:moveTo>
                      <a:cubicBezTo>
                        <a:pt x="303" y="259"/>
                        <a:pt x="303" y="259"/>
                        <a:pt x="303" y="259"/>
                      </a:cubicBezTo>
                      <a:cubicBezTo>
                        <a:pt x="310" y="259"/>
                        <a:pt x="310" y="259"/>
                        <a:pt x="310" y="259"/>
                      </a:cubicBezTo>
                      <a:cubicBezTo>
                        <a:pt x="310" y="266"/>
                        <a:pt x="310" y="266"/>
                        <a:pt x="310" y="266"/>
                      </a:cubicBezTo>
                      <a:cubicBezTo>
                        <a:pt x="303" y="266"/>
                        <a:pt x="303" y="266"/>
                        <a:pt x="303" y="266"/>
                      </a:cubicBezTo>
                      <a:moveTo>
                        <a:pt x="317" y="266"/>
                      </a:moveTo>
                      <a:cubicBezTo>
                        <a:pt x="317" y="259"/>
                        <a:pt x="317" y="259"/>
                        <a:pt x="317" y="259"/>
                      </a:cubicBezTo>
                      <a:cubicBezTo>
                        <a:pt x="324" y="259"/>
                        <a:pt x="324" y="259"/>
                        <a:pt x="324" y="259"/>
                      </a:cubicBezTo>
                      <a:cubicBezTo>
                        <a:pt x="324" y="266"/>
                        <a:pt x="324" y="266"/>
                        <a:pt x="324" y="266"/>
                      </a:cubicBezTo>
                      <a:cubicBezTo>
                        <a:pt x="317" y="266"/>
                        <a:pt x="317" y="266"/>
                        <a:pt x="317" y="266"/>
                      </a:cubicBezTo>
                      <a:moveTo>
                        <a:pt x="332" y="266"/>
                      </a:moveTo>
                      <a:cubicBezTo>
                        <a:pt x="332" y="259"/>
                        <a:pt x="332" y="259"/>
                        <a:pt x="332" y="259"/>
                      </a:cubicBezTo>
                      <a:cubicBezTo>
                        <a:pt x="339" y="259"/>
                        <a:pt x="339" y="259"/>
                        <a:pt x="339" y="259"/>
                      </a:cubicBezTo>
                      <a:cubicBezTo>
                        <a:pt x="339" y="266"/>
                        <a:pt x="339" y="266"/>
                        <a:pt x="339" y="266"/>
                      </a:cubicBezTo>
                      <a:cubicBezTo>
                        <a:pt x="332" y="266"/>
                        <a:pt x="332" y="266"/>
                        <a:pt x="332" y="266"/>
                      </a:cubicBezTo>
                      <a:moveTo>
                        <a:pt x="347" y="266"/>
                      </a:moveTo>
                      <a:cubicBezTo>
                        <a:pt x="347" y="259"/>
                        <a:pt x="347" y="259"/>
                        <a:pt x="347" y="259"/>
                      </a:cubicBezTo>
                      <a:cubicBezTo>
                        <a:pt x="354" y="259"/>
                        <a:pt x="354" y="259"/>
                        <a:pt x="354" y="259"/>
                      </a:cubicBezTo>
                      <a:cubicBezTo>
                        <a:pt x="354" y="266"/>
                        <a:pt x="354" y="266"/>
                        <a:pt x="354" y="266"/>
                      </a:cubicBezTo>
                      <a:cubicBezTo>
                        <a:pt x="347" y="266"/>
                        <a:pt x="347" y="266"/>
                        <a:pt x="347" y="266"/>
                      </a:cubicBezTo>
                      <a:moveTo>
                        <a:pt x="362" y="266"/>
                      </a:moveTo>
                      <a:cubicBezTo>
                        <a:pt x="362" y="259"/>
                        <a:pt x="362" y="259"/>
                        <a:pt x="362" y="259"/>
                      </a:cubicBezTo>
                      <a:cubicBezTo>
                        <a:pt x="369" y="259"/>
                        <a:pt x="369" y="259"/>
                        <a:pt x="369" y="259"/>
                      </a:cubicBezTo>
                      <a:cubicBezTo>
                        <a:pt x="369" y="266"/>
                        <a:pt x="369" y="266"/>
                        <a:pt x="369" y="266"/>
                      </a:cubicBezTo>
                      <a:cubicBezTo>
                        <a:pt x="362" y="266"/>
                        <a:pt x="362" y="266"/>
                        <a:pt x="362" y="266"/>
                      </a:cubicBezTo>
                      <a:moveTo>
                        <a:pt x="22" y="251"/>
                      </a:moveTo>
                      <a:cubicBezTo>
                        <a:pt x="22" y="244"/>
                        <a:pt x="22" y="244"/>
                        <a:pt x="22" y="244"/>
                      </a:cubicBezTo>
                      <a:cubicBezTo>
                        <a:pt x="29" y="244"/>
                        <a:pt x="29" y="244"/>
                        <a:pt x="29" y="244"/>
                      </a:cubicBezTo>
                      <a:cubicBezTo>
                        <a:pt x="29" y="251"/>
                        <a:pt x="29" y="251"/>
                        <a:pt x="29" y="251"/>
                      </a:cubicBezTo>
                      <a:cubicBezTo>
                        <a:pt x="22" y="251"/>
                        <a:pt x="22" y="251"/>
                        <a:pt x="22" y="251"/>
                      </a:cubicBezTo>
                      <a:moveTo>
                        <a:pt x="37" y="251"/>
                      </a:moveTo>
                      <a:cubicBezTo>
                        <a:pt x="37" y="244"/>
                        <a:pt x="37" y="244"/>
                        <a:pt x="37" y="244"/>
                      </a:cubicBezTo>
                      <a:cubicBezTo>
                        <a:pt x="44" y="244"/>
                        <a:pt x="44" y="244"/>
                        <a:pt x="44" y="244"/>
                      </a:cubicBezTo>
                      <a:cubicBezTo>
                        <a:pt x="44" y="251"/>
                        <a:pt x="44" y="251"/>
                        <a:pt x="44" y="251"/>
                      </a:cubicBezTo>
                      <a:cubicBezTo>
                        <a:pt x="37" y="251"/>
                        <a:pt x="37" y="251"/>
                        <a:pt x="37" y="251"/>
                      </a:cubicBezTo>
                      <a:moveTo>
                        <a:pt x="52" y="251"/>
                      </a:moveTo>
                      <a:cubicBezTo>
                        <a:pt x="52" y="244"/>
                        <a:pt x="52" y="244"/>
                        <a:pt x="52" y="244"/>
                      </a:cubicBezTo>
                      <a:cubicBezTo>
                        <a:pt x="59" y="244"/>
                        <a:pt x="59" y="244"/>
                        <a:pt x="59" y="244"/>
                      </a:cubicBezTo>
                      <a:cubicBezTo>
                        <a:pt x="59" y="251"/>
                        <a:pt x="59" y="251"/>
                        <a:pt x="59" y="251"/>
                      </a:cubicBezTo>
                      <a:cubicBezTo>
                        <a:pt x="52" y="251"/>
                        <a:pt x="52" y="251"/>
                        <a:pt x="52" y="251"/>
                      </a:cubicBezTo>
                      <a:moveTo>
                        <a:pt x="67" y="251"/>
                      </a:moveTo>
                      <a:cubicBezTo>
                        <a:pt x="67" y="244"/>
                        <a:pt x="67" y="244"/>
                        <a:pt x="67" y="244"/>
                      </a:cubicBezTo>
                      <a:cubicBezTo>
                        <a:pt x="74" y="244"/>
                        <a:pt x="74" y="244"/>
                        <a:pt x="74" y="244"/>
                      </a:cubicBezTo>
                      <a:cubicBezTo>
                        <a:pt x="74" y="251"/>
                        <a:pt x="74" y="251"/>
                        <a:pt x="74" y="251"/>
                      </a:cubicBezTo>
                      <a:cubicBezTo>
                        <a:pt x="67" y="251"/>
                        <a:pt x="67" y="251"/>
                        <a:pt x="67" y="251"/>
                      </a:cubicBezTo>
                      <a:moveTo>
                        <a:pt x="81" y="251"/>
                      </a:moveTo>
                      <a:cubicBezTo>
                        <a:pt x="81" y="244"/>
                        <a:pt x="81" y="244"/>
                        <a:pt x="81" y="244"/>
                      </a:cubicBezTo>
                      <a:cubicBezTo>
                        <a:pt x="88" y="244"/>
                        <a:pt x="88" y="244"/>
                        <a:pt x="88" y="244"/>
                      </a:cubicBezTo>
                      <a:cubicBezTo>
                        <a:pt x="88" y="251"/>
                        <a:pt x="88" y="251"/>
                        <a:pt x="88" y="251"/>
                      </a:cubicBezTo>
                      <a:cubicBezTo>
                        <a:pt x="81" y="251"/>
                        <a:pt x="81" y="251"/>
                        <a:pt x="81" y="251"/>
                      </a:cubicBezTo>
                      <a:moveTo>
                        <a:pt x="96" y="251"/>
                      </a:moveTo>
                      <a:cubicBezTo>
                        <a:pt x="96" y="244"/>
                        <a:pt x="96" y="244"/>
                        <a:pt x="96" y="244"/>
                      </a:cubicBezTo>
                      <a:cubicBezTo>
                        <a:pt x="103" y="244"/>
                        <a:pt x="103" y="244"/>
                        <a:pt x="103" y="244"/>
                      </a:cubicBezTo>
                      <a:cubicBezTo>
                        <a:pt x="103" y="251"/>
                        <a:pt x="103" y="251"/>
                        <a:pt x="103" y="251"/>
                      </a:cubicBezTo>
                      <a:cubicBezTo>
                        <a:pt x="96" y="251"/>
                        <a:pt x="96" y="251"/>
                        <a:pt x="96" y="251"/>
                      </a:cubicBezTo>
                      <a:moveTo>
                        <a:pt x="111" y="251"/>
                      </a:moveTo>
                      <a:cubicBezTo>
                        <a:pt x="111" y="244"/>
                        <a:pt x="111" y="244"/>
                        <a:pt x="111" y="24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cubicBezTo>
                        <a:pt x="118" y="251"/>
                        <a:pt x="118" y="251"/>
                        <a:pt x="118" y="251"/>
                      </a:cubicBezTo>
                      <a:cubicBezTo>
                        <a:pt x="111" y="251"/>
                        <a:pt x="111" y="251"/>
                        <a:pt x="111" y="251"/>
                      </a:cubicBezTo>
                      <a:moveTo>
                        <a:pt x="126" y="251"/>
                      </a:moveTo>
                      <a:cubicBezTo>
                        <a:pt x="126" y="244"/>
                        <a:pt x="126" y="244"/>
                        <a:pt x="126" y="244"/>
                      </a:cubicBezTo>
                      <a:cubicBezTo>
                        <a:pt x="133" y="244"/>
                        <a:pt x="133" y="244"/>
                        <a:pt x="133" y="244"/>
                      </a:cubicBezTo>
                      <a:cubicBezTo>
                        <a:pt x="133" y="251"/>
                        <a:pt x="133" y="251"/>
                        <a:pt x="133" y="251"/>
                      </a:cubicBezTo>
                      <a:cubicBezTo>
                        <a:pt x="126" y="251"/>
                        <a:pt x="126" y="251"/>
                        <a:pt x="126" y="251"/>
                      </a:cubicBezTo>
                      <a:moveTo>
                        <a:pt x="140" y="251"/>
                      </a:moveTo>
                      <a:cubicBezTo>
                        <a:pt x="140" y="244"/>
                        <a:pt x="140" y="244"/>
                        <a:pt x="140" y="244"/>
                      </a:cubicBezTo>
                      <a:cubicBezTo>
                        <a:pt x="147" y="244"/>
                        <a:pt x="147" y="244"/>
                        <a:pt x="147" y="244"/>
                      </a:cubicBezTo>
                      <a:cubicBezTo>
                        <a:pt x="147" y="251"/>
                        <a:pt x="147" y="251"/>
                        <a:pt x="14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moveTo>
                        <a:pt x="155" y="251"/>
                      </a:moveTo>
                      <a:cubicBezTo>
                        <a:pt x="155" y="244"/>
                        <a:pt x="155" y="244"/>
                        <a:pt x="155" y="244"/>
                      </a:cubicBezTo>
                      <a:cubicBezTo>
                        <a:pt x="162" y="244"/>
                        <a:pt x="162" y="244"/>
                        <a:pt x="162" y="244"/>
                      </a:cubicBezTo>
                      <a:cubicBezTo>
                        <a:pt x="162" y="251"/>
                        <a:pt x="162" y="251"/>
                        <a:pt x="162" y="251"/>
                      </a:cubicBezTo>
                      <a:cubicBezTo>
                        <a:pt x="155" y="251"/>
                        <a:pt x="155" y="251"/>
                        <a:pt x="155" y="251"/>
                      </a:cubicBezTo>
                      <a:moveTo>
                        <a:pt x="170" y="251"/>
                      </a:moveTo>
                      <a:cubicBezTo>
                        <a:pt x="170" y="244"/>
                        <a:pt x="170" y="244"/>
                        <a:pt x="170" y="244"/>
                      </a:cubicBezTo>
                      <a:cubicBezTo>
                        <a:pt x="177" y="244"/>
                        <a:pt x="177" y="244"/>
                        <a:pt x="177" y="244"/>
                      </a:cubicBezTo>
                      <a:cubicBezTo>
                        <a:pt x="177" y="251"/>
                        <a:pt x="177" y="251"/>
                        <a:pt x="177" y="251"/>
                      </a:cubicBezTo>
                      <a:cubicBezTo>
                        <a:pt x="170" y="251"/>
                        <a:pt x="170" y="251"/>
                        <a:pt x="170" y="251"/>
                      </a:cubicBezTo>
                      <a:moveTo>
                        <a:pt x="185" y="251"/>
                      </a:moveTo>
                      <a:cubicBezTo>
                        <a:pt x="185" y="244"/>
                        <a:pt x="185" y="244"/>
                        <a:pt x="185" y="244"/>
                      </a:cubicBezTo>
                      <a:cubicBezTo>
                        <a:pt x="192" y="244"/>
                        <a:pt x="192" y="244"/>
                        <a:pt x="192" y="244"/>
                      </a:cubicBezTo>
                      <a:cubicBezTo>
                        <a:pt x="192" y="251"/>
                        <a:pt x="192" y="251"/>
                        <a:pt x="192" y="251"/>
                      </a:cubicBezTo>
                      <a:cubicBezTo>
                        <a:pt x="185" y="251"/>
                        <a:pt x="185" y="251"/>
                        <a:pt x="185" y="251"/>
                      </a:cubicBezTo>
                      <a:moveTo>
                        <a:pt x="199" y="251"/>
                      </a:moveTo>
                      <a:cubicBezTo>
                        <a:pt x="199" y="244"/>
                        <a:pt x="199" y="244"/>
                        <a:pt x="199" y="244"/>
                      </a:cubicBezTo>
                      <a:cubicBezTo>
                        <a:pt x="206" y="244"/>
                        <a:pt x="206" y="244"/>
                        <a:pt x="206" y="244"/>
                      </a:cubicBezTo>
                      <a:cubicBezTo>
                        <a:pt x="206" y="251"/>
                        <a:pt x="206" y="251"/>
                        <a:pt x="206" y="251"/>
                      </a:cubicBezTo>
                      <a:cubicBezTo>
                        <a:pt x="199" y="251"/>
                        <a:pt x="199" y="251"/>
                        <a:pt x="199" y="251"/>
                      </a:cubicBezTo>
                      <a:moveTo>
                        <a:pt x="214" y="251"/>
                      </a:moveTo>
                      <a:cubicBezTo>
                        <a:pt x="214" y="244"/>
                        <a:pt x="214" y="244"/>
                        <a:pt x="214" y="244"/>
                      </a:cubicBezTo>
                      <a:cubicBezTo>
                        <a:pt x="221" y="244"/>
                        <a:pt x="221" y="244"/>
                        <a:pt x="221" y="244"/>
                      </a:cubicBezTo>
                      <a:cubicBezTo>
                        <a:pt x="221" y="251"/>
                        <a:pt x="221" y="251"/>
                        <a:pt x="221" y="251"/>
                      </a:cubicBezTo>
                      <a:cubicBezTo>
                        <a:pt x="214" y="251"/>
                        <a:pt x="214" y="251"/>
                        <a:pt x="214" y="251"/>
                      </a:cubicBezTo>
                      <a:moveTo>
                        <a:pt x="229" y="251"/>
                      </a:moveTo>
                      <a:cubicBezTo>
                        <a:pt x="229" y="244"/>
                        <a:pt x="229" y="244"/>
                        <a:pt x="229" y="244"/>
                      </a:cubicBezTo>
                      <a:cubicBezTo>
                        <a:pt x="236" y="244"/>
                        <a:pt x="236" y="244"/>
                        <a:pt x="236" y="244"/>
                      </a:cubicBezTo>
                      <a:cubicBezTo>
                        <a:pt x="236" y="251"/>
                        <a:pt x="236" y="251"/>
                        <a:pt x="236" y="251"/>
                      </a:cubicBezTo>
                      <a:cubicBezTo>
                        <a:pt x="229" y="251"/>
                        <a:pt x="229" y="251"/>
                        <a:pt x="229" y="251"/>
                      </a:cubicBezTo>
                      <a:moveTo>
                        <a:pt x="244" y="251"/>
                      </a:moveTo>
                      <a:cubicBezTo>
                        <a:pt x="244" y="244"/>
                        <a:pt x="244" y="244"/>
                        <a:pt x="244" y="244"/>
                      </a:cubicBezTo>
                      <a:cubicBezTo>
                        <a:pt x="251" y="244"/>
                        <a:pt x="251" y="244"/>
                        <a:pt x="251" y="244"/>
                      </a:cubicBezTo>
                      <a:cubicBezTo>
                        <a:pt x="251" y="251"/>
                        <a:pt x="251" y="251"/>
                        <a:pt x="251" y="251"/>
                      </a:cubicBezTo>
                      <a:cubicBezTo>
                        <a:pt x="244" y="251"/>
                        <a:pt x="244" y="251"/>
                        <a:pt x="244" y="251"/>
                      </a:cubicBezTo>
                      <a:moveTo>
                        <a:pt x="258" y="251"/>
                      </a:moveTo>
                      <a:cubicBezTo>
                        <a:pt x="258" y="244"/>
                        <a:pt x="258" y="244"/>
                        <a:pt x="258" y="244"/>
                      </a:cubicBezTo>
                      <a:cubicBezTo>
                        <a:pt x="265" y="244"/>
                        <a:pt x="265" y="244"/>
                        <a:pt x="265" y="244"/>
                      </a:cubicBezTo>
                      <a:cubicBezTo>
                        <a:pt x="265" y="251"/>
                        <a:pt x="265" y="251"/>
                        <a:pt x="265" y="251"/>
                      </a:cubicBezTo>
                      <a:cubicBezTo>
                        <a:pt x="258" y="251"/>
                        <a:pt x="258" y="251"/>
                        <a:pt x="258" y="251"/>
                      </a:cubicBezTo>
                      <a:moveTo>
                        <a:pt x="273" y="251"/>
                      </a:moveTo>
                      <a:cubicBezTo>
                        <a:pt x="273" y="244"/>
                        <a:pt x="273" y="244"/>
                        <a:pt x="273" y="244"/>
                      </a:cubicBezTo>
                      <a:cubicBezTo>
                        <a:pt x="280" y="244"/>
                        <a:pt x="280" y="244"/>
                        <a:pt x="280" y="244"/>
                      </a:cubicBezTo>
                      <a:cubicBezTo>
                        <a:pt x="280" y="251"/>
                        <a:pt x="280" y="251"/>
                        <a:pt x="280" y="251"/>
                      </a:cubicBezTo>
                      <a:cubicBezTo>
                        <a:pt x="273" y="251"/>
                        <a:pt x="273" y="251"/>
                        <a:pt x="273" y="251"/>
                      </a:cubicBezTo>
                      <a:moveTo>
                        <a:pt x="288" y="251"/>
                      </a:moveTo>
                      <a:cubicBezTo>
                        <a:pt x="288" y="244"/>
                        <a:pt x="288" y="244"/>
                        <a:pt x="288" y="244"/>
                      </a:cubicBezTo>
                      <a:cubicBezTo>
                        <a:pt x="295" y="244"/>
                        <a:pt x="295" y="244"/>
                        <a:pt x="295" y="244"/>
                      </a:cubicBezTo>
                      <a:cubicBezTo>
                        <a:pt x="295" y="251"/>
                        <a:pt x="295" y="251"/>
                        <a:pt x="295" y="251"/>
                      </a:cubicBezTo>
                      <a:cubicBezTo>
                        <a:pt x="288" y="251"/>
                        <a:pt x="288" y="251"/>
                        <a:pt x="288" y="251"/>
                      </a:cubicBezTo>
                      <a:moveTo>
                        <a:pt x="303" y="251"/>
                      </a:moveTo>
                      <a:cubicBezTo>
                        <a:pt x="303" y="244"/>
                        <a:pt x="303" y="244"/>
                        <a:pt x="303" y="244"/>
                      </a:cubicBezTo>
                      <a:cubicBezTo>
                        <a:pt x="310" y="244"/>
                        <a:pt x="310" y="244"/>
                        <a:pt x="310" y="244"/>
                      </a:cubicBezTo>
                      <a:cubicBezTo>
                        <a:pt x="310" y="251"/>
                        <a:pt x="310" y="251"/>
                        <a:pt x="310" y="251"/>
                      </a:cubicBezTo>
                      <a:cubicBezTo>
                        <a:pt x="303" y="251"/>
                        <a:pt x="303" y="251"/>
                        <a:pt x="303" y="251"/>
                      </a:cubicBezTo>
                      <a:moveTo>
                        <a:pt x="317" y="251"/>
                      </a:moveTo>
                      <a:cubicBezTo>
                        <a:pt x="317" y="244"/>
                        <a:pt x="317" y="244"/>
                        <a:pt x="317" y="244"/>
                      </a:cubicBezTo>
                      <a:cubicBezTo>
                        <a:pt x="324" y="244"/>
                        <a:pt x="324" y="244"/>
                        <a:pt x="324" y="244"/>
                      </a:cubicBezTo>
                      <a:cubicBezTo>
                        <a:pt x="324" y="251"/>
                        <a:pt x="324" y="251"/>
                        <a:pt x="324" y="251"/>
                      </a:cubicBezTo>
                      <a:cubicBezTo>
                        <a:pt x="317" y="251"/>
                        <a:pt x="317" y="251"/>
                        <a:pt x="317" y="251"/>
                      </a:cubicBezTo>
                      <a:moveTo>
                        <a:pt x="332" y="251"/>
                      </a:moveTo>
                      <a:cubicBezTo>
                        <a:pt x="332" y="244"/>
                        <a:pt x="332" y="244"/>
                        <a:pt x="332" y="244"/>
                      </a:cubicBezTo>
                      <a:cubicBezTo>
                        <a:pt x="339" y="244"/>
                        <a:pt x="339" y="244"/>
                        <a:pt x="339" y="244"/>
                      </a:cubicBezTo>
                      <a:cubicBezTo>
                        <a:pt x="339" y="251"/>
                        <a:pt x="339" y="251"/>
                        <a:pt x="339" y="251"/>
                      </a:cubicBezTo>
                      <a:cubicBezTo>
                        <a:pt x="332" y="251"/>
                        <a:pt x="332" y="251"/>
                        <a:pt x="332" y="251"/>
                      </a:cubicBezTo>
                      <a:moveTo>
                        <a:pt x="347" y="251"/>
                      </a:moveTo>
                      <a:cubicBezTo>
                        <a:pt x="347" y="244"/>
                        <a:pt x="347" y="244"/>
                        <a:pt x="347" y="244"/>
                      </a:cubicBezTo>
                      <a:cubicBezTo>
                        <a:pt x="354" y="244"/>
                        <a:pt x="354" y="244"/>
                        <a:pt x="354" y="244"/>
                      </a:cubicBezTo>
                      <a:cubicBezTo>
                        <a:pt x="354" y="251"/>
                        <a:pt x="354" y="251"/>
                        <a:pt x="354" y="251"/>
                      </a:cubicBezTo>
                      <a:cubicBezTo>
                        <a:pt x="347" y="251"/>
                        <a:pt x="347" y="251"/>
                        <a:pt x="347" y="251"/>
                      </a:cubicBezTo>
                      <a:moveTo>
                        <a:pt x="362" y="251"/>
                      </a:moveTo>
                      <a:cubicBezTo>
                        <a:pt x="362" y="244"/>
                        <a:pt x="362" y="244"/>
                        <a:pt x="362" y="244"/>
                      </a:cubicBezTo>
                      <a:cubicBezTo>
                        <a:pt x="369" y="244"/>
                        <a:pt x="369" y="244"/>
                        <a:pt x="369" y="244"/>
                      </a:cubicBezTo>
                      <a:cubicBezTo>
                        <a:pt x="369" y="251"/>
                        <a:pt x="369" y="251"/>
                        <a:pt x="369" y="251"/>
                      </a:cubicBezTo>
                      <a:cubicBezTo>
                        <a:pt x="362" y="251"/>
                        <a:pt x="362" y="251"/>
                        <a:pt x="362" y="251"/>
                      </a:cubicBezTo>
                      <a:moveTo>
                        <a:pt x="8" y="236"/>
                      </a:moveTo>
                      <a:cubicBezTo>
                        <a:pt x="8" y="229"/>
                        <a:pt x="8" y="229"/>
                        <a:pt x="8" y="229"/>
                      </a:cubicBezTo>
                      <a:cubicBezTo>
                        <a:pt x="15" y="229"/>
                        <a:pt x="15" y="229"/>
                        <a:pt x="15" y="229"/>
                      </a:cubicBezTo>
                      <a:cubicBezTo>
                        <a:pt x="15" y="236"/>
                        <a:pt x="15" y="236"/>
                        <a:pt x="15" y="236"/>
                      </a:cubicBezTo>
                      <a:cubicBezTo>
                        <a:pt x="8" y="236"/>
                        <a:pt x="8" y="236"/>
                        <a:pt x="8" y="236"/>
                      </a:cubicBezTo>
                      <a:moveTo>
                        <a:pt x="22" y="236"/>
                      </a:moveTo>
                      <a:cubicBezTo>
                        <a:pt x="22" y="229"/>
                        <a:pt x="22" y="229"/>
                        <a:pt x="22" y="229"/>
                      </a:cubicBezTo>
                      <a:cubicBezTo>
                        <a:pt x="29" y="229"/>
                        <a:pt x="29" y="229"/>
                        <a:pt x="29" y="229"/>
                      </a:cubicBezTo>
                      <a:cubicBezTo>
                        <a:pt x="29" y="236"/>
                        <a:pt x="29" y="236"/>
                        <a:pt x="29" y="236"/>
                      </a:cubicBezTo>
                      <a:cubicBezTo>
                        <a:pt x="22" y="236"/>
                        <a:pt x="22" y="236"/>
                        <a:pt x="22" y="236"/>
                      </a:cubicBezTo>
                      <a:moveTo>
                        <a:pt x="37" y="236"/>
                      </a:moveTo>
                      <a:cubicBezTo>
                        <a:pt x="37" y="229"/>
                        <a:pt x="37" y="229"/>
                        <a:pt x="37" y="229"/>
                      </a:cubicBezTo>
                      <a:cubicBezTo>
                        <a:pt x="44" y="229"/>
                        <a:pt x="44" y="229"/>
                        <a:pt x="44" y="229"/>
                      </a:cubicBezTo>
                      <a:cubicBezTo>
                        <a:pt x="44" y="236"/>
                        <a:pt x="44" y="236"/>
                        <a:pt x="44" y="236"/>
                      </a:cubicBezTo>
                      <a:cubicBezTo>
                        <a:pt x="37" y="236"/>
                        <a:pt x="37" y="236"/>
                        <a:pt x="37" y="236"/>
                      </a:cubicBezTo>
                      <a:moveTo>
                        <a:pt x="52" y="236"/>
                      </a:moveTo>
                      <a:cubicBezTo>
                        <a:pt x="52" y="229"/>
                        <a:pt x="52" y="229"/>
                        <a:pt x="52" y="229"/>
                      </a:cubicBezTo>
                      <a:cubicBezTo>
                        <a:pt x="59" y="229"/>
                        <a:pt x="59" y="229"/>
                        <a:pt x="59" y="229"/>
                      </a:cubicBezTo>
                      <a:cubicBezTo>
                        <a:pt x="59" y="236"/>
                        <a:pt x="59" y="236"/>
                        <a:pt x="59" y="236"/>
                      </a:cubicBezTo>
                      <a:cubicBezTo>
                        <a:pt x="52" y="236"/>
                        <a:pt x="52" y="236"/>
                        <a:pt x="52" y="236"/>
                      </a:cubicBezTo>
                      <a:moveTo>
                        <a:pt x="67" y="236"/>
                      </a:moveTo>
                      <a:cubicBezTo>
                        <a:pt x="67" y="229"/>
                        <a:pt x="67" y="229"/>
                        <a:pt x="67" y="229"/>
                      </a:cubicBezTo>
                      <a:cubicBezTo>
                        <a:pt x="74" y="229"/>
                        <a:pt x="74" y="229"/>
                        <a:pt x="74" y="229"/>
                      </a:cubicBezTo>
                      <a:cubicBezTo>
                        <a:pt x="74" y="236"/>
                        <a:pt x="74" y="236"/>
                        <a:pt x="74" y="236"/>
                      </a:cubicBezTo>
                      <a:cubicBezTo>
                        <a:pt x="67" y="236"/>
                        <a:pt x="67" y="236"/>
                        <a:pt x="67" y="236"/>
                      </a:cubicBezTo>
                      <a:moveTo>
                        <a:pt x="81" y="236"/>
                      </a:moveTo>
                      <a:cubicBezTo>
                        <a:pt x="81" y="229"/>
                        <a:pt x="81" y="229"/>
                        <a:pt x="81" y="229"/>
                      </a:cubicBezTo>
                      <a:cubicBezTo>
                        <a:pt x="88" y="229"/>
                        <a:pt x="88" y="229"/>
                        <a:pt x="88" y="229"/>
                      </a:cubicBezTo>
                      <a:cubicBezTo>
                        <a:pt x="88" y="236"/>
                        <a:pt x="88" y="236"/>
                        <a:pt x="88" y="236"/>
                      </a:cubicBezTo>
                      <a:cubicBezTo>
                        <a:pt x="81" y="236"/>
                        <a:pt x="81" y="236"/>
                        <a:pt x="81" y="236"/>
                      </a:cubicBezTo>
                      <a:moveTo>
                        <a:pt x="96" y="236"/>
                      </a:moveTo>
                      <a:cubicBezTo>
                        <a:pt x="96" y="229"/>
                        <a:pt x="96" y="229"/>
                        <a:pt x="96" y="229"/>
                      </a:cubicBezTo>
                      <a:cubicBezTo>
                        <a:pt x="103" y="229"/>
                        <a:pt x="103" y="229"/>
                        <a:pt x="103" y="229"/>
                      </a:cubicBezTo>
                      <a:cubicBezTo>
                        <a:pt x="103" y="236"/>
                        <a:pt x="103" y="236"/>
                        <a:pt x="103" y="236"/>
                      </a:cubicBezTo>
                      <a:cubicBezTo>
                        <a:pt x="96" y="236"/>
                        <a:pt x="96" y="236"/>
                        <a:pt x="96" y="236"/>
                      </a:cubicBezTo>
                      <a:moveTo>
                        <a:pt x="111" y="236"/>
                      </a:moveTo>
                      <a:cubicBezTo>
                        <a:pt x="111" y="229"/>
                        <a:pt x="111" y="229"/>
                        <a:pt x="111" y="229"/>
                      </a:cubicBezTo>
                      <a:cubicBezTo>
                        <a:pt x="118" y="229"/>
                        <a:pt x="118" y="229"/>
                        <a:pt x="118" y="229"/>
                      </a:cubicBezTo>
                      <a:cubicBezTo>
                        <a:pt x="118" y="236"/>
                        <a:pt x="118" y="236"/>
                        <a:pt x="118" y="236"/>
                      </a:cubicBezTo>
                      <a:cubicBezTo>
                        <a:pt x="111" y="236"/>
                        <a:pt x="111" y="236"/>
                        <a:pt x="111" y="236"/>
                      </a:cubicBezTo>
                      <a:moveTo>
                        <a:pt x="126" y="236"/>
                      </a:moveTo>
                      <a:cubicBezTo>
                        <a:pt x="126" y="229"/>
                        <a:pt x="126" y="229"/>
                        <a:pt x="126" y="229"/>
                      </a:cubicBezTo>
                      <a:cubicBezTo>
                        <a:pt x="133" y="229"/>
                        <a:pt x="133" y="229"/>
                        <a:pt x="133" y="229"/>
                      </a:cubicBezTo>
                      <a:cubicBezTo>
                        <a:pt x="133" y="236"/>
                        <a:pt x="133" y="236"/>
                        <a:pt x="133" y="236"/>
                      </a:cubicBezTo>
                      <a:cubicBezTo>
                        <a:pt x="126" y="236"/>
                        <a:pt x="126" y="236"/>
                        <a:pt x="126" y="236"/>
                      </a:cubicBezTo>
                      <a:moveTo>
                        <a:pt x="140" y="236"/>
                      </a:moveTo>
                      <a:cubicBezTo>
                        <a:pt x="140" y="229"/>
                        <a:pt x="140" y="229"/>
                        <a:pt x="140" y="229"/>
                      </a:cubicBezTo>
                      <a:cubicBezTo>
                        <a:pt x="147" y="229"/>
                        <a:pt x="147" y="229"/>
                        <a:pt x="147" y="229"/>
                      </a:cubicBezTo>
                      <a:cubicBezTo>
                        <a:pt x="147" y="236"/>
                        <a:pt x="147" y="236"/>
                        <a:pt x="147" y="236"/>
                      </a:cubicBezTo>
                      <a:cubicBezTo>
                        <a:pt x="140" y="236"/>
                        <a:pt x="140" y="236"/>
                        <a:pt x="140" y="236"/>
                      </a:cubicBezTo>
                      <a:moveTo>
                        <a:pt x="155" y="236"/>
                      </a:moveTo>
                      <a:cubicBezTo>
                        <a:pt x="155" y="229"/>
                        <a:pt x="155" y="229"/>
                        <a:pt x="155" y="229"/>
                      </a:cubicBez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62" y="236"/>
                        <a:pt x="162" y="236"/>
                        <a:pt x="162" y="236"/>
                      </a:cubicBezTo>
                      <a:cubicBezTo>
                        <a:pt x="155" y="236"/>
                        <a:pt x="155" y="236"/>
                        <a:pt x="155" y="236"/>
                      </a:cubicBezTo>
                      <a:moveTo>
                        <a:pt x="170" y="236"/>
                      </a:moveTo>
                      <a:cubicBezTo>
                        <a:pt x="170" y="229"/>
                        <a:pt x="170" y="229"/>
                        <a:pt x="170" y="229"/>
                      </a:cubicBezTo>
                      <a:cubicBezTo>
                        <a:pt x="177" y="229"/>
                        <a:pt x="177" y="229"/>
                        <a:pt x="177" y="229"/>
                      </a:cubicBezTo>
                      <a:cubicBezTo>
                        <a:pt x="177" y="236"/>
                        <a:pt x="177" y="236"/>
                        <a:pt x="177" y="236"/>
                      </a:cubicBezTo>
                      <a:cubicBezTo>
                        <a:pt x="170" y="236"/>
                        <a:pt x="170" y="236"/>
                        <a:pt x="170" y="236"/>
                      </a:cubicBezTo>
                      <a:moveTo>
                        <a:pt x="185" y="236"/>
                      </a:moveTo>
                      <a:cubicBezTo>
                        <a:pt x="185" y="229"/>
                        <a:pt x="185" y="229"/>
                        <a:pt x="185" y="229"/>
                      </a:cubicBezTo>
                      <a:cubicBezTo>
                        <a:pt x="192" y="229"/>
                        <a:pt x="192" y="229"/>
                        <a:pt x="192" y="229"/>
                      </a:cubicBezTo>
                      <a:cubicBezTo>
                        <a:pt x="192" y="236"/>
                        <a:pt x="192" y="236"/>
                        <a:pt x="192" y="236"/>
                      </a:cubicBezTo>
                      <a:cubicBezTo>
                        <a:pt x="185" y="236"/>
                        <a:pt x="185" y="236"/>
                        <a:pt x="185" y="236"/>
                      </a:cubicBezTo>
                      <a:moveTo>
                        <a:pt x="199" y="236"/>
                      </a:moveTo>
                      <a:cubicBezTo>
                        <a:pt x="199" y="229"/>
                        <a:pt x="199" y="229"/>
                        <a:pt x="199" y="229"/>
                      </a:cubicBezTo>
                      <a:cubicBezTo>
                        <a:pt x="206" y="229"/>
                        <a:pt x="206" y="229"/>
                        <a:pt x="206" y="229"/>
                      </a:cubicBezTo>
                      <a:cubicBezTo>
                        <a:pt x="206" y="236"/>
                        <a:pt x="206" y="236"/>
                        <a:pt x="206" y="236"/>
                      </a:cubicBezTo>
                      <a:cubicBezTo>
                        <a:pt x="199" y="236"/>
                        <a:pt x="199" y="236"/>
                        <a:pt x="199" y="236"/>
                      </a:cubicBezTo>
                      <a:moveTo>
                        <a:pt x="214" y="236"/>
                      </a:moveTo>
                      <a:cubicBezTo>
                        <a:pt x="214" y="229"/>
                        <a:pt x="214" y="229"/>
                        <a:pt x="214" y="229"/>
                      </a:cubicBezTo>
                      <a:cubicBezTo>
                        <a:pt x="221" y="229"/>
                        <a:pt x="221" y="229"/>
                        <a:pt x="221" y="229"/>
                      </a:cubicBezTo>
                      <a:cubicBezTo>
                        <a:pt x="221" y="236"/>
                        <a:pt x="221" y="236"/>
                        <a:pt x="221" y="236"/>
                      </a:cubicBezTo>
                      <a:cubicBezTo>
                        <a:pt x="214" y="236"/>
                        <a:pt x="214" y="236"/>
                        <a:pt x="214" y="236"/>
                      </a:cubicBezTo>
                      <a:moveTo>
                        <a:pt x="229" y="236"/>
                      </a:moveTo>
                      <a:cubicBezTo>
                        <a:pt x="229" y="229"/>
                        <a:pt x="229" y="229"/>
                        <a:pt x="229" y="229"/>
                      </a:cubicBezTo>
                      <a:cubicBezTo>
                        <a:pt x="236" y="229"/>
                        <a:pt x="236" y="229"/>
                        <a:pt x="236" y="229"/>
                      </a:cubicBezTo>
                      <a:cubicBezTo>
                        <a:pt x="236" y="236"/>
                        <a:pt x="236" y="236"/>
                        <a:pt x="236" y="236"/>
                      </a:cubicBezTo>
                      <a:cubicBezTo>
                        <a:pt x="229" y="236"/>
                        <a:pt x="229" y="236"/>
                        <a:pt x="229" y="236"/>
                      </a:cubicBezTo>
                      <a:moveTo>
                        <a:pt x="244" y="236"/>
                      </a:moveTo>
                      <a:cubicBezTo>
                        <a:pt x="244" y="229"/>
                        <a:pt x="244" y="229"/>
                        <a:pt x="244" y="229"/>
                      </a:cubicBezTo>
                      <a:cubicBezTo>
                        <a:pt x="251" y="229"/>
                        <a:pt x="251" y="229"/>
                        <a:pt x="251" y="229"/>
                      </a:cubicBezTo>
                      <a:cubicBezTo>
                        <a:pt x="251" y="236"/>
                        <a:pt x="251" y="236"/>
                        <a:pt x="251" y="236"/>
                      </a:cubicBezTo>
                      <a:cubicBezTo>
                        <a:pt x="244" y="236"/>
                        <a:pt x="244" y="236"/>
                        <a:pt x="244" y="236"/>
                      </a:cubicBezTo>
                      <a:moveTo>
                        <a:pt x="258" y="236"/>
                      </a:moveTo>
                      <a:cubicBezTo>
                        <a:pt x="258" y="229"/>
                        <a:pt x="258" y="229"/>
                        <a:pt x="258" y="229"/>
                      </a:cubicBezTo>
                      <a:cubicBezTo>
                        <a:pt x="265" y="229"/>
                        <a:pt x="265" y="229"/>
                        <a:pt x="265" y="229"/>
                      </a:cubicBezTo>
                      <a:cubicBezTo>
                        <a:pt x="265" y="236"/>
                        <a:pt x="265" y="236"/>
                        <a:pt x="265" y="236"/>
                      </a:cubicBezTo>
                      <a:cubicBezTo>
                        <a:pt x="258" y="236"/>
                        <a:pt x="258" y="236"/>
                        <a:pt x="258" y="236"/>
                      </a:cubicBezTo>
                      <a:moveTo>
                        <a:pt x="273" y="236"/>
                      </a:moveTo>
                      <a:cubicBezTo>
                        <a:pt x="273" y="229"/>
                        <a:pt x="273" y="229"/>
                        <a:pt x="273" y="229"/>
                      </a:cubicBezTo>
                      <a:cubicBezTo>
                        <a:pt x="280" y="229"/>
                        <a:pt x="280" y="229"/>
                        <a:pt x="280" y="229"/>
                      </a:cubicBezTo>
                      <a:cubicBezTo>
                        <a:pt x="280" y="236"/>
                        <a:pt x="280" y="236"/>
                        <a:pt x="280" y="236"/>
                      </a:cubicBezTo>
                      <a:cubicBezTo>
                        <a:pt x="273" y="236"/>
                        <a:pt x="273" y="236"/>
                        <a:pt x="273" y="236"/>
                      </a:cubicBezTo>
                      <a:moveTo>
                        <a:pt x="288" y="236"/>
                      </a:moveTo>
                      <a:cubicBezTo>
                        <a:pt x="288" y="229"/>
                        <a:pt x="288" y="229"/>
                        <a:pt x="288" y="229"/>
                      </a:cubicBezTo>
                      <a:cubicBezTo>
                        <a:pt x="295" y="229"/>
                        <a:pt x="295" y="229"/>
                        <a:pt x="295" y="229"/>
                      </a:cubicBezTo>
                      <a:cubicBezTo>
                        <a:pt x="295" y="236"/>
                        <a:pt x="295" y="236"/>
                        <a:pt x="295" y="236"/>
                      </a:cubicBezTo>
                      <a:cubicBezTo>
                        <a:pt x="288" y="236"/>
                        <a:pt x="288" y="236"/>
                        <a:pt x="288" y="236"/>
                      </a:cubicBezTo>
                      <a:moveTo>
                        <a:pt x="303" y="236"/>
                      </a:moveTo>
                      <a:cubicBezTo>
                        <a:pt x="303" y="229"/>
                        <a:pt x="303" y="229"/>
                        <a:pt x="303" y="229"/>
                      </a:cubicBezTo>
                      <a:cubicBezTo>
                        <a:pt x="310" y="229"/>
                        <a:pt x="310" y="229"/>
                        <a:pt x="310" y="229"/>
                      </a:cubicBezTo>
                      <a:cubicBezTo>
                        <a:pt x="310" y="236"/>
                        <a:pt x="310" y="236"/>
                        <a:pt x="310" y="236"/>
                      </a:cubicBezTo>
                      <a:cubicBezTo>
                        <a:pt x="303" y="236"/>
                        <a:pt x="303" y="236"/>
                        <a:pt x="303" y="236"/>
                      </a:cubicBezTo>
                      <a:moveTo>
                        <a:pt x="317" y="236"/>
                      </a:moveTo>
                      <a:cubicBezTo>
                        <a:pt x="317" y="229"/>
                        <a:pt x="317" y="229"/>
                        <a:pt x="317" y="229"/>
                      </a:cubicBezTo>
                      <a:cubicBezTo>
                        <a:pt x="324" y="229"/>
                        <a:pt x="324" y="229"/>
                        <a:pt x="324" y="229"/>
                      </a:cubicBezTo>
                      <a:cubicBezTo>
                        <a:pt x="324" y="236"/>
                        <a:pt x="324" y="236"/>
                        <a:pt x="324" y="236"/>
                      </a:cubicBezTo>
                      <a:cubicBezTo>
                        <a:pt x="317" y="236"/>
                        <a:pt x="317" y="236"/>
                        <a:pt x="317" y="236"/>
                      </a:cubicBezTo>
                      <a:moveTo>
                        <a:pt x="332" y="236"/>
                      </a:moveTo>
                      <a:cubicBezTo>
                        <a:pt x="332" y="229"/>
                        <a:pt x="332" y="229"/>
                        <a:pt x="332" y="229"/>
                      </a:cubicBezTo>
                      <a:cubicBezTo>
                        <a:pt x="339" y="229"/>
                        <a:pt x="339" y="229"/>
                        <a:pt x="339" y="229"/>
                      </a:cubicBezTo>
                      <a:cubicBezTo>
                        <a:pt x="339" y="236"/>
                        <a:pt x="339" y="236"/>
                        <a:pt x="339" y="236"/>
                      </a:cubicBezTo>
                      <a:cubicBezTo>
                        <a:pt x="332" y="236"/>
                        <a:pt x="332" y="236"/>
                        <a:pt x="332" y="236"/>
                      </a:cubicBezTo>
                      <a:moveTo>
                        <a:pt x="347" y="236"/>
                      </a:moveTo>
                      <a:cubicBezTo>
                        <a:pt x="347" y="229"/>
                        <a:pt x="347" y="229"/>
                        <a:pt x="347" y="229"/>
                      </a:cubicBezTo>
                      <a:cubicBezTo>
                        <a:pt x="354" y="229"/>
                        <a:pt x="354" y="229"/>
                        <a:pt x="354" y="229"/>
                      </a:cubicBezTo>
                      <a:cubicBezTo>
                        <a:pt x="354" y="236"/>
                        <a:pt x="354" y="236"/>
                        <a:pt x="354" y="236"/>
                      </a:cubicBezTo>
                      <a:cubicBezTo>
                        <a:pt x="347" y="236"/>
                        <a:pt x="347" y="236"/>
                        <a:pt x="347" y="236"/>
                      </a:cubicBezTo>
                      <a:moveTo>
                        <a:pt x="362" y="236"/>
                      </a:moveTo>
                      <a:cubicBezTo>
                        <a:pt x="362" y="229"/>
                        <a:pt x="362" y="229"/>
                        <a:pt x="362" y="229"/>
                      </a:cubicBezTo>
                      <a:cubicBezTo>
                        <a:pt x="369" y="229"/>
                        <a:pt x="369" y="229"/>
                        <a:pt x="369" y="229"/>
                      </a:cubicBezTo>
                      <a:cubicBezTo>
                        <a:pt x="369" y="236"/>
                        <a:pt x="369" y="236"/>
                        <a:pt x="369" y="236"/>
                      </a:cubicBezTo>
                      <a:cubicBezTo>
                        <a:pt x="362" y="236"/>
                        <a:pt x="362" y="236"/>
                        <a:pt x="362" y="236"/>
                      </a:cubicBezTo>
                      <a:moveTo>
                        <a:pt x="376" y="236"/>
                      </a:moveTo>
                      <a:cubicBezTo>
                        <a:pt x="376" y="229"/>
                        <a:pt x="376" y="229"/>
                        <a:pt x="376" y="229"/>
                      </a:cubicBezTo>
                      <a:cubicBezTo>
                        <a:pt x="383" y="229"/>
                        <a:pt x="383" y="229"/>
                        <a:pt x="383" y="229"/>
                      </a:cubicBezTo>
                      <a:cubicBezTo>
                        <a:pt x="383" y="236"/>
                        <a:pt x="383" y="236"/>
                        <a:pt x="383" y="236"/>
                      </a:cubicBezTo>
                      <a:cubicBezTo>
                        <a:pt x="376" y="236"/>
                        <a:pt x="376" y="236"/>
                        <a:pt x="376" y="236"/>
                      </a:cubicBezTo>
                      <a:moveTo>
                        <a:pt x="8" y="222"/>
                      </a:moveTo>
                      <a:cubicBezTo>
                        <a:pt x="8" y="215"/>
                        <a:pt x="8" y="215"/>
                        <a:pt x="8" y="215"/>
                      </a:cubicBezTo>
                      <a:cubicBezTo>
                        <a:pt x="15" y="215"/>
                        <a:pt x="15" y="215"/>
                        <a:pt x="15" y="215"/>
                      </a:cubicBezTo>
                      <a:cubicBezTo>
                        <a:pt x="15" y="222"/>
                        <a:pt x="15" y="222"/>
                        <a:pt x="15" y="222"/>
                      </a:cubicBezTo>
                      <a:cubicBezTo>
                        <a:pt x="8" y="222"/>
                        <a:pt x="8" y="222"/>
                        <a:pt x="8" y="222"/>
                      </a:cubicBezTo>
                      <a:moveTo>
                        <a:pt x="22" y="222"/>
                      </a:moveTo>
                      <a:cubicBezTo>
                        <a:pt x="22" y="215"/>
                        <a:pt x="22" y="215"/>
                        <a:pt x="22" y="215"/>
                      </a:cubicBezTo>
                      <a:cubicBezTo>
                        <a:pt x="29" y="215"/>
                        <a:pt x="29" y="215"/>
                        <a:pt x="29" y="215"/>
                      </a:cubicBezTo>
                      <a:cubicBezTo>
                        <a:pt x="29" y="222"/>
                        <a:pt x="29" y="222"/>
                        <a:pt x="29" y="222"/>
                      </a:cubicBezTo>
                      <a:cubicBezTo>
                        <a:pt x="22" y="222"/>
                        <a:pt x="22" y="222"/>
                        <a:pt x="22" y="222"/>
                      </a:cubicBezTo>
                      <a:moveTo>
                        <a:pt x="37" y="222"/>
                      </a:moveTo>
                      <a:cubicBezTo>
                        <a:pt x="37" y="215"/>
                        <a:pt x="37" y="215"/>
                        <a:pt x="37" y="215"/>
                      </a:cubicBezTo>
                      <a:cubicBezTo>
                        <a:pt x="44" y="215"/>
                        <a:pt x="44" y="215"/>
                        <a:pt x="44" y="215"/>
                      </a:cubicBezTo>
                      <a:cubicBezTo>
                        <a:pt x="44" y="222"/>
                        <a:pt x="44" y="222"/>
                        <a:pt x="44" y="222"/>
                      </a:cubicBezTo>
                      <a:cubicBezTo>
                        <a:pt x="37" y="222"/>
                        <a:pt x="37" y="222"/>
                        <a:pt x="37" y="222"/>
                      </a:cubicBezTo>
                      <a:moveTo>
                        <a:pt x="52" y="222"/>
                      </a:moveTo>
                      <a:cubicBezTo>
                        <a:pt x="52" y="215"/>
                        <a:pt x="52" y="215"/>
                        <a:pt x="52" y="215"/>
                      </a:cubicBezTo>
                      <a:cubicBezTo>
                        <a:pt x="59" y="215"/>
                        <a:pt x="59" y="215"/>
                        <a:pt x="59" y="215"/>
                      </a:cubicBezTo>
                      <a:cubicBezTo>
                        <a:pt x="59" y="222"/>
                        <a:pt x="59" y="222"/>
                        <a:pt x="59" y="222"/>
                      </a:cubicBezTo>
                      <a:cubicBezTo>
                        <a:pt x="52" y="222"/>
                        <a:pt x="52" y="222"/>
                        <a:pt x="52" y="222"/>
                      </a:cubicBezTo>
                      <a:moveTo>
                        <a:pt x="67" y="222"/>
                      </a:moveTo>
                      <a:cubicBezTo>
                        <a:pt x="67" y="215"/>
                        <a:pt x="67" y="215"/>
                        <a:pt x="67" y="215"/>
                      </a:cubicBezTo>
                      <a:cubicBezTo>
                        <a:pt x="74" y="215"/>
                        <a:pt x="74" y="215"/>
                        <a:pt x="74" y="215"/>
                      </a:cubicBezTo>
                      <a:cubicBezTo>
                        <a:pt x="74" y="222"/>
                        <a:pt x="74" y="222"/>
                        <a:pt x="74" y="222"/>
                      </a:cubicBezTo>
                      <a:cubicBezTo>
                        <a:pt x="67" y="222"/>
                        <a:pt x="67" y="222"/>
                        <a:pt x="67" y="222"/>
                      </a:cubicBezTo>
                      <a:moveTo>
                        <a:pt x="81" y="222"/>
                      </a:moveTo>
                      <a:cubicBezTo>
                        <a:pt x="81" y="215"/>
                        <a:pt x="81" y="215"/>
                        <a:pt x="81" y="215"/>
                      </a:cubicBezTo>
                      <a:cubicBezTo>
                        <a:pt x="88" y="215"/>
                        <a:pt x="88" y="215"/>
                        <a:pt x="88" y="215"/>
                      </a:cubicBezTo>
                      <a:cubicBezTo>
                        <a:pt x="88" y="222"/>
                        <a:pt x="88" y="222"/>
                        <a:pt x="88" y="222"/>
                      </a:cubicBezTo>
                      <a:cubicBezTo>
                        <a:pt x="81" y="222"/>
                        <a:pt x="81" y="222"/>
                        <a:pt x="81" y="222"/>
                      </a:cubicBezTo>
                      <a:moveTo>
                        <a:pt x="96" y="222"/>
                      </a:moveTo>
                      <a:cubicBezTo>
                        <a:pt x="96" y="215"/>
                        <a:pt x="96" y="215"/>
                        <a:pt x="96" y="215"/>
                      </a:cubicBezTo>
                      <a:cubicBezTo>
                        <a:pt x="103" y="215"/>
                        <a:pt x="103" y="215"/>
                        <a:pt x="103" y="215"/>
                      </a:cubicBezTo>
                      <a:cubicBezTo>
                        <a:pt x="103" y="222"/>
                        <a:pt x="103" y="222"/>
                        <a:pt x="103" y="222"/>
                      </a:cubicBezTo>
                      <a:cubicBezTo>
                        <a:pt x="96" y="222"/>
                        <a:pt x="96" y="222"/>
                        <a:pt x="96" y="222"/>
                      </a:cubicBezTo>
                      <a:moveTo>
                        <a:pt x="111" y="222"/>
                      </a:moveTo>
                      <a:cubicBezTo>
                        <a:pt x="111" y="215"/>
                        <a:pt x="111" y="215"/>
                        <a:pt x="111" y="215"/>
                      </a:cubicBezTo>
                      <a:cubicBezTo>
                        <a:pt x="118" y="215"/>
                        <a:pt x="118" y="215"/>
                        <a:pt x="118" y="215"/>
                      </a:cubicBezTo>
                      <a:cubicBezTo>
                        <a:pt x="118" y="222"/>
                        <a:pt x="118" y="222"/>
                        <a:pt x="118" y="222"/>
                      </a:cubicBezTo>
                      <a:cubicBezTo>
                        <a:pt x="111" y="222"/>
                        <a:pt x="111" y="222"/>
                        <a:pt x="111" y="222"/>
                      </a:cubicBezTo>
                      <a:moveTo>
                        <a:pt x="126" y="222"/>
                      </a:moveTo>
                      <a:cubicBezTo>
                        <a:pt x="126" y="215"/>
                        <a:pt x="126" y="215"/>
                        <a:pt x="126" y="215"/>
                      </a:cubicBezTo>
                      <a:cubicBezTo>
                        <a:pt x="133" y="215"/>
                        <a:pt x="133" y="215"/>
                        <a:pt x="133" y="215"/>
                      </a:cubicBezTo>
                      <a:cubicBezTo>
                        <a:pt x="133" y="222"/>
                        <a:pt x="133" y="222"/>
                        <a:pt x="133" y="222"/>
                      </a:cubicBezTo>
                      <a:cubicBezTo>
                        <a:pt x="126" y="222"/>
                        <a:pt x="126" y="222"/>
                        <a:pt x="126" y="222"/>
                      </a:cubicBezTo>
                      <a:moveTo>
                        <a:pt x="140" y="222"/>
                      </a:moveTo>
                      <a:cubicBezTo>
                        <a:pt x="140" y="215"/>
                        <a:pt x="140" y="215"/>
                        <a:pt x="140" y="215"/>
                      </a:cubicBezTo>
                      <a:cubicBezTo>
                        <a:pt x="147" y="215"/>
                        <a:pt x="147" y="215"/>
                        <a:pt x="147" y="215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0" y="222"/>
                        <a:pt x="140" y="222"/>
                        <a:pt x="140" y="222"/>
                      </a:cubicBezTo>
                      <a:moveTo>
                        <a:pt x="155" y="222"/>
                      </a:moveTo>
                      <a:cubicBezTo>
                        <a:pt x="155" y="215"/>
                        <a:pt x="155" y="215"/>
                        <a:pt x="155" y="215"/>
                      </a:cubicBezTo>
                      <a:cubicBezTo>
                        <a:pt x="162" y="215"/>
                        <a:pt x="162" y="215"/>
                        <a:pt x="162" y="215"/>
                      </a:cubicBezTo>
                      <a:cubicBezTo>
                        <a:pt x="162" y="222"/>
                        <a:pt x="162" y="222"/>
                        <a:pt x="162" y="222"/>
                      </a:cubicBezTo>
                      <a:cubicBezTo>
                        <a:pt x="155" y="222"/>
                        <a:pt x="155" y="222"/>
                        <a:pt x="155" y="222"/>
                      </a:cubicBezTo>
                      <a:moveTo>
                        <a:pt x="170" y="222"/>
                      </a:moveTo>
                      <a:cubicBezTo>
                        <a:pt x="170" y="215"/>
                        <a:pt x="170" y="215"/>
                        <a:pt x="170" y="215"/>
                      </a:cubicBezTo>
                      <a:cubicBezTo>
                        <a:pt x="177" y="215"/>
                        <a:pt x="177" y="215"/>
                        <a:pt x="177" y="215"/>
                      </a:cubicBezTo>
                      <a:cubicBezTo>
                        <a:pt x="177" y="222"/>
                        <a:pt x="177" y="222"/>
                        <a:pt x="177" y="222"/>
                      </a:cubicBezTo>
                      <a:cubicBezTo>
                        <a:pt x="170" y="222"/>
                        <a:pt x="170" y="222"/>
                        <a:pt x="170" y="222"/>
                      </a:cubicBezTo>
                      <a:moveTo>
                        <a:pt x="185" y="222"/>
                      </a:moveTo>
                      <a:cubicBezTo>
                        <a:pt x="185" y="215"/>
                        <a:pt x="185" y="215"/>
                        <a:pt x="185" y="215"/>
                      </a:cubicBezTo>
                      <a:cubicBezTo>
                        <a:pt x="192" y="215"/>
                        <a:pt x="192" y="215"/>
                        <a:pt x="192" y="215"/>
                      </a:cubicBezTo>
                      <a:cubicBezTo>
                        <a:pt x="192" y="222"/>
                        <a:pt x="192" y="222"/>
                        <a:pt x="192" y="222"/>
                      </a:cubicBezTo>
                      <a:cubicBezTo>
                        <a:pt x="185" y="222"/>
                        <a:pt x="185" y="222"/>
                        <a:pt x="185" y="222"/>
                      </a:cubicBezTo>
                      <a:moveTo>
                        <a:pt x="199" y="222"/>
                      </a:moveTo>
                      <a:cubicBezTo>
                        <a:pt x="199" y="215"/>
                        <a:pt x="199" y="215"/>
                        <a:pt x="199" y="215"/>
                      </a:cubicBezTo>
                      <a:cubicBezTo>
                        <a:pt x="206" y="215"/>
                        <a:pt x="206" y="215"/>
                        <a:pt x="206" y="215"/>
                      </a:cubicBezTo>
                      <a:cubicBezTo>
                        <a:pt x="206" y="222"/>
                        <a:pt x="206" y="222"/>
                        <a:pt x="206" y="222"/>
                      </a:cubicBezTo>
                      <a:cubicBezTo>
                        <a:pt x="199" y="222"/>
                        <a:pt x="199" y="222"/>
                        <a:pt x="199" y="222"/>
                      </a:cubicBezTo>
                      <a:moveTo>
                        <a:pt x="214" y="222"/>
                      </a:moveTo>
                      <a:cubicBezTo>
                        <a:pt x="214" y="215"/>
                        <a:pt x="214" y="215"/>
                        <a:pt x="214" y="215"/>
                      </a:cubicBezTo>
                      <a:cubicBezTo>
                        <a:pt x="221" y="215"/>
                        <a:pt x="221" y="215"/>
                        <a:pt x="221" y="215"/>
                      </a:cubicBezTo>
                      <a:cubicBezTo>
                        <a:pt x="221" y="222"/>
                        <a:pt x="221" y="222"/>
                        <a:pt x="221" y="222"/>
                      </a:cubicBezTo>
                      <a:cubicBezTo>
                        <a:pt x="214" y="222"/>
                        <a:pt x="214" y="222"/>
                        <a:pt x="214" y="222"/>
                      </a:cubicBezTo>
                      <a:moveTo>
                        <a:pt x="229" y="222"/>
                      </a:moveTo>
                      <a:cubicBezTo>
                        <a:pt x="229" y="215"/>
                        <a:pt x="229" y="215"/>
                        <a:pt x="229" y="215"/>
                      </a:cubicBezTo>
                      <a:cubicBezTo>
                        <a:pt x="236" y="215"/>
                        <a:pt x="236" y="215"/>
                        <a:pt x="236" y="215"/>
                      </a:cubicBezTo>
                      <a:cubicBezTo>
                        <a:pt x="236" y="222"/>
                        <a:pt x="236" y="222"/>
                        <a:pt x="236" y="222"/>
                      </a:cubicBezTo>
                      <a:cubicBezTo>
                        <a:pt x="229" y="222"/>
                        <a:pt x="229" y="222"/>
                        <a:pt x="229" y="222"/>
                      </a:cubicBezTo>
                      <a:moveTo>
                        <a:pt x="244" y="222"/>
                      </a:moveTo>
                      <a:cubicBezTo>
                        <a:pt x="244" y="215"/>
                        <a:pt x="244" y="215"/>
                        <a:pt x="244" y="215"/>
                      </a:cubicBezTo>
                      <a:cubicBezTo>
                        <a:pt x="251" y="215"/>
                        <a:pt x="251" y="215"/>
                        <a:pt x="251" y="215"/>
                      </a:cubicBezTo>
                      <a:cubicBezTo>
                        <a:pt x="251" y="222"/>
                        <a:pt x="251" y="222"/>
                        <a:pt x="251" y="222"/>
                      </a:cubicBezTo>
                      <a:cubicBezTo>
                        <a:pt x="244" y="222"/>
                        <a:pt x="244" y="222"/>
                        <a:pt x="244" y="222"/>
                      </a:cubicBezTo>
                      <a:moveTo>
                        <a:pt x="258" y="222"/>
                      </a:moveTo>
                      <a:cubicBezTo>
                        <a:pt x="258" y="215"/>
                        <a:pt x="258" y="215"/>
                        <a:pt x="258" y="215"/>
                      </a:cubicBezTo>
                      <a:cubicBezTo>
                        <a:pt x="265" y="215"/>
                        <a:pt x="265" y="215"/>
                        <a:pt x="265" y="215"/>
                      </a:cubicBezTo>
                      <a:cubicBezTo>
                        <a:pt x="265" y="222"/>
                        <a:pt x="265" y="222"/>
                        <a:pt x="265" y="222"/>
                      </a:cubicBezTo>
                      <a:cubicBezTo>
                        <a:pt x="258" y="222"/>
                        <a:pt x="258" y="222"/>
                        <a:pt x="258" y="222"/>
                      </a:cubicBezTo>
                      <a:moveTo>
                        <a:pt x="273" y="222"/>
                      </a:moveTo>
                      <a:cubicBezTo>
                        <a:pt x="273" y="215"/>
                        <a:pt x="273" y="215"/>
                        <a:pt x="273" y="215"/>
                      </a:cubicBezTo>
                      <a:cubicBezTo>
                        <a:pt x="280" y="215"/>
                        <a:pt x="280" y="215"/>
                        <a:pt x="280" y="215"/>
                      </a:cubicBezTo>
                      <a:cubicBezTo>
                        <a:pt x="280" y="222"/>
                        <a:pt x="280" y="222"/>
                        <a:pt x="280" y="222"/>
                      </a:cubicBezTo>
                      <a:cubicBezTo>
                        <a:pt x="273" y="222"/>
                        <a:pt x="273" y="222"/>
                        <a:pt x="273" y="222"/>
                      </a:cubicBezTo>
                      <a:moveTo>
                        <a:pt x="288" y="222"/>
                      </a:moveTo>
                      <a:cubicBezTo>
                        <a:pt x="288" y="215"/>
                        <a:pt x="288" y="215"/>
                        <a:pt x="288" y="215"/>
                      </a:cubicBezTo>
                      <a:cubicBezTo>
                        <a:pt x="295" y="215"/>
                        <a:pt x="295" y="215"/>
                        <a:pt x="295" y="215"/>
                      </a:cubicBezTo>
                      <a:cubicBezTo>
                        <a:pt x="295" y="222"/>
                        <a:pt x="295" y="222"/>
                        <a:pt x="295" y="222"/>
                      </a:cubicBezTo>
                      <a:cubicBezTo>
                        <a:pt x="288" y="222"/>
                        <a:pt x="288" y="222"/>
                        <a:pt x="288" y="222"/>
                      </a:cubicBezTo>
                      <a:moveTo>
                        <a:pt x="303" y="222"/>
                      </a:moveTo>
                      <a:cubicBezTo>
                        <a:pt x="303" y="215"/>
                        <a:pt x="303" y="215"/>
                        <a:pt x="303" y="215"/>
                      </a:cubicBezTo>
                      <a:cubicBezTo>
                        <a:pt x="310" y="215"/>
                        <a:pt x="310" y="215"/>
                        <a:pt x="310" y="215"/>
                      </a:cubicBezTo>
                      <a:cubicBezTo>
                        <a:pt x="310" y="222"/>
                        <a:pt x="310" y="222"/>
                        <a:pt x="310" y="222"/>
                      </a:cubicBezTo>
                      <a:cubicBezTo>
                        <a:pt x="303" y="222"/>
                        <a:pt x="303" y="222"/>
                        <a:pt x="303" y="222"/>
                      </a:cubicBezTo>
                      <a:moveTo>
                        <a:pt x="317" y="222"/>
                      </a:moveTo>
                      <a:cubicBezTo>
                        <a:pt x="317" y="215"/>
                        <a:pt x="317" y="215"/>
                        <a:pt x="317" y="215"/>
                      </a:cubicBezTo>
                      <a:cubicBezTo>
                        <a:pt x="324" y="215"/>
                        <a:pt x="324" y="215"/>
                        <a:pt x="324" y="215"/>
                      </a:cubicBezTo>
                      <a:cubicBezTo>
                        <a:pt x="324" y="222"/>
                        <a:pt x="324" y="222"/>
                        <a:pt x="324" y="222"/>
                      </a:cubicBezTo>
                      <a:cubicBezTo>
                        <a:pt x="317" y="222"/>
                        <a:pt x="317" y="222"/>
                        <a:pt x="317" y="222"/>
                      </a:cubicBezTo>
                      <a:moveTo>
                        <a:pt x="332" y="222"/>
                      </a:moveTo>
                      <a:cubicBezTo>
                        <a:pt x="332" y="215"/>
                        <a:pt x="332" y="215"/>
                        <a:pt x="332" y="215"/>
                      </a:cubicBezTo>
                      <a:cubicBezTo>
                        <a:pt x="339" y="215"/>
                        <a:pt x="339" y="215"/>
                        <a:pt x="339" y="215"/>
                      </a:cubicBezTo>
                      <a:cubicBezTo>
                        <a:pt x="339" y="222"/>
                        <a:pt x="339" y="222"/>
                        <a:pt x="339" y="222"/>
                      </a:cubicBezTo>
                      <a:cubicBezTo>
                        <a:pt x="332" y="222"/>
                        <a:pt x="332" y="222"/>
                        <a:pt x="332" y="222"/>
                      </a:cubicBezTo>
                      <a:moveTo>
                        <a:pt x="347" y="222"/>
                      </a:moveTo>
                      <a:cubicBezTo>
                        <a:pt x="347" y="215"/>
                        <a:pt x="347" y="215"/>
                        <a:pt x="347" y="215"/>
                      </a:cubicBezTo>
                      <a:cubicBezTo>
                        <a:pt x="354" y="215"/>
                        <a:pt x="354" y="215"/>
                        <a:pt x="354" y="215"/>
                      </a:cubicBezTo>
                      <a:cubicBezTo>
                        <a:pt x="354" y="222"/>
                        <a:pt x="354" y="222"/>
                        <a:pt x="354" y="222"/>
                      </a:cubicBezTo>
                      <a:cubicBezTo>
                        <a:pt x="347" y="222"/>
                        <a:pt x="347" y="222"/>
                        <a:pt x="347" y="222"/>
                      </a:cubicBezTo>
                      <a:moveTo>
                        <a:pt x="362" y="222"/>
                      </a:moveTo>
                      <a:cubicBezTo>
                        <a:pt x="362" y="215"/>
                        <a:pt x="362" y="215"/>
                        <a:pt x="362" y="215"/>
                      </a:cubicBezTo>
                      <a:cubicBezTo>
                        <a:pt x="369" y="215"/>
                        <a:pt x="369" y="215"/>
                        <a:pt x="369" y="215"/>
                      </a:cubicBezTo>
                      <a:cubicBezTo>
                        <a:pt x="369" y="222"/>
                        <a:pt x="369" y="222"/>
                        <a:pt x="369" y="222"/>
                      </a:cubicBezTo>
                      <a:cubicBezTo>
                        <a:pt x="362" y="222"/>
                        <a:pt x="362" y="222"/>
                        <a:pt x="362" y="222"/>
                      </a:cubicBezTo>
                      <a:moveTo>
                        <a:pt x="376" y="222"/>
                      </a:moveTo>
                      <a:cubicBezTo>
                        <a:pt x="376" y="215"/>
                        <a:pt x="376" y="215"/>
                        <a:pt x="376" y="215"/>
                      </a:cubicBezTo>
                      <a:cubicBezTo>
                        <a:pt x="383" y="215"/>
                        <a:pt x="383" y="215"/>
                        <a:pt x="383" y="215"/>
                      </a:cubicBezTo>
                      <a:cubicBezTo>
                        <a:pt x="383" y="222"/>
                        <a:pt x="383" y="222"/>
                        <a:pt x="383" y="222"/>
                      </a:cubicBezTo>
                      <a:cubicBezTo>
                        <a:pt x="376" y="222"/>
                        <a:pt x="376" y="222"/>
                        <a:pt x="376" y="222"/>
                      </a:cubicBezTo>
                      <a:moveTo>
                        <a:pt x="8" y="207"/>
                      </a:moveTo>
                      <a:cubicBezTo>
                        <a:pt x="8" y="200"/>
                        <a:pt x="8" y="200"/>
                        <a:pt x="8" y="200"/>
                      </a:cubicBezTo>
                      <a:cubicBezTo>
                        <a:pt x="15" y="200"/>
                        <a:pt x="15" y="200"/>
                        <a:pt x="15" y="200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8" y="207"/>
                        <a:pt x="8" y="207"/>
                        <a:pt x="8" y="207"/>
                      </a:cubicBezTo>
                      <a:moveTo>
                        <a:pt x="22" y="207"/>
                      </a:moveTo>
                      <a:cubicBezTo>
                        <a:pt x="22" y="200"/>
                        <a:pt x="22" y="200"/>
                        <a:pt x="22" y="200"/>
                      </a:cubicBezTo>
                      <a:cubicBezTo>
                        <a:pt x="29" y="200"/>
                        <a:pt x="29" y="200"/>
                        <a:pt x="29" y="200"/>
                      </a:cubicBezTo>
                      <a:cubicBezTo>
                        <a:pt x="29" y="207"/>
                        <a:pt x="29" y="207"/>
                        <a:pt x="29" y="207"/>
                      </a:cubicBezTo>
                      <a:cubicBezTo>
                        <a:pt x="22" y="207"/>
                        <a:pt x="22" y="207"/>
                        <a:pt x="22" y="207"/>
                      </a:cubicBezTo>
                      <a:moveTo>
                        <a:pt x="37" y="207"/>
                      </a:moveTo>
                      <a:cubicBezTo>
                        <a:pt x="37" y="200"/>
                        <a:pt x="37" y="200"/>
                        <a:pt x="37" y="200"/>
                      </a:cubicBezTo>
                      <a:cubicBezTo>
                        <a:pt x="44" y="200"/>
                        <a:pt x="44" y="200"/>
                        <a:pt x="44" y="200"/>
                      </a:cubicBezTo>
                      <a:cubicBezTo>
                        <a:pt x="44" y="207"/>
                        <a:pt x="44" y="207"/>
                        <a:pt x="44" y="207"/>
                      </a:cubicBezTo>
                      <a:cubicBezTo>
                        <a:pt x="37" y="207"/>
                        <a:pt x="37" y="207"/>
                        <a:pt x="37" y="207"/>
                      </a:cubicBezTo>
                      <a:moveTo>
                        <a:pt x="52" y="207"/>
                      </a:moveTo>
                      <a:cubicBezTo>
                        <a:pt x="52" y="200"/>
                        <a:pt x="52" y="200"/>
                        <a:pt x="52" y="200"/>
                      </a:cubicBezTo>
                      <a:cubicBezTo>
                        <a:pt x="59" y="200"/>
                        <a:pt x="59" y="200"/>
                        <a:pt x="59" y="200"/>
                      </a:cubicBezTo>
                      <a:cubicBezTo>
                        <a:pt x="59" y="207"/>
                        <a:pt x="59" y="207"/>
                        <a:pt x="59" y="207"/>
                      </a:cubicBezTo>
                      <a:cubicBezTo>
                        <a:pt x="52" y="207"/>
                        <a:pt x="52" y="207"/>
                        <a:pt x="52" y="207"/>
                      </a:cubicBezTo>
                      <a:moveTo>
                        <a:pt x="67" y="207"/>
                      </a:moveTo>
                      <a:cubicBezTo>
                        <a:pt x="67" y="200"/>
                        <a:pt x="67" y="200"/>
                        <a:pt x="67" y="200"/>
                      </a:cubicBezTo>
                      <a:cubicBezTo>
                        <a:pt x="74" y="200"/>
                        <a:pt x="74" y="200"/>
                        <a:pt x="74" y="200"/>
                      </a:cubicBezTo>
                      <a:cubicBezTo>
                        <a:pt x="74" y="207"/>
                        <a:pt x="74" y="207"/>
                        <a:pt x="74" y="207"/>
                      </a:cubicBezTo>
                      <a:cubicBezTo>
                        <a:pt x="67" y="207"/>
                        <a:pt x="67" y="207"/>
                        <a:pt x="67" y="207"/>
                      </a:cubicBezTo>
                      <a:moveTo>
                        <a:pt x="81" y="207"/>
                      </a:moveTo>
                      <a:cubicBezTo>
                        <a:pt x="81" y="200"/>
                        <a:pt x="81" y="200"/>
                        <a:pt x="81" y="200"/>
                      </a:cubicBezTo>
                      <a:cubicBezTo>
                        <a:pt x="88" y="200"/>
                        <a:pt x="88" y="200"/>
                        <a:pt x="88" y="200"/>
                      </a:cubicBezTo>
                      <a:cubicBezTo>
                        <a:pt x="88" y="207"/>
                        <a:pt x="88" y="207"/>
                        <a:pt x="88" y="207"/>
                      </a:cubicBezTo>
                      <a:cubicBezTo>
                        <a:pt x="81" y="207"/>
                        <a:pt x="81" y="207"/>
                        <a:pt x="81" y="207"/>
                      </a:cubicBezTo>
                      <a:moveTo>
                        <a:pt x="96" y="207"/>
                      </a:moveTo>
                      <a:cubicBezTo>
                        <a:pt x="96" y="200"/>
                        <a:pt x="96" y="200"/>
                        <a:pt x="96" y="200"/>
                      </a:cubicBezTo>
                      <a:cubicBezTo>
                        <a:pt x="103" y="200"/>
                        <a:pt x="103" y="200"/>
                        <a:pt x="103" y="200"/>
                      </a:cubicBezTo>
                      <a:cubicBezTo>
                        <a:pt x="103" y="207"/>
                        <a:pt x="103" y="207"/>
                        <a:pt x="103" y="207"/>
                      </a:cubicBezTo>
                      <a:cubicBezTo>
                        <a:pt x="96" y="207"/>
                        <a:pt x="96" y="207"/>
                        <a:pt x="96" y="207"/>
                      </a:cubicBezTo>
                      <a:moveTo>
                        <a:pt x="111" y="207"/>
                      </a:moveTo>
                      <a:cubicBezTo>
                        <a:pt x="111" y="200"/>
                        <a:pt x="111" y="200"/>
                        <a:pt x="111" y="200"/>
                      </a:cubicBezTo>
                      <a:cubicBezTo>
                        <a:pt x="118" y="200"/>
                        <a:pt x="118" y="200"/>
                        <a:pt x="118" y="200"/>
                      </a:cubicBezTo>
                      <a:cubicBezTo>
                        <a:pt x="118" y="207"/>
                        <a:pt x="118" y="207"/>
                        <a:pt x="118" y="207"/>
                      </a:cubicBezTo>
                      <a:cubicBezTo>
                        <a:pt x="111" y="207"/>
                        <a:pt x="111" y="207"/>
                        <a:pt x="111" y="207"/>
                      </a:cubicBezTo>
                      <a:moveTo>
                        <a:pt x="126" y="207"/>
                      </a:moveTo>
                      <a:cubicBezTo>
                        <a:pt x="126" y="200"/>
                        <a:pt x="126" y="200"/>
                        <a:pt x="126" y="200"/>
                      </a:cubicBezTo>
                      <a:cubicBezTo>
                        <a:pt x="133" y="200"/>
                        <a:pt x="133" y="200"/>
                        <a:pt x="133" y="200"/>
                      </a:cubicBezTo>
                      <a:cubicBezTo>
                        <a:pt x="133" y="207"/>
                        <a:pt x="133" y="207"/>
                        <a:pt x="133" y="207"/>
                      </a:cubicBezTo>
                      <a:cubicBezTo>
                        <a:pt x="126" y="207"/>
                        <a:pt x="126" y="207"/>
                        <a:pt x="126" y="207"/>
                      </a:cubicBezTo>
                      <a:moveTo>
                        <a:pt x="140" y="207"/>
                      </a:moveTo>
                      <a:cubicBezTo>
                        <a:pt x="140" y="200"/>
                        <a:pt x="140" y="200"/>
                        <a:pt x="140" y="200"/>
                      </a:cubicBezTo>
                      <a:cubicBezTo>
                        <a:pt x="147" y="200"/>
                        <a:pt x="147" y="200"/>
                        <a:pt x="147" y="200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40" y="207"/>
                        <a:pt x="140" y="207"/>
                        <a:pt x="140" y="207"/>
                      </a:cubicBezTo>
                      <a:moveTo>
                        <a:pt x="155" y="207"/>
                      </a:moveTo>
                      <a:cubicBezTo>
                        <a:pt x="155" y="200"/>
                        <a:pt x="155" y="200"/>
                        <a:pt x="155" y="200"/>
                      </a:cubicBezTo>
                      <a:cubicBezTo>
                        <a:pt x="162" y="200"/>
                        <a:pt x="162" y="200"/>
                        <a:pt x="162" y="200"/>
                      </a:cubicBezTo>
                      <a:cubicBezTo>
                        <a:pt x="162" y="207"/>
                        <a:pt x="162" y="207"/>
                        <a:pt x="162" y="207"/>
                      </a:cubicBezTo>
                      <a:cubicBezTo>
                        <a:pt x="155" y="207"/>
                        <a:pt x="155" y="207"/>
                        <a:pt x="155" y="207"/>
                      </a:cubicBezTo>
                      <a:moveTo>
                        <a:pt x="170" y="207"/>
                      </a:moveTo>
                      <a:cubicBezTo>
                        <a:pt x="170" y="200"/>
                        <a:pt x="170" y="200"/>
                        <a:pt x="170" y="200"/>
                      </a:cubicBezTo>
                      <a:cubicBezTo>
                        <a:pt x="177" y="200"/>
                        <a:pt x="177" y="200"/>
                        <a:pt x="177" y="200"/>
                      </a:cubicBezTo>
                      <a:cubicBezTo>
                        <a:pt x="177" y="207"/>
                        <a:pt x="177" y="207"/>
                        <a:pt x="177" y="207"/>
                      </a:cubicBezTo>
                      <a:cubicBezTo>
                        <a:pt x="170" y="207"/>
                        <a:pt x="170" y="207"/>
                        <a:pt x="170" y="207"/>
                      </a:cubicBezTo>
                      <a:moveTo>
                        <a:pt x="185" y="207"/>
                      </a:moveTo>
                      <a:cubicBezTo>
                        <a:pt x="185" y="200"/>
                        <a:pt x="185" y="200"/>
                        <a:pt x="185" y="200"/>
                      </a:cubicBezTo>
                      <a:cubicBezTo>
                        <a:pt x="192" y="200"/>
                        <a:pt x="192" y="200"/>
                        <a:pt x="192" y="200"/>
                      </a:cubicBezTo>
                      <a:cubicBezTo>
                        <a:pt x="192" y="207"/>
                        <a:pt x="192" y="207"/>
                        <a:pt x="192" y="207"/>
                      </a:cubicBezTo>
                      <a:cubicBezTo>
                        <a:pt x="185" y="207"/>
                        <a:pt x="185" y="207"/>
                        <a:pt x="185" y="207"/>
                      </a:cubicBezTo>
                      <a:moveTo>
                        <a:pt x="199" y="207"/>
                      </a:moveTo>
                      <a:cubicBezTo>
                        <a:pt x="199" y="200"/>
                        <a:pt x="199" y="200"/>
                        <a:pt x="199" y="200"/>
                      </a:cubicBezTo>
                      <a:cubicBezTo>
                        <a:pt x="206" y="200"/>
                        <a:pt x="206" y="200"/>
                        <a:pt x="206" y="200"/>
                      </a:cubicBezTo>
                      <a:cubicBezTo>
                        <a:pt x="206" y="207"/>
                        <a:pt x="206" y="207"/>
                        <a:pt x="206" y="207"/>
                      </a:cubicBezTo>
                      <a:cubicBezTo>
                        <a:pt x="199" y="207"/>
                        <a:pt x="199" y="207"/>
                        <a:pt x="199" y="207"/>
                      </a:cubicBezTo>
                      <a:moveTo>
                        <a:pt x="214" y="207"/>
                      </a:moveTo>
                      <a:cubicBezTo>
                        <a:pt x="214" y="200"/>
                        <a:pt x="214" y="200"/>
                        <a:pt x="214" y="200"/>
                      </a:cubicBezTo>
                      <a:cubicBezTo>
                        <a:pt x="221" y="200"/>
                        <a:pt x="221" y="200"/>
                        <a:pt x="221" y="200"/>
                      </a:cubicBezTo>
                      <a:cubicBezTo>
                        <a:pt x="221" y="207"/>
                        <a:pt x="221" y="207"/>
                        <a:pt x="221" y="207"/>
                      </a:cubicBezTo>
                      <a:cubicBezTo>
                        <a:pt x="214" y="207"/>
                        <a:pt x="214" y="207"/>
                        <a:pt x="214" y="207"/>
                      </a:cubicBezTo>
                      <a:moveTo>
                        <a:pt x="229" y="207"/>
                      </a:moveTo>
                      <a:cubicBezTo>
                        <a:pt x="229" y="200"/>
                        <a:pt x="229" y="200"/>
                        <a:pt x="229" y="200"/>
                      </a:cubicBezTo>
                      <a:cubicBezTo>
                        <a:pt x="236" y="200"/>
                        <a:pt x="236" y="200"/>
                        <a:pt x="236" y="200"/>
                      </a:cubicBezTo>
                      <a:cubicBezTo>
                        <a:pt x="236" y="207"/>
                        <a:pt x="236" y="207"/>
                        <a:pt x="236" y="207"/>
                      </a:cubicBezTo>
                      <a:cubicBezTo>
                        <a:pt x="229" y="207"/>
                        <a:pt x="229" y="207"/>
                        <a:pt x="229" y="207"/>
                      </a:cubicBezTo>
                      <a:moveTo>
                        <a:pt x="244" y="207"/>
                      </a:moveTo>
                      <a:cubicBezTo>
                        <a:pt x="244" y="200"/>
                        <a:pt x="244" y="200"/>
                        <a:pt x="244" y="200"/>
                      </a:cubicBezTo>
                      <a:cubicBezTo>
                        <a:pt x="251" y="200"/>
                        <a:pt x="251" y="200"/>
                        <a:pt x="251" y="200"/>
                      </a:cubicBezTo>
                      <a:cubicBezTo>
                        <a:pt x="251" y="207"/>
                        <a:pt x="251" y="207"/>
                        <a:pt x="251" y="207"/>
                      </a:cubicBezTo>
                      <a:cubicBezTo>
                        <a:pt x="244" y="207"/>
                        <a:pt x="244" y="207"/>
                        <a:pt x="244" y="207"/>
                      </a:cubicBezTo>
                      <a:moveTo>
                        <a:pt x="258" y="207"/>
                      </a:moveTo>
                      <a:cubicBezTo>
                        <a:pt x="258" y="200"/>
                        <a:pt x="258" y="200"/>
                        <a:pt x="258" y="200"/>
                      </a:cubicBezTo>
                      <a:cubicBezTo>
                        <a:pt x="265" y="200"/>
                        <a:pt x="265" y="200"/>
                        <a:pt x="265" y="200"/>
                      </a:cubicBezTo>
                      <a:cubicBezTo>
                        <a:pt x="265" y="207"/>
                        <a:pt x="265" y="207"/>
                        <a:pt x="265" y="207"/>
                      </a:cubicBezTo>
                      <a:cubicBezTo>
                        <a:pt x="258" y="207"/>
                        <a:pt x="258" y="207"/>
                        <a:pt x="258" y="207"/>
                      </a:cubicBezTo>
                      <a:moveTo>
                        <a:pt x="273" y="207"/>
                      </a:moveTo>
                      <a:cubicBezTo>
                        <a:pt x="273" y="200"/>
                        <a:pt x="273" y="200"/>
                        <a:pt x="273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207"/>
                        <a:pt x="280" y="207"/>
                        <a:pt x="280" y="207"/>
                      </a:cubicBezTo>
                      <a:cubicBezTo>
                        <a:pt x="273" y="207"/>
                        <a:pt x="273" y="207"/>
                        <a:pt x="273" y="207"/>
                      </a:cubicBezTo>
                      <a:moveTo>
                        <a:pt x="288" y="207"/>
                      </a:moveTo>
                      <a:cubicBezTo>
                        <a:pt x="288" y="200"/>
                        <a:pt x="288" y="200"/>
                        <a:pt x="288" y="200"/>
                      </a:cubicBezTo>
                      <a:cubicBezTo>
                        <a:pt x="295" y="200"/>
                        <a:pt x="295" y="200"/>
                        <a:pt x="295" y="200"/>
                      </a:cubicBezTo>
                      <a:cubicBezTo>
                        <a:pt x="295" y="207"/>
                        <a:pt x="295" y="207"/>
                        <a:pt x="295" y="207"/>
                      </a:cubicBezTo>
                      <a:cubicBezTo>
                        <a:pt x="288" y="207"/>
                        <a:pt x="288" y="207"/>
                        <a:pt x="288" y="207"/>
                      </a:cubicBezTo>
                      <a:moveTo>
                        <a:pt x="303" y="207"/>
                      </a:moveTo>
                      <a:cubicBezTo>
                        <a:pt x="303" y="200"/>
                        <a:pt x="303" y="200"/>
                        <a:pt x="303" y="200"/>
                      </a:cubicBezTo>
                      <a:cubicBezTo>
                        <a:pt x="310" y="200"/>
                        <a:pt x="310" y="200"/>
                        <a:pt x="310" y="200"/>
                      </a:cubicBezTo>
                      <a:cubicBezTo>
                        <a:pt x="310" y="207"/>
                        <a:pt x="310" y="207"/>
                        <a:pt x="310" y="207"/>
                      </a:cubicBezTo>
                      <a:cubicBezTo>
                        <a:pt x="303" y="207"/>
                        <a:pt x="303" y="207"/>
                        <a:pt x="303" y="207"/>
                      </a:cubicBezTo>
                      <a:moveTo>
                        <a:pt x="317" y="207"/>
                      </a:moveTo>
                      <a:cubicBezTo>
                        <a:pt x="317" y="200"/>
                        <a:pt x="317" y="200"/>
                        <a:pt x="317" y="200"/>
                      </a:cubicBezTo>
                      <a:cubicBezTo>
                        <a:pt x="324" y="200"/>
                        <a:pt x="324" y="200"/>
                        <a:pt x="324" y="200"/>
                      </a:cubicBezTo>
                      <a:cubicBezTo>
                        <a:pt x="324" y="207"/>
                        <a:pt x="324" y="207"/>
                        <a:pt x="324" y="207"/>
                      </a:cubicBezTo>
                      <a:cubicBezTo>
                        <a:pt x="317" y="207"/>
                        <a:pt x="317" y="207"/>
                        <a:pt x="317" y="207"/>
                      </a:cubicBezTo>
                      <a:moveTo>
                        <a:pt x="332" y="207"/>
                      </a:moveTo>
                      <a:cubicBezTo>
                        <a:pt x="332" y="200"/>
                        <a:pt x="332" y="200"/>
                        <a:pt x="332" y="200"/>
                      </a:cubicBezTo>
                      <a:cubicBezTo>
                        <a:pt x="339" y="200"/>
                        <a:pt x="339" y="200"/>
                        <a:pt x="339" y="200"/>
                      </a:cubicBezTo>
                      <a:cubicBezTo>
                        <a:pt x="339" y="207"/>
                        <a:pt x="339" y="207"/>
                        <a:pt x="339" y="207"/>
                      </a:cubicBezTo>
                      <a:cubicBezTo>
                        <a:pt x="332" y="207"/>
                        <a:pt x="332" y="207"/>
                        <a:pt x="332" y="207"/>
                      </a:cubicBezTo>
                      <a:moveTo>
                        <a:pt x="347" y="207"/>
                      </a:moveTo>
                      <a:cubicBezTo>
                        <a:pt x="347" y="200"/>
                        <a:pt x="347" y="200"/>
                        <a:pt x="347" y="200"/>
                      </a:cubicBezTo>
                      <a:cubicBezTo>
                        <a:pt x="354" y="200"/>
                        <a:pt x="354" y="200"/>
                        <a:pt x="354" y="200"/>
                      </a:cubicBezTo>
                      <a:cubicBezTo>
                        <a:pt x="354" y="207"/>
                        <a:pt x="354" y="207"/>
                        <a:pt x="354" y="207"/>
                      </a:cubicBezTo>
                      <a:cubicBezTo>
                        <a:pt x="347" y="207"/>
                        <a:pt x="347" y="207"/>
                        <a:pt x="347" y="207"/>
                      </a:cubicBezTo>
                      <a:moveTo>
                        <a:pt x="362" y="207"/>
                      </a:moveTo>
                      <a:cubicBezTo>
                        <a:pt x="362" y="200"/>
                        <a:pt x="362" y="200"/>
                        <a:pt x="362" y="200"/>
                      </a:cubicBezTo>
                      <a:cubicBezTo>
                        <a:pt x="369" y="200"/>
                        <a:pt x="369" y="200"/>
                        <a:pt x="369" y="200"/>
                      </a:cubicBezTo>
                      <a:cubicBezTo>
                        <a:pt x="369" y="207"/>
                        <a:pt x="369" y="207"/>
                        <a:pt x="369" y="207"/>
                      </a:cubicBezTo>
                      <a:cubicBezTo>
                        <a:pt x="362" y="207"/>
                        <a:pt x="362" y="207"/>
                        <a:pt x="362" y="207"/>
                      </a:cubicBezTo>
                      <a:moveTo>
                        <a:pt x="376" y="207"/>
                      </a:moveTo>
                      <a:cubicBezTo>
                        <a:pt x="376" y="200"/>
                        <a:pt x="376" y="200"/>
                        <a:pt x="376" y="200"/>
                      </a:cubicBezTo>
                      <a:cubicBezTo>
                        <a:pt x="383" y="200"/>
                        <a:pt x="383" y="200"/>
                        <a:pt x="383" y="200"/>
                      </a:cubicBezTo>
                      <a:cubicBezTo>
                        <a:pt x="383" y="207"/>
                        <a:pt x="383" y="207"/>
                        <a:pt x="383" y="207"/>
                      </a:cubicBezTo>
                      <a:cubicBezTo>
                        <a:pt x="376" y="207"/>
                        <a:pt x="376" y="207"/>
                        <a:pt x="376" y="207"/>
                      </a:cubicBezTo>
                      <a:moveTo>
                        <a:pt x="8" y="192"/>
                      </a:moveTo>
                      <a:cubicBezTo>
                        <a:pt x="8" y="185"/>
                        <a:pt x="8" y="185"/>
                        <a:pt x="8" y="185"/>
                      </a:cubicBezTo>
                      <a:cubicBezTo>
                        <a:pt x="15" y="185"/>
                        <a:pt x="15" y="185"/>
                        <a:pt x="15" y="185"/>
                      </a:cubicBezTo>
                      <a:cubicBezTo>
                        <a:pt x="15" y="192"/>
                        <a:pt x="15" y="192"/>
                        <a:pt x="15" y="192"/>
                      </a:cubicBezTo>
                      <a:cubicBezTo>
                        <a:pt x="8" y="192"/>
                        <a:pt x="8" y="192"/>
                        <a:pt x="8" y="192"/>
                      </a:cubicBezTo>
                      <a:moveTo>
                        <a:pt x="22" y="192"/>
                      </a:moveTo>
                      <a:cubicBezTo>
                        <a:pt x="22" y="185"/>
                        <a:pt x="22" y="185"/>
                        <a:pt x="22" y="185"/>
                      </a:cubicBezTo>
                      <a:cubicBezTo>
                        <a:pt x="29" y="185"/>
                        <a:pt x="29" y="185"/>
                        <a:pt x="29" y="185"/>
                      </a:cubicBezTo>
                      <a:cubicBezTo>
                        <a:pt x="29" y="192"/>
                        <a:pt x="29" y="192"/>
                        <a:pt x="29" y="192"/>
                      </a:cubicBezTo>
                      <a:cubicBezTo>
                        <a:pt x="22" y="192"/>
                        <a:pt x="22" y="192"/>
                        <a:pt x="22" y="192"/>
                      </a:cubicBezTo>
                      <a:moveTo>
                        <a:pt x="37" y="192"/>
                      </a:moveTo>
                      <a:cubicBezTo>
                        <a:pt x="37" y="185"/>
                        <a:pt x="37" y="185"/>
                        <a:pt x="37" y="185"/>
                      </a:cubicBezTo>
                      <a:cubicBezTo>
                        <a:pt x="44" y="185"/>
                        <a:pt x="44" y="185"/>
                        <a:pt x="44" y="185"/>
                      </a:cubicBezTo>
                      <a:cubicBezTo>
                        <a:pt x="44" y="192"/>
                        <a:pt x="44" y="192"/>
                        <a:pt x="44" y="192"/>
                      </a:cubicBezTo>
                      <a:cubicBezTo>
                        <a:pt x="37" y="192"/>
                        <a:pt x="37" y="192"/>
                        <a:pt x="37" y="192"/>
                      </a:cubicBezTo>
                      <a:moveTo>
                        <a:pt x="52" y="192"/>
                      </a:moveTo>
                      <a:cubicBezTo>
                        <a:pt x="52" y="185"/>
                        <a:pt x="52" y="185"/>
                        <a:pt x="52" y="185"/>
                      </a:cubicBezTo>
                      <a:cubicBezTo>
                        <a:pt x="59" y="185"/>
                        <a:pt x="59" y="185"/>
                        <a:pt x="59" y="185"/>
                      </a:cubicBezTo>
                      <a:cubicBezTo>
                        <a:pt x="59" y="192"/>
                        <a:pt x="59" y="192"/>
                        <a:pt x="59" y="192"/>
                      </a:cubicBezTo>
                      <a:cubicBezTo>
                        <a:pt x="52" y="192"/>
                        <a:pt x="52" y="192"/>
                        <a:pt x="52" y="192"/>
                      </a:cubicBezTo>
                      <a:moveTo>
                        <a:pt x="67" y="192"/>
                      </a:moveTo>
                      <a:cubicBezTo>
                        <a:pt x="67" y="185"/>
                        <a:pt x="67" y="185"/>
                        <a:pt x="67" y="185"/>
                      </a:cubicBez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4" y="192"/>
                        <a:pt x="74" y="192"/>
                        <a:pt x="74" y="192"/>
                      </a:cubicBezTo>
                      <a:cubicBezTo>
                        <a:pt x="67" y="192"/>
                        <a:pt x="67" y="192"/>
                        <a:pt x="67" y="192"/>
                      </a:cubicBezTo>
                      <a:moveTo>
                        <a:pt x="81" y="192"/>
                      </a:moveTo>
                      <a:cubicBezTo>
                        <a:pt x="81" y="185"/>
                        <a:pt x="81" y="185"/>
                        <a:pt x="81" y="185"/>
                      </a:cubicBezTo>
                      <a:cubicBezTo>
                        <a:pt x="88" y="185"/>
                        <a:pt x="88" y="185"/>
                        <a:pt x="88" y="185"/>
                      </a:cubicBezTo>
                      <a:cubicBezTo>
                        <a:pt x="88" y="192"/>
                        <a:pt x="88" y="192"/>
                        <a:pt x="88" y="192"/>
                      </a:cubicBezTo>
                      <a:cubicBezTo>
                        <a:pt x="81" y="192"/>
                        <a:pt x="81" y="192"/>
                        <a:pt x="81" y="192"/>
                      </a:cubicBezTo>
                      <a:moveTo>
                        <a:pt x="96" y="192"/>
                      </a:moveTo>
                      <a:cubicBezTo>
                        <a:pt x="96" y="185"/>
                        <a:pt x="96" y="185"/>
                        <a:pt x="96" y="185"/>
                      </a:cubicBezTo>
                      <a:cubicBezTo>
                        <a:pt x="103" y="185"/>
                        <a:pt x="103" y="185"/>
                        <a:pt x="103" y="185"/>
                      </a:cubicBezTo>
                      <a:cubicBezTo>
                        <a:pt x="103" y="192"/>
                        <a:pt x="103" y="192"/>
                        <a:pt x="103" y="192"/>
                      </a:cubicBezTo>
                      <a:cubicBezTo>
                        <a:pt x="96" y="192"/>
                        <a:pt x="96" y="192"/>
                        <a:pt x="96" y="192"/>
                      </a:cubicBezTo>
                      <a:moveTo>
                        <a:pt x="111" y="192"/>
                      </a:move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18" y="185"/>
                        <a:pt x="118" y="185"/>
                        <a:pt x="118" y="185"/>
                      </a:cubicBezTo>
                      <a:cubicBezTo>
                        <a:pt x="118" y="192"/>
                        <a:pt x="118" y="192"/>
                        <a:pt x="118" y="192"/>
                      </a:cubicBezTo>
                      <a:cubicBezTo>
                        <a:pt x="111" y="192"/>
                        <a:pt x="111" y="192"/>
                        <a:pt x="111" y="192"/>
                      </a:cubicBezTo>
                      <a:moveTo>
                        <a:pt x="126" y="192"/>
                      </a:moveTo>
                      <a:cubicBezTo>
                        <a:pt x="126" y="185"/>
                        <a:pt x="126" y="185"/>
                        <a:pt x="126" y="185"/>
                      </a:cubicBezTo>
                      <a:cubicBezTo>
                        <a:pt x="133" y="185"/>
                        <a:pt x="133" y="185"/>
                        <a:pt x="133" y="185"/>
                      </a:cubicBezTo>
                      <a:cubicBezTo>
                        <a:pt x="133" y="192"/>
                        <a:pt x="133" y="192"/>
                        <a:pt x="133" y="192"/>
                      </a:cubicBezTo>
                      <a:cubicBezTo>
                        <a:pt x="126" y="192"/>
                        <a:pt x="126" y="192"/>
                        <a:pt x="126" y="192"/>
                      </a:cubicBezTo>
                      <a:moveTo>
                        <a:pt x="140" y="192"/>
                      </a:moveTo>
                      <a:cubicBezTo>
                        <a:pt x="140" y="185"/>
                        <a:pt x="140" y="185"/>
                        <a:pt x="140" y="185"/>
                      </a:cubicBezTo>
                      <a:cubicBezTo>
                        <a:pt x="147" y="185"/>
                        <a:pt x="147" y="185"/>
                        <a:pt x="147" y="185"/>
                      </a:cubicBezTo>
                      <a:cubicBezTo>
                        <a:pt x="147" y="192"/>
                        <a:pt x="147" y="192"/>
                        <a:pt x="147" y="192"/>
                      </a:cubicBezTo>
                      <a:cubicBezTo>
                        <a:pt x="140" y="192"/>
                        <a:pt x="140" y="192"/>
                        <a:pt x="140" y="192"/>
                      </a:cubicBezTo>
                      <a:moveTo>
                        <a:pt x="155" y="192"/>
                      </a:move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162" y="185"/>
                        <a:pt x="162" y="185"/>
                        <a:pt x="162" y="185"/>
                      </a:cubicBezTo>
                      <a:cubicBezTo>
                        <a:pt x="162" y="192"/>
                        <a:pt x="162" y="192"/>
                        <a:pt x="162" y="192"/>
                      </a:cubicBezTo>
                      <a:cubicBezTo>
                        <a:pt x="155" y="192"/>
                        <a:pt x="155" y="192"/>
                        <a:pt x="155" y="192"/>
                      </a:cubicBezTo>
                      <a:moveTo>
                        <a:pt x="170" y="192"/>
                      </a:moveTo>
                      <a:cubicBezTo>
                        <a:pt x="170" y="185"/>
                        <a:pt x="170" y="185"/>
                        <a:pt x="170" y="185"/>
                      </a:cubicBezTo>
                      <a:cubicBezTo>
                        <a:pt x="177" y="185"/>
                        <a:pt x="177" y="185"/>
                        <a:pt x="177" y="185"/>
                      </a:cubicBezTo>
                      <a:cubicBezTo>
                        <a:pt x="177" y="192"/>
                        <a:pt x="177" y="192"/>
                        <a:pt x="177" y="192"/>
                      </a:cubicBezTo>
                      <a:cubicBezTo>
                        <a:pt x="170" y="192"/>
                        <a:pt x="170" y="192"/>
                        <a:pt x="170" y="192"/>
                      </a:cubicBezTo>
                      <a:moveTo>
                        <a:pt x="185" y="192"/>
                      </a:moveTo>
                      <a:cubicBezTo>
                        <a:pt x="185" y="185"/>
                        <a:pt x="185" y="185"/>
                        <a:pt x="185" y="185"/>
                      </a:cubicBezTo>
                      <a:cubicBezTo>
                        <a:pt x="192" y="185"/>
                        <a:pt x="192" y="185"/>
                        <a:pt x="192" y="185"/>
                      </a:cubicBezTo>
                      <a:cubicBezTo>
                        <a:pt x="192" y="192"/>
                        <a:pt x="192" y="192"/>
                        <a:pt x="192" y="192"/>
                      </a:cubicBezTo>
                      <a:cubicBezTo>
                        <a:pt x="185" y="192"/>
                        <a:pt x="185" y="192"/>
                        <a:pt x="185" y="192"/>
                      </a:cubicBezTo>
                      <a:moveTo>
                        <a:pt x="199" y="192"/>
                      </a:moveTo>
                      <a:cubicBezTo>
                        <a:pt x="199" y="185"/>
                        <a:pt x="199" y="185"/>
                        <a:pt x="199" y="185"/>
                      </a:cubicBezTo>
                      <a:cubicBezTo>
                        <a:pt x="206" y="185"/>
                        <a:pt x="206" y="185"/>
                        <a:pt x="206" y="185"/>
                      </a:cubicBezTo>
                      <a:cubicBezTo>
                        <a:pt x="206" y="192"/>
                        <a:pt x="206" y="192"/>
                        <a:pt x="206" y="192"/>
                      </a:cubicBezTo>
                      <a:cubicBezTo>
                        <a:pt x="199" y="192"/>
                        <a:pt x="199" y="192"/>
                        <a:pt x="199" y="192"/>
                      </a:cubicBezTo>
                      <a:moveTo>
                        <a:pt x="214" y="192"/>
                      </a:moveTo>
                      <a:cubicBezTo>
                        <a:pt x="214" y="185"/>
                        <a:pt x="214" y="185"/>
                        <a:pt x="214" y="185"/>
                      </a:cubicBezTo>
                      <a:cubicBezTo>
                        <a:pt x="221" y="185"/>
                        <a:pt x="221" y="185"/>
                        <a:pt x="221" y="185"/>
                      </a:cubicBezTo>
                      <a:cubicBezTo>
                        <a:pt x="221" y="192"/>
                        <a:pt x="221" y="192"/>
                        <a:pt x="221" y="192"/>
                      </a:cubicBezTo>
                      <a:cubicBezTo>
                        <a:pt x="214" y="192"/>
                        <a:pt x="214" y="192"/>
                        <a:pt x="214" y="192"/>
                      </a:cubicBezTo>
                      <a:moveTo>
                        <a:pt x="229" y="192"/>
                      </a:moveTo>
                      <a:cubicBezTo>
                        <a:pt x="229" y="185"/>
                        <a:pt x="229" y="185"/>
                        <a:pt x="229" y="185"/>
                      </a:cubicBezTo>
                      <a:cubicBezTo>
                        <a:pt x="236" y="185"/>
                        <a:pt x="236" y="185"/>
                        <a:pt x="236" y="185"/>
                      </a:cubicBezTo>
                      <a:cubicBezTo>
                        <a:pt x="236" y="192"/>
                        <a:pt x="236" y="192"/>
                        <a:pt x="236" y="192"/>
                      </a:cubicBezTo>
                      <a:cubicBezTo>
                        <a:pt x="229" y="192"/>
                        <a:pt x="229" y="192"/>
                        <a:pt x="229" y="192"/>
                      </a:cubicBezTo>
                      <a:moveTo>
                        <a:pt x="244" y="192"/>
                      </a:moveTo>
                      <a:cubicBezTo>
                        <a:pt x="244" y="185"/>
                        <a:pt x="244" y="185"/>
                        <a:pt x="244" y="185"/>
                      </a:cubicBezTo>
                      <a:cubicBezTo>
                        <a:pt x="251" y="185"/>
                        <a:pt x="251" y="185"/>
                        <a:pt x="251" y="185"/>
                      </a:cubicBezTo>
                      <a:cubicBezTo>
                        <a:pt x="251" y="192"/>
                        <a:pt x="251" y="192"/>
                        <a:pt x="251" y="192"/>
                      </a:cubicBezTo>
                      <a:cubicBezTo>
                        <a:pt x="244" y="192"/>
                        <a:pt x="244" y="192"/>
                        <a:pt x="244" y="192"/>
                      </a:cubicBezTo>
                      <a:moveTo>
                        <a:pt x="258" y="192"/>
                      </a:moveTo>
                      <a:cubicBezTo>
                        <a:pt x="258" y="185"/>
                        <a:pt x="258" y="185"/>
                        <a:pt x="258" y="185"/>
                      </a:cubicBezTo>
                      <a:cubicBezTo>
                        <a:pt x="265" y="185"/>
                        <a:pt x="265" y="185"/>
                        <a:pt x="265" y="185"/>
                      </a:cubicBezTo>
                      <a:cubicBezTo>
                        <a:pt x="265" y="192"/>
                        <a:pt x="265" y="192"/>
                        <a:pt x="265" y="192"/>
                      </a:cubicBezTo>
                      <a:cubicBezTo>
                        <a:pt x="258" y="192"/>
                        <a:pt x="258" y="192"/>
                        <a:pt x="258" y="192"/>
                      </a:cubicBezTo>
                      <a:moveTo>
                        <a:pt x="273" y="192"/>
                      </a:moveTo>
                      <a:cubicBezTo>
                        <a:pt x="273" y="185"/>
                        <a:pt x="273" y="185"/>
                        <a:pt x="273" y="185"/>
                      </a:cubicBezTo>
                      <a:cubicBezTo>
                        <a:pt x="280" y="185"/>
                        <a:pt x="280" y="185"/>
                        <a:pt x="280" y="185"/>
                      </a:cubicBezTo>
                      <a:cubicBezTo>
                        <a:pt x="280" y="192"/>
                        <a:pt x="280" y="192"/>
                        <a:pt x="280" y="192"/>
                      </a:cubicBezTo>
                      <a:cubicBezTo>
                        <a:pt x="273" y="192"/>
                        <a:pt x="273" y="192"/>
                        <a:pt x="273" y="192"/>
                      </a:cubicBezTo>
                      <a:moveTo>
                        <a:pt x="288" y="192"/>
                      </a:moveTo>
                      <a:cubicBezTo>
                        <a:pt x="288" y="185"/>
                        <a:pt x="288" y="185"/>
                        <a:pt x="288" y="185"/>
                      </a:cubicBezTo>
                      <a:cubicBezTo>
                        <a:pt x="295" y="185"/>
                        <a:pt x="295" y="185"/>
                        <a:pt x="295" y="185"/>
                      </a:cubicBezTo>
                      <a:cubicBezTo>
                        <a:pt x="295" y="192"/>
                        <a:pt x="295" y="192"/>
                        <a:pt x="295" y="192"/>
                      </a:cubicBezTo>
                      <a:cubicBezTo>
                        <a:pt x="288" y="192"/>
                        <a:pt x="288" y="192"/>
                        <a:pt x="288" y="192"/>
                      </a:cubicBezTo>
                      <a:moveTo>
                        <a:pt x="303" y="192"/>
                      </a:moveTo>
                      <a:cubicBezTo>
                        <a:pt x="303" y="185"/>
                        <a:pt x="303" y="185"/>
                        <a:pt x="303" y="185"/>
                      </a:cubicBezTo>
                      <a:cubicBezTo>
                        <a:pt x="310" y="185"/>
                        <a:pt x="310" y="185"/>
                        <a:pt x="310" y="185"/>
                      </a:cubicBezTo>
                      <a:cubicBezTo>
                        <a:pt x="310" y="192"/>
                        <a:pt x="310" y="192"/>
                        <a:pt x="310" y="192"/>
                      </a:cubicBezTo>
                      <a:cubicBezTo>
                        <a:pt x="303" y="192"/>
                        <a:pt x="303" y="192"/>
                        <a:pt x="303" y="192"/>
                      </a:cubicBezTo>
                      <a:moveTo>
                        <a:pt x="317" y="192"/>
                      </a:moveTo>
                      <a:cubicBezTo>
                        <a:pt x="317" y="185"/>
                        <a:pt x="317" y="185"/>
                        <a:pt x="317" y="185"/>
                      </a:cubicBezTo>
                      <a:cubicBezTo>
                        <a:pt x="324" y="185"/>
                        <a:pt x="324" y="185"/>
                        <a:pt x="324" y="185"/>
                      </a:cubicBezTo>
                      <a:cubicBezTo>
                        <a:pt x="324" y="192"/>
                        <a:pt x="324" y="192"/>
                        <a:pt x="324" y="192"/>
                      </a:cubicBezTo>
                      <a:cubicBezTo>
                        <a:pt x="317" y="192"/>
                        <a:pt x="317" y="192"/>
                        <a:pt x="317" y="192"/>
                      </a:cubicBezTo>
                      <a:moveTo>
                        <a:pt x="332" y="192"/>
                      </a:moveTo>
                      <a:cubicBezTo>
                        <a:pt x="332" y="185"/>
                        <a:pt x="332" y="185"/>
                        <a:pt x="332" y="185"/>
                      </a:cubicBezTo>
                      <a:cubicBezTo>
                        <a:pt x="339" y="185"/>
                        <a:pt x="339" y="185"/>
                        <a:pt x="339" y="185"/>
                      </a:cubicBezTo>
                      <a:cubicBezTo>
                        <a:pt x="339" y="192"/>
                        <a:pt x="339" y="192"/>
                        <a:pt x="339" y="192"/>
                      </a:cubicBezTo>
                      <a:cubicBezTo>
                        <a:pt x="332" y="192"/>
                        <a:pt x="332" y="192"/>
                        <a:pt x="332" y="192"/>
                      </a:cubicBezTo>
                      <a:moveTo>
                        <a:pt x="347" y="192"/>
                      </a:moveTo>
                      <a:cubicBezTo>
                        <a:pt x="347" y="185"/>
                        <a:pt x="347" y="185"/>
                        <a:pt x="347" y="185"/>
                      </a:cubicBezTo>
                      <a:cubicBezTo>
                        <a:pt x="354" y="185"/>
                        <a:pt x="354" y="185"/>
                        <a:pt x="354" y="185"/>
                      </a:cubicBezTo>
                      <a:cubicBezTo>
                        <a:pt x="354" y="192"/>
                        <a:pt x="354" y="192"/>
                        <a:pt x="354" y="192"/>
                      </a:cubicBezTo>
                      <a:cubicBezTo>
                        <a:pt x="347" y="192"/>
                        <a:pt x="347" y="192"/>
                        <a:pt x="347" y="192"/>
                      </a:cubicBezTo>
                      <a:moveTo>
                        <a:pt x="362" y="192"/>
                      </a:moveTo>
                      <a:cubicBezTo>
                        <a:pt x="362" y="185"/>
                        <a:pt x="362" y="185"/>
                        <a:pt x="362" y="185"/>
                      </a:cubicBezTo>
                      <a:cubicBezTo>
                        <a:pt x="369" y="185"/>
                        <a:pt x="369" y="185"/>
                        <a:pt x="369" y="185"/>
                      </a:cubicBezTo>
                      <a:cubicBezTo>
                        <a:pt x="369" y="192"/>
                        <a:pt x="369" y="192"/>
                        <a:pt x="369" y="192"/>
                      </a:cubicBezTo>
                      <a:cubicBezTo>
                        <a:pt x="362" y="192"/>
                        <a:pt x="362" y="192"/>
                        <a:pt x="362" y="192"/>
                      </a:cubicBezTo>
                      <a:moveTo>
                        <a:pt x="376" y="192"/>
                      </a:moveTo>
                      <a:cubicBezTo>
                        <a:pt x="376" y="185"/>
                        <a:pt x="376" y="185"/>
                        <a:pt x="376" y="185"/>
                      </a:cubicBezTo>
                      <a:cubicBezTo>
                        <a:pt x="383" y="185"/>
                        <a:pt x="383" y="185"/>
                        <a:pt x="383" y="185"/>
                      </a:cubicBezTo>
                      <a:cubicBezTo>
                        <a:pt x="383" y="192"/>
                        <a:pt x="383" y="192"/>
                        <a:pt x="383" y="192"/>
                      </a:cubicBezTo>
                      <a:cubicBezTo>
                        <a:pt x="376" y="192"/>
                        <a:pt x="376" y="192"/>
                        <a:pt x="376" y="192"/>
                      </a:cubicBezTo>
                      <a:moveTo>
                        <a:pt x="8" y="177"/>
                      </a:moveTo>
                      <a:cubicBezTo>
                        <a:pt x="8" y="170"/>
                        <a:pt x="8" y="170"/>
                        <a:pt x="8" y="170"/>
                      </a:cubicBezTo>
                      <a:cubicBezTo>
                        <a:pt x="15" y="170"/>
                        <a:pt x="15" y="170"/>
                        <a:pt x="15" y="170"/>
                      </a:cubicBezTo>
                      <a:cubicBezTo>
                        <a:pt x="15" y="177"/>
                        <a:pt x="15" y="177"/>
                        <a:pt x="15" y="177"/>
                      </a:cubicBezTo>
                      <a:cubicBezTo>
                        <a:pt x="8" y="177"/>
                        <a:pt x="8" y="177"/>
                        <a:pt x="8" y="177"/>
                      </a:cubicBezTo>
                      <a:moveTo>
                        <a:pt x="22" y="177"/>
                      </a:moveTo>
                      <a:cubicBezTo>
                        <a:pt x="22" y="170"/>
                        <a:pt x="22" y="170"/>
                        <a:pt x="22" y="170"/>
                      </a:cubicBezTo>
                      <a:cubicBezTo>
                        <a:pt x="29" y="170"/>
                        <a:pt x="29" y="170"/>
                        <a:pt x="29" y="170"/>
                      </a:cubicBezTo>
                      <a:cubicBezTo>
                        <a:pt x="29" y="177"/>
                        <a:pt x="29" y="177"/>
                        <a:pt x="29" y="177"/>
                      </a:cubicBezTo>
                      <a:cubicBezTo>
                        <a:pt x="22" y="177"/>
                        <a:pt x="22" y="177"/>
                        <a:pt x="22" y="177"/>
                      </a:cubicBezTo>
                      <a:moveTo>
                        <a:pt x="37" y="177"/>
                      </a:moveTo>
                      <a:cubicBezTo>
                        <a:pt x="37" y="170"/>
                        <a:pt x="37" y="170"/>
                        <a:pt x="37" y="170"/>
                      </a:cubicBezTo>
                      <a:cubicBezTo>
                        <a:pt x="44" y="170"/>
                        <a:pt x="44" y="170"/>
                        <a:pt x="44" y="170"/>
                      </a:cubicBezTo>
                      <a:cubicBezTo>
                        <a:pt x="44" y="177"/>
                        <a:pt x="44" y="177"/>
                        <a:pt x="44" y="177"/>
                      </a:cubicBezTo>
                      <a:cubicBezTo>
                        <a:pt x="37" y="177"/>
                        <a:pt x="37" y="177"/>
                        <a:pt x="37" y="177"/>
                      </a:cubicBezTo>
                      <a:moveTo>
                        <a:pt x="52" y="177"/>
                      </a:moveTo>
                      <a:cubicBezTo>
                        <a:pt x="52" y="170"/>
                        <a:pt x="52" y="170"/>
                        <a:pt x="52" y="170"/>
                      </a:cubicBezTo>
                      <a:cubicBezTo>
                        <a:pt x="59" y="170"/>
                        <a:pt x="59" y="170"/>
                        <a:pt x="59" y="170"/>
                      </a:cubicBezTo>
                      <a:cubicBezTo>
                        <a:pt x="59" y="177"/>
                        <a:pt x="59" y="177"/>
                        <a:pt x="59" y="177"/>
                      </a:cubicBezTo>
                      <a:cubicBezTo>
                        <a:pt x="52" y="177"/>
                        <a:pt x="52" y="177"/>
                        <a:pt x="52" y="177"/>
                      </a:cubicBezTo>
                      <a:moveTo>
                        <a:pt x="67" y="177"/>
                      </a:moveTo>
                      <a:cubicBezTo>
                        <a:pt x="67" y="170"/>
                        <a:pt x="67" y="170"/>
                        <a:pt x="67" y="170"/>
                      </a:cubicBezTo>
                      <a:cubicBezTo>
                        <a:pt x="74" y="170"/>
                        <a:pt x="74" y="170"/>
                        <a:pt x="74" y="170"/>
                      </a:cubicBezTo>
                      <a:cubicBezTo>
                        <a:pt x="74" y="177"/>
                        <a:pt x="74" y="177"/>
                        <a:pt x="74" y="177"/>
                      </a:cubicBezTo>
                      <a:cubicBezTo>
                        <a:pt x="67" y="177"/>
                        <a:pt x="67" y="177"/>
                        <a:pt x="67" y="177"/>
                      </a:cubicBezTo>
                      <a:moveTo>
                        <a:pt x="81" y="177"/>
                      </a:moveTo>
                      <a:cubicBezTo>
                        <a:pt x="81" y="170"/>
                        <a:pt x="81" y="170"/>
                        <a:pt x="81" y="170"/>
                      </a:cubicBezTo>
                      <a:cubicBezTo>
                        <a:pt x="88" y="170"/>
                        <a:pt x="88" y="170"/>
                        <a:pt x="88" y="170"/>
                      </a:cubicBezTo>
                      <a:cubicBezTo>
                        <a:pt x="88" y="177"/>
                        <a:pt x="88" y="177"/>
                        <a:pt x="88" y="177"/>
                      </a:cubicBezTo>
                      <a:cubicBezTo>
                        <a:pt x="81" y="177"/>
                        <a:pt x="81" y="177"/>
                        <a:pt x="81" y="177"/>
                      </a:cubicBezTo>
                      <a:moveTo>
                        <a:pt x="96" y="177"/>
                      </a:moveTo>
                      <a:cubicBezTo>
                        <a:pt x="96" y="170"/>
                        <a:pt x="96" y="170"/>
                        <a:pt x="96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103" y="177"/>
                        <a:pt x="103" y="177"/>
                        <a:pt x="103" y="177"/>
                      </a:cubicBezTo>
                      <a:cubicBezTo>
                        <a:pt x="96" y="177"/>
                        <a:pt x="96" y="177"/>
                        <a:pt x="96" y="177"/>
                      </a:cubicBezTo>
                      <a:moveTo>
                        <a:pt x="111" y="177"/>
                      </a:moveTo>
                      <a:cubicBezTo>
                        <a:pt x="111" y="170"/>
                        <a:pt x="111" y="170"/>
                        <a:pt x="111" y="170"/>
                      </a:cubicBezTo>
                      <a:cubicBezTo>
                        <a:pt x="118" y="170"/>
                        <a:pt x="118" y="170"/>
                        <a:pt x="118" y="170"/>
                      </a:cubicBezTo>
                      <a:cubicBezTo>
                        <a:pt x="118" y="177"/>
                        <a:pt x="118" y="177"/>
                        <a:pt x="118" y="177"/>
                      </a:cubicBezTo>
                      <a:cubicBezTo>
                        <a:pt x="111" y="177"/>
                        <a:pt x="111" y="177"/>
                        <a:pt x="111" y="177"/>
                      </a:cubicBezTo>
                      <a:moveTo>
                        <a:pt x="126" y="177"/>
                      </a:moveTo>
                      <a:cubicBezTo>
                        <a:pt x="126" y="170"/>
                        <a:pt x="126" y="170"/>
                        <a:pt x="126" y="170"/>
                      </a:cubicBezTo>
                      <a:cubicBezTo>
                        <a:pt x="133" y="170"/>
                        <a:pt x="133" y="170"/>
                        <a:pt x="133" y="170"/>
                      </a:cubicBezTo>
                      <a:cubicBezTo>
                        <a:pt x="133" y="177"/>
                        <a:pt x="133" y="177"/>
                        <a:pt x="133" y="177"/>
                      </a:cubicBezTo>
                      <a:cubicBezTo>
                        <a:pt x="126" y="177"/>
                        <a:pt x="126" y="177"/>
                        <a:pt x="126" y="177"/>
                      </a:cubicBezTo>
                      <a:moveTo>
                        <a:pt x="140" y="177"/>
                      </a:moveTo>
                      <a:cubicBezTo>
                        <a:pt x="140" y="170"/>
                        <a:pt x="140" y="170"/>
                        <a:pt x="140" y="170"/>
                      </a:cubicBezTo>
                      <a:cubicBezTo>
                        <a:pt x="147" y="170"/>
                        <a:pt x="147" y="170"/>
                        <a:pt x="147" y="170"/>
                      </a:cubicBezTo>
                      <a:cubicBezTo>
                        <a:pt x="147" y="177"/>
                        <a:pt x="147" y="177"/>
                        <a:pt x="147" y="177"/>
                      </a:cubicBezTo>
                      <a:cubicBezTo>
                        <a:pt x="140" y="177"/>
                        <a:pt x="140" y="177"/>
                        <a:pt x="140" y="177"/>
                      </a:cubicBezTo>
                      <a:moveTo>
                        <a:pt x="155" y="177"/>
                      </a:moveTo>
                      <a:cubicBezTo>
                        <a:pt x="155" y="170"/>
                        <a:pt x="155" y="170"/>
                        <a:pt x="155" y="170"/>
                      </a:cubicBezTo>
                      <a:cubicBezTo>
                        <a:pt x="162" y="170"/>
                        <a:pt x="162" y="170"/>
                        <a:pt x="162" y="170"/>
                      </a:cubicBezTo>
                      <a:cubicBezTo>
                        <a:pt x="162" y="177"/>
                        <a:pt x="162" y="177"/>
                        <a:pt x="162" y="177"/>
                      </a:cubicBezTo>
                      <a:cubicBezTo>
                        <a:pt x="155" y="177"/>
                        <a:pt x="155" y="177"/>
                        <a:pt x="155" y="177"/>
                      </a:cubicBezTo>
                      <a:moveTo>
                        <a:pt x="170" y="177"/>
                      </a:moveTo>
                      <a:cubicBezTo>
                        <a:pt x="170" y="170"/>
                        <a:pt x="170" y="170"/>
                        <a:pt x="170" y="170"/>
                      </a:cubicBezTo>
                      <a:cubicBezTo>
                        <a:pt x="177" y="170"/>
                        <a:pt x="177" y="170"/>
                        <a:pt x="177" y="170"/>
                      </a:cubicBezTo>
                      <a:cubicBezTo>
                        <a:pt x="177" y="177"/>
                        <a:pt x="177" y="177"/>
                        <a:pt x="177" y="177"/>
                      </a:cubicBezTo>
                      <a:cubicBezTo>
                        <a:pt x="170" y="177"/>
                        <a:pt x="170" y="177"/>
                        <a:pt x="170" y="177"/>
                      </a:cubicBezTo>
                      <a:moveTo>
                        <a:pt x="185" y="177"/>
                      </a:moveTo>
                      <a:cubicBezTo>
                        <a:pt x="185" y="170"/>
                        <a:pt x="185" y="170"/>
                        <a:pt x="185" y="170"/>
                      </a:cubicBezTo>
                      <a:cubicBezTo>
                        <a:pt x="192" y="170"/>
                        <a:pt x="192" y="170"/>
                        <a:pt x="192" y="170"/>
                      </a:cubicBezTo>
                      <a:cubicBezTo>
                        <a:pt x="192" y="177"/>
                        <a:pt x="192" y="177"/>
                        <a:pt x="192" y="177"/>
                      </a:cubicBezTo>
                      <a:cubicBezTo>
                        <a:pt x="185" y="177"/>
                        <a:pt x="185" y="177"/>
                        <a:pt x="185" y="177"/>
                      </a:cubicBezTo>
                      <a:moveTo>
                        <a:pt x="199" y="177"/>
                      </a:moveTo>
                      <a:cubicBezTo>
                        <a:pt x="199" y="170"/>
                        <a:pt x="199" y="170"/>
                        <a:pt x="199" y="170"/>
                      </a:cubicBezTo>
                      <a:cubicBezTo>
                        <a:pt x="206" y="170"/>
                        <a:pt x="206" y="170"/>
                        <a:pt x="206" y="170"/>
                      </a:cubicBezTo>
                      <a:cubicBezTo>
                        <a:pt x="206" y="177"/>
                        <a:pt x="206" y="177"/>
                        <a:pt x="206" y="177"/>
                      </a:cubicBezTo>
                      <a:cubicBezTo>
                        <a:pt x="199" y="177"/>
                        <a:pt x="199" y="177"/>
                        <a:pt x="199" y="177"/>
                      </a:cubicBezTo>
                      <a:moveTo>
                        <a:pt x="214" y="177"/>
                      </a:moveTo>
                      <a:cubicBezTo>
                        <a:pt x="214" y="170"/>
                        <a:pt x="214" y="170"/>
                        <a:pt x="214" y="170"/>
                      </a:cubicBezTo>
                      <a:cubicBezTo>
                        <a:pt x="221" y="170"/>
                        <a:pt x="221" y="170"/>
                        <a:pt x="221" y="170"/>
                      </a:cubicBezTo>
                      <a:cubicBezTo>
                        <a:pt x="221" y="177"/>
                        <a:pt x="221" y="177"/>
                        <a:pt x="221" y="177"/>
                      </a:cubicBezTo>
                      <a:cubicBezTo>
                        <a:pt x="214" y="177"/>
                        <a:pt x="214" y="177"/>
                        <a:pt x="214" y="177"/>
                      </a:cubicBezTo>
                      <a:moveTo>
                        <a:pt x="229" y="177"/>
                      </a:moveTo>
                      <a:cubicBezTo>
                        <a:pt x="229" y="170"/>
                        <a:pt x="229" y="170"/>
                        <a:pt x="229" y="170"/>
                      </a:cubicBezTo>
                      <a:cubicBezTo>
                        <a:pt x="236" y="170"/>
                        <a:pt x="236" y="170"/>
                        <a:pt x="236" y="170"/>
                      </a:cubicBezTo>
                      <a:cubicBezTo>
                        <a:pt x="236" y="177"/>
                        <a:pt x="236" y="177"/>
                        <a:pt x="236" y="177"/>
                      </a:cubicBezTo>
                      <a:cubicBezTo>
                        <a:pt x="229" y="177"/>
                        <a:pt x="229" y="177"/>
                        <a:pt x="229" y="177"/>
                      </a:cubicBezTo>
                      <a:moveTo>
                        <a:pt x="244" y="177"/>
                      </a:moveTo>
                      <a:cubicBezTo>
                        <a:pt x="244" y="170"/>
                        <a:pt x="244" y="170"/>
                        <a:pt x="244" y="170"/>
                      </a:cubicBezTo>
                      <a:cubicBezTo>
                        <a:pt x="251" y="170"/>
                        <a:pt x="251" y="170"/>
                        <a:pt x="251" y="170"/>
                      </a:cubicBezTo>
                      <a:cubicBezTo>
                        <a:pt x="251" y="177"/>
                        <a:pt x="251" y="177"/>
                        <a:pt x="251" y="177"/>
                      </a:cubicBezTo>
                      <a:cubicBezTo>
                        <a:pt x="244" y="177"/>
                        <a:pt x="244" y="177"/>
                        <a:pt x="244" y="177"/>
                      </a:cubicBezTo>
                      <a:moveTo>
                        <a:pt x="258" y="177"/>
                      </a:moveTo>
                      <a:cubicBezTo>
                        <a:pt x="258" y="170"/>
                        <a:pt x="258" y="170"/>
                        <a:pt x="258" y="170"/>
                      </a:cubicBezTo>
                      <a:cubicBezTo>
                        <a:pt x="265" y="170"/>
                        <a:pt x="265" y="170"/>
                        <a:pt x="265" y="170"/>
                      </a:cubicBezTo>
                      <a:cubicBezTo>
                        <a:pt x="265" y="177"/>
                        <a:pt x="265" y="177"/>
                        <a:pt x="265" y="177"/>
                      </a:cubicBezTo>
                      <a:cubicBezTo>
                        <a:pt x="258" y="177"/>
                        <a:pt x="258" y="177"/>
                        <a:pt x="258" y="177"/>
                      </a:cubicBezTo>
                      <a:moveTo>
                        <a:pt x="273" y="177"/>
                      </a:moveTo>
                      <a:cubicBezTo>
                        <a:pt x="273" y="170"/>
                        <a:pt x="273" y="170"/>
                        <a:pt x="273" y="170"/>
                      </a:cubicBezTo>
                      <a:cubicBezTo>
                        <a:pt x="280" y="170"/>
                        <a:pt x="280" y="170"/>
                        <a:pt x="280" y="170"/>
                      </a:cubicBezTo>
                      <a:cubicBezTo>
                        <a:pt x="280" y="177"/>
                        <a:pt x="280" y="177"/>
                        <a:pt x="280" y="177"/>
                      </a:cubicBezTo>
                      <a:cubicBezTo>
                        <a:pt x="273" y="177"/>
                        <a:pt x="273" y="177"/>
                        <a:pt x="273" y="177"/>
                      </a:cubicBezTo>
                      <a:moveTo>
                        <a:pt x="288" y="177"/>
                      </a:moveTo>
                      <a:cubicBezTo>
                        <a:pt x="288" y="170"/>
                        <a:pt x="288" y="170"/>
                        <a:pt x="288" y="170"/>
                      </a:cubicBezTo>
                      <a:cubicBezTo>
                        <a:pt x="295" y="170"/>
                        <a:pt x="295" y="170"/>
                        <a:pt x="295" y="170"/>
                      </a:cubicBezTo>
                      <a:cubicBezTo>
                        <a:pt x="295" y="177"/>
                        <a:pt x="295" y="177"/>
                        <a:pt x="295" y="177"/>
                      </a:cubicBezTo>
                      <a:cubicBezTo>
                        <a:pt x="288" y="177"/>
                        <a:pt x="288" y="177"/>
                        <a:pt x="288" y="177"/>
                      </a:cubicBezTo>
                      <a:moveTo>
                        <a:pt x="303" y="177"/>
                      </a:moveTo>
                      <a:cubicBezTo>
                        <a:pt x="303" y="170"/>
                        <a:pt x="303" y="170"/>
                        <a:pt x="303" y="170"/>
                      </a:cubicBezTo>
                      <a:cubicBezTo>
                        <a:pt x="310" y="170"/>
                        <a:pt x="310" y="170"/>
                        <a:pt x="310" y="170"/>
                      </a:cubicBezTo>
                      <a:cubicBezTo>
                        <a:pt x="310" y="177"/>
                        <a:pt x="310" y="177"/>
                        <a:pt x="310" y="177"/>
                      </a:cubicBezTo>
                      <a:cubicBezTo>
                        <a:pt x="303" y="177"/>
                        <a:pt x="303" y="177"/>
                        <a:pt x="303" y="177"/>
                      </a:cubicBezTo>
                      <a:moveTo>
                        <a:pt x="317" y="177"/>
                      </a:moveTo>
                      <a:cubicBezTo>
                        <a:pt x="317" y="170"/>
                        <a:pt x="317" y="170"/>
                        <a:pt x="317" y="170"/>
                      </a:cubicBezTo>
                      <a:cubicBezTo>
                        <a:pt x="324" y="170"/>
                        <a:pt x="324" y="170"/>
                        <a:pt x="324" y="170"/>
                      </a:cubicBezTo>
                      <a:cubicBezTo>
                        <a:pt x="324" y="177"/>
                        <a:pt x="324" y="177"/>
                        <a:pt x="324" y="177"/>
                      </a:cubicBezTo>
                      <a:cubicBezTo>
                        <a:pt x="317" y="177"/>
                        <a:pt x="317" y="177"/>
                        <a:pt x="317" y="177"/>
                      </a:cubicBezTo>
                      <a:moveTo>
                        <a:pt x="332" y="177"/>
                      </a:moveTo>
                      <a:cubicBezTo>
                        <a:pt x="332" y="170"/>
                        <a:pt x="332" y="170"/>
                        <a:pt x="332" y="170"/>
                      </a:cubicBezTo>
                      <a:cubicBezTo>
                        <a:pt x="339" y="170"/>
                        <a:pt x="339" y="170"/>
                        <a:pt x="339" y="170"/>
                      </a:cubicBezTo>
                      <a:cubicBezTo>
                        <a:pt x="339" y="177"/>
                        <a:pt x="339" y="177"/>
                        <a:pt x="339" y="177"/>
                      </a:cubicBezTo>
                      <a:cubicBezTo>
                        <a:pt x="332" y="177"/>
                        <a:pt x="332" y="177"/>
                        <a:pt x="332" y="177"/>
                      </a:cubicBezTo>
                      <a:moveTo>
                        <a:pt x="347" y="177"/>
                      </a:moveTo>
                      <a:cubicBezTo>
                        <a:pt x="347" y="170"/>
                        <a:pt x="347" y="170"/>
                        <a:pt x="347" y="170"/>
                      </a:cubicBezTo>
                      <a:cubicBezTo>
                        <a:pt x="354" y="170"/>
                        <a:pt x="354" y="170"/>
                        <a:pt x="354" y="170"/>
                      </a:cubicBezTo>
                      <a:cubicBezTo>
                        <a:pt x="354" y="177"/>
                        <a:pt x="354" y="177"/>
                        <a:pt x="354" y="177"/>
                      </a:cubicBezTo>
                      <a:cubicBezTo>
                        <a:pt x="347" y="177"/>
                        <a:pt x="347" y="177"/>
                        <a:pt x="347" y="177"/>
                      </a:cubicBezTo>
                      <a:moveTo>
                        <a:pt x="362" y="177"/>
                      </a:moveTo>
                      <a:cubicBezTo>
                        <a:pt x="362" y="170"/>
                        <a:pt x="362" y="170"/>
                        <a:pt x="362" y="170"/>
                      </a:cubicBezTo>
                      <a:cubicBezTo>
                        <a:pt x="369" y="170"/>
                        <a:pt x="369" y="170"/>
                        <a:pt x="369" y="170"/>
                      </a:cubicBezTo>
                      <a:cubicBezTo>
                        <a:pt x="369" y="177"/>
                        <a:pt x="369" y="177"/>
                        <a:pt x="369" y="177"/>
                      </a:cubicBezTo>
                      <a:cubicBezTo>
                        <a:pt x="362" y="177"/>
                        <a:pt x="362" y="177"/>
                        <a:pt x="362" y="177"/>
                      </a:cubicBezTo>
                      <a:moveTo>
                        <a:pt x="376" y="177"/>
                      </a:moveTo>
                      <a:cubicBezTo>
                        <a:pt x="376" y="170"/>
                        <a:pt x="376" y="170"/>
                        <a:pt x="376" y="170"/>
                      </a:cubicBezTo>
                      <a:cubicBezTo>
                        <a:pt x="383" y="170"/>
                        <a:pt x="383" y="170"/>
                        <a:pt x="383" y="170"/>
                      </a:cubicBezTo>
                      <a:cubicBezTo>
                        <a:pt x="383" y="177"/>
                        <a:pt x="383" y="177"/>
                        <a:pt x="383" y="177"/>
                      </a:cubicBezTo>
                      <a:cubicBezTo>
                        <a:pt x="376" y="177"/>
                        <a:pt x="376" y="177"/>
                        <a:pt x="376" y="177"/>
                      </a:cubicBezTo>
                      <a:moveTo>
                        <a:pt x="8" y="163"/>
                      </a:moveTo>
                      <a:cubicBezTo>
                        <a:pt x="8" y="156"/>
                        <a:pt x="8" y="156"/>
                        <a:pt x="8" y="156"/>
                      </a:cubicBezTo>
                      <a:cubicBezTo>
                        <a:pt x="15" y="156"/>
                        <a:pt x="15" y="156"/>
                        <a:pt x="15" y="156"/>
                      </a:cubicBezTo>
                      <a:cubicBezTo>
                        <a:pt x="15" y="163"/>
                        <a:pt x="15" y="163"/>
                        <a:pt x="15" y="163"/>
                      </a:cubicBezTo>
                      <a:cubicBezTo>
                        <a:pt x="8" y="163"/>
                        <a:pt x="8" y="163"/>
                        <a:pt x="8" y="163"/>
                      </a:cubicBezTo>
                      <a:moveTo>
                        <a:pt x="22" y="163"/>
                      </a:moveTo>
                      <a:cubicBezTo>
                        <a:pt x="22" y="156"/>
                        <a:pt x="22" y="156"/>
                        <a:pt x="22" y="156"/>
                      </a:cubicBezTo>
                      <a:cubicBezTo>
                        <a:pt x="29" y="156"/>
                        <a:pt x="29" y="156"/>
                        <a:pt x="29" y="156"/>
                      </a:cubicBezTo>
                      <a:cubicBezTo>
                        <a:pt x="29" y="163"/>
                        <a:pt x="29" y="163"/>
                        <a:pt x="29" y="163"/>
                      </a:cubicBezTo>
                      <a:cubicBezTo>
                        <a:pt x="22" y="163"/>
                        <a:pt x="22" y="163"/>
                        <a:pt x="22" y="163"/>
                      </a:cubicBezTo>
                      <a:moveTo>
                        <a:pt x="37" y="163"/>
                      </a:moveTo>
                      <a:cubicBezTo>
                        <a:pt x="37" y="156"/>
                        <a:pt x="37" y="156"/>
                        <a:pt x="37" y="156"/>
                      </a:cubicBezTo>
                      <a:cubicBezTo>
                        <a:pt x="44" y="156"/>
                        <a:pt x="44" y="156"/>
                        <a:pt x="44" y="156"/>
                      </a:cubicBezTo>
                      <a:cubicBezTo>
                        <a:pt x="44" y="163"/>
                        <a:pt x="44" y="163"/>
                        <a:pt x="44" y="163"/>
                      </a:cubicBezTo>
                      <a:cubicBezTo>
                        <a:pt x="37" y="163"/>
                        <a:pt x="37" y="163"/>
                        <a:pt x="37" y="163"/>
                      </a:cubicBezTo>
                      <a:moveTo>
                        <a:pt x="52" y="163"/>
                      </a:moveTo>
                      <a:cubicBezTo>
                        <a:pt x="52" y="156"/>
                        <a:pt x="52" y="156"/>
                        <a:pt x="52" y="156"/>
                      </a:cubicBezTo>
                      <a:cubicBezTo>
                        <a:pt x="59" y="156"/>
                        <a:pt x="59" y="156"/>
                        <a:pt x="59" y="156"/>
                      </a:cubicBezTo>
                      <a:cubicBezTo>
                        <a:pt x="59" y="163"/>
                        <a:pt x="59" y="163"/>
                        <a:pt x="59" y="163"/>
                      </a:cubicBezTo>
                      <a:cubicBezTo>
                        <a:pt x="52" y="163"/>
                        <a:pt x="52" y="163"/>
                        <a:pt x="52" y="163"/>
                      </a:cubicBezTo>
                      <a:moveTo>
                        <a:pt x="67" y="163"/>
                      </a:moveTo>
                      <a:cubicBezTo>
                        <a:pt x="67" y="156"/>
                        <a:pt x="67" y="156"/>
                        <a:pt x="67" y="156"/>
                      </a:cubicBezTo>
                      <a:cubicBezTo>
                        <a:pt x="74" y="156"/>
                        <a:pt x="74" y="156"/>
                        <a:pt x="74" y="156"/>
                      </a:cubicBezTo>
                      <a:cubicBezTo>
                        <a:pt x="74" y="163"/>
                        <a:pt x="74" y="163"/>
                        <a:pt x="74" y="163"/>
                      </a:cubicBezTo>
                      <a:cubicBezTo>
                        <a:pt x="67" y="163"/>
                        <a:pt x="67" y="163"/>
                        <a:pt x="67" y="163"/>
                      </a:cubicBezTo>
                      <a:moveTo>
                        <a:pt x="81" y="163"/>
                      </a:moveTo>
                      <a:cubicBezTo>
                        <a:pt x="81" y="156"/>
                        <a:pt x="81" y="156"/>
                        <a:pt x="81" y="156"/>
                      </a:cubicBezTo>
                      <a:cubicBezTo>
                        <a:pt x="88" y="156"/>
                        <a:pt x="88" y="156"/>
                        <a:pt x="88" y="156"/>
                      </a:cubicBezTo>
                      <a:cubicBezTo>
                        <a:pt x="88" y="163"/>
                        <a:pt x="88" y="163"/>
                        <a:pt x="88" y="163"/>
                      </a:cubicBezTo>
                      <a:cubicBezTo>
                        <a:pt x="81" y="163"/>
                        <a:pt x="81" y="163"/>
                        <a:pt x="81" y="163"/>
                      </a:cubicBezTo>
                      <a:moveTo>
                        <a:pt x="96" y="163"/>
                      </a:moveTo>
                      <a:cubicBezTo>
                        <a:pt x="96" y="156"/>
                        <a:pt x="96" y="156"/>
                        <a:pt x="96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63"/>
                        <a:pt x="103" y="163"/>
                        <a:pt x="103" y="163"/>
                      </a:cubicBezTo>
                      <a:cubicBezTo>
                        <a:pt x="96" y="163"/>
                        <a:pt x="96" y="163"/>
                        <a:pt x="96" y="163"/>
                      </a:cubicBezTo>
                      <a:moveTo>
                        <a:pt x="111" y="163"/>
                      </a:moveTo>
                      <a:cubicBezTo>
                        <a:pt x="111" y="156"/>
                        <a:pt x="111" y="156"/>
                        <a:pt x="111" y="156"/>
                      </a:cubicBezTo>
                      <a:cubicBezTo>
                        <a:pt x="118" y="156"/>
                        <a:pt x="118" y="156"/>
                        <a:pt x="118" y="156"/>
                      </a:cubicBezTo>
                      <a:cubicBezTo>
                        <a:pt x="118" y="163"/>
                        <a:pt x="118" y="163"/>
                        <a:pt x="118" y="163"/>
                      </a:cubicBezTo>
                      <a:cubicBezTo>
                        <a:pt x="111" y="163"/>
                        <a:pt x="111" y="163"/>
                        <a:pt x="111" y="163"/>
                      </a:cubicBezTo>
                      <a:moveTo>
                        <a:pt x="126" y="163"/>
                      </a:moveTo>
                      <a:cubicBezTo>
                        <a:pt x="126" y="156"/>
                        <a:pt x="126" y="156"/>
                        <a:pt x="126" y="156"/>
                      </a:cubicBezTo>
                      <a:cubicBezTo>
                        <a:pt x="133" y="156"/>
                        <a:pt x="133" y="156"/>
                        <a:pt x="133" y="156"/>
                      </a:cubicBezTo>
                      <a:cubicBezTo>
                        <a:pt x="133" y="163"/>
                        <a:pt x="133" y="163"/>
                        <a:pt x="133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moveTo>
                        <a:pt x="140" y="163"/>
                      </a:moveTo>
                      <a:cubicBezTo>
                        <a:pt x="140" y="156"/>
                        <a:pt x="140" y="156"/>
                        <a:pt x="140" y="156"/>
                      </a:cubicBezTo>
                      <a:cubicBezTo>
                        <a:pt x="147" y="156"/>
                        <a:pt x="147" y="156"/>
                        <a:pt x="147" y="156"/>
                      </a:cubicBezTo>
                      <a:cubicBezTo>
                        <a:pt x="147" y="163"/>
                        <a:pt x="147" y="163"/>
                        <a:pt x="147" y="163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moveTo>
                        <a:pt x="155" y="163"/>
                      </a:moveTo>
                      <a:cubicBezTo>
                        <a:pt x="155" y="156"/>
                        <a:pt x="155" y="156"/>
                        <a:pt x="155" y="156"/>
                      </a:cubicBezTo>
                      <a:cubicBezTo>
                        <a:pt x="162" y="156"/>
                        <a:pt x="162" y="156"/>
                        <a:pt x="162" y="156"/>
                      </a:cubicBezTo>
                      <a:cubicBezTo>
                        <a:pt x="162" y="163"/>
                        <a:pt x="162" y="163"/>
                        <a:pt x="162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moveTo>
                        <a:pt x="170" y="163"/>
                      </a:moveTo>
                      <a:cubicBezTo>
                        <a:pt x="170" y="156"/>
                        <a:pt x="170" y="156"/>
                        <a:pt x="170" y="156"/>
                      </a:cubicBezTo>
                      <a:cubicBezTo>
                        <a:pt x="177" y="156"/>
                        <a:pt x="177" y="156"/>
                        <a:pt x="177" y="156"/>
                      </a:cubicBezTo>
                      <a:cubicBezTo>
                        <a:pt x="177" y="163"/>
                        <a:pt x="177" y="163"/>
                        <a:pt x="177" y="163"/>
                      </a:cubicBezTo>
                      <a:cubicBezTo>
                        <a:pt x="170" y="163"/>
                        <a:pt x="170" y="163"/>
                        <a:pt x="170" y="163"/>
                      </a:cubicBezTo>
                      <a:moveTo>
                        <a:pt x="185" y="163"/>
                      </a:moveTo>
                      <a:cubicBezTo>
                        <a:pt x="185" y="156"/>
                        <a:pt x="185" y="156"/>
                        <a:pt x="185" y="156"/>
                      </a:cubicBezTo>
                      <a:cubicBezTo>
                        <a:pt x="192" y="156"/>
                        <a:pt x="192" y="156"/>
                        <a:pt x="192" y="156"/>
                      </a:cubicBezTo>
                      <a:cubicBezTo>
                        <a:pt x="192" y="163"/>
                        <a:pt x="192" y="163"/>
                        <a:pt x="192" y="163"/>
                      </a:cubicBezTo>
                      <a:cubicBezTo>
                        <a:pt x="185" y="163"/>
                        <a:pt x="185" y="163"/>
                        <a:pt x="185" y="163"/>
                      </a:cubicBezTo>
                      <a:moveTo>
                        <a:pt x="199" y="163"/>
                      </a:moveTo>
                      <a:cubicBezTo>
                        <a:pt x="199" y="156"/>
                        <a:pt x="199" y="156"/>
                        <a:pt x="199" y="156"/>
                      </a:cubicBezTo>
                      <a:cubicBezTo>
                        <a:pt x="206" y="156"/>
                        <a:pt x="206" y="156"/>
                        <a:pt x="206" y="156"/>
                      </a:cubicBezTo>
                      <a:cubicBezTo>
                        <a:pt x="206" y="163"/>
                        <a:pt x="206" y="163"/>
                        <a:pt x="206" y="163"/>
                      </a:cubicBezTo>
                      <a:cubicBezTo>
                        <a:pt x="199" y="163"/>
                        <a:pt x="199" y="163"/>
                        <a:pt x="199" y="163"/>
                      </a:cubicBezTo>
                      <a:moveTo>
                        <a:pt x="214" y="163"/>
                      </a:moveTo>
                      <a:cubicBezTo>
                        <a:pt x="214" y="156"/>
                        <a:pt x="214" y="156"/>
                        <a:pt x="214" y="156"/>
                      </a:cubicBezTo>
                      <a:cubicBezTo>
                        <a:pt x="221" y="156"/>
                        <a:pt x="221" y="156"/>
                        <a:pt x="221" y="156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14" y="163"/>
                        <a:pt x="214" y="163"/>
                        <a:pt x="214" y="163"/>
                      </a:cubicBezTo>
                      <a:moveTo>
                        <a:pt x="229" y="163"/>
                      </a:moveTo>
                      <a:cubicBezTo>
                        <a:pt x="229" y="156"/>
                        <a:pt x="229" y="156"/>
                        <a:pt x="229" y="156"/>
                      </a:cubicBezTo>
                      <a:cubicBezTo>
                        <a:pt x="236" y="156"/>
                        <a:pt x="236" y="156"/>
                        <a:pt x="236" y="156"/>
                      </a:cubicBezTo>
                      <a:cubicBezTo>
                        <a:pt x="236" y="163"/>
                        <a:pt x="236" y="163"/>
                        <a:pt x="236" y="163"/>
                      </a:cubicBezTo>
                      <a:cubicBezTo>
                        <a:pt x="229" y="163"/>
                        <a:pt x="229" y="163"/>
                        <a:pt x="229" y="163"/>
                      </a:cubicBezTo>
                      <a:moveTo>
                        <a:pt x="244" y="163"/>
                      </a:moveTo>
                      <a:cubicBezTo>
                        <a:pt x="244" y="156"/>
                        <a:pt x="244" y="156"/>
                        <a:pt x="244" y="156"/>
                      </a:cubicBezTo>
                      <a:cubicBezTo>
                        <a:pt x="251" y="156"/>
                        <a:pt x="251" y="156"/>
                        <a:pt x="251" y="156"/>
                      </a:cubicBezTo>
                      <a:cubicBezTo>
                        <a:pt x="251" y="163"/>
                        <a:pt x="251" y="163"/>
                        <a:pt x="251" y="163"/>
                      </a:cubicBezTo>
                      <a:cubicBezTo>
                        <a:pt x="244" y="163"/>
                        <a:pt x="244" y="163"/>
                        <a:pt x="244" y="163"/>
                      </a:cubicBezTo>
                      <a:moveTo>
                        <a:pt x="258" y="163"/>
                      </a:moveTo>
                      <a:cubicBezTo>
                        <a:pt x="258" y="156"/>
                        <a:pt x="258" y="156"/>
                        <a:pt x="258" y="156"/>
                      </a:cubicBezTo>
                      <a:cubicBezTo>
                        <a:pt x="265" y="156"/>
                        <a:pt x="265" y="156"/>
                        <a:pt x="265" y="156"/>
                      </a:cubicBezTo>
                      <a:cubicBezTo>
                        <a:pt x="265" y="163"/>
                        <a:pt x="265" y="163"/>
                        <a:pt x="265" y="163"/>
                      </a:cubicBezTo>
                      <a:cubicBezTo>
                        <a:pt x="258" y="163"/>
                        <a:pt x="258" y="163"/>
                        <a:pt x="258" y="163"/>
                      </a:cubicBezTo>
                      <a:moveTo>
                        <a:pt x="273" y="163"/>
                      </a:moveTo>
                      <a:cubicBezTo>
                        <a:pt x="273" y="156"/>
                        <a:pt x="273" y="156"/>
                        <a:pt x="273" y="156"/>
                      </a:cubicBezTo>
                      <a:cubicBezTo>
                        <a:pt x="280" y="156"/>
                        <a:pt x="280" y="156"/>
                        <a:pt x="280" y="156"/>
                      </a:cubicBezTo>
                      <a:cubicBezTo>
                        <a:pt x="280" y="163"/>
                        <a:pt x="280" y="163"/>
                        <a:pt x="280" y="163"/>
                      </a:cubicBezTo>
                      <a:cubicBezTo>
                        <a:pt x="273" y="163"/>
                        <a:pt x="273" y="163"/>
                        <a:pt x="273" y="163"/>
                      </a:cubicBezTo>
                      <a:moveTo>
                        <a:pt x="288" y="163"/>
                      </a:moveTo>
                      <a:cubicBezTo>
                        <a:pt x="288" y="156"/>
                        <a:pt x="288" y="156"/>
                        <a:pt x="288" y="156"/>
                      </a:cubicBezTo>
                      <a:cubicBezTo>
                        <a:pt x="295" y="156"/>
                        <a:pt x="295" y="156"/>
                        <a:pt x="295" y="156"/>
                      </a:cubicBezTo>
                      <a:cubicBezTo>
                        <a:pt x="295" y="163"/>
                        <a:pt x="295" y="163"/>
                        <a:pt x="295" y="163"/>
                      </a:cubicBezTo>
                      <a:cubicBezTo>
                        <a:pt x="288" y="163"/>
                        <a:pt x="288" y="163"/>
                        <a:pt x="288" y="163"/>
                      </a:cubicBezTo>
                      <a:moveTo>
                        <a:pt x="303" y="163"/>
                      </a:moveTo>
                      <a:cubicBezTo>
                        <a:pt x="303" y="156"/>
                        <a:pt x="303" y="156"/>
                        <a:pt x="303" y="156"/>
                      </a:cubicBezTo>
                      <a:cubicBezTo>
                        <a:pt x="310" y="156"/>
                        <a:pt x="310" y="156"/>
                        <a:pt x="310" y="156"/>
                      </a:cubicBezTo>
                      <a:cubicBezTo>
                        <a:pt x="310" y="163"/>
                        <a:pt x="310" y="163"/>
                        <a:pt x="310" y="163"/>
                      </a:cubicBezTo>
                      <a:cubicBezTo>
                        <a:pt x="303" y="163"/>
                        <a:pt x="303" y="163"/>
                        <a:pt x="303" y="163"/>
                      </a:cubicBezTo>
                      <a:moveTo>
                        <a:pt x="317" y="163"/>
                      </a:moveTo>
                      <a:cubicBezTo>
                        <a:pt x="317" y="156"/>
                        <a:pt x="317" y="156"/>
                        <a:pt x="317" y="156"/>
                      </a:cubicBezTo>
                      <a:cubicBezTo>
                        <a:pt x="324" y="156"/>
                        <a:pt x="324" y="156"/>
                        <a:pt x="324" y="156"/>
                      </a:cubicBezTo>
                      <a:cubicBezTo>
                        <a:pt x="324" y="163"/>
                        <a:pt x="324" y="163"/>
                        <a:pt x="324" y="163"/>
                      </a:cubicBezTo>
                      <a:cubicBezTo>
                        <a:pt x="317" y="163"/>
                        <a:pt x="317" y="163"/>
                        <a:pt x="317" y="163"/>
                      </a:cubicBezTo>
                      <a:moveTo>
                        <a:pt x="332" y="163"/>
                      </a:moveTo>
                      <a:cubicBezTo>
                        <a:pt x="332" y="156"/>
                        <a:pt x="332" y="156"/>
                        <a:pt x="332" y="156"/>
                      </a:cubicBezTo>
                      <a:cubicBezTo>
                        <a:pt x="339" y="156"/>
                        <a:pt x="339" y="156"/>
                        <a:pt x="339" y="156"/>
                      </a:cubicBezTo>
                      <a:cubicBezTo>
                        <a:pt x="339" y="163"/>
                        <a:pt x="339" y="163"/>
                        <a:pt x="339" y="163"/>
                      </a:cubicBezTo>
                      <a:cubicBezTo>
                        <a:pt x="332" y="163"/>
                        <a:pt x="332" y="163"/>
                        <a:pt x="332" y="163"/>
                      </a:cubicBezTo>
                      <a:moveTo>
                        <a:pt x="347" y="163"/>
                      </a:moveTo>
                      <a:cubicBezTo>
                        <a:pt x="347" y="156"/>
                        <a:pt x="347" y="156"/>
                        <a:pt x="347" y="156"/>
                      </a:cubicBezTo>
                      <a:cubicBezTo>
                        <a:pt x="354" y="156"/>
                        <a:pt x="354" y="156"/>
                        <a:pt x="354" y="156"/>
                      </a:cubicBezTo>
                      <a:cubicBezTo>
                        <a:pt x="354" y="163"/>
                        <a:pt x="354" y="163"/>
                        <a:pt x="354" y="163"/>
                      </a:cubicBezTo>
                      <a:cubicBezTo>
                        <a:pt x="347" y="163"/>
                        <a:pt x="347" y="163"/>
                        <a:pt x="347" y="163"/>
                      </a:cubicBezTo>
                      <a:moveTo>
                        <a:pt x="362" y="163"/>
                      </a:moveTo>
                      <a:cubicBezTo>
                        <a:pt x="362" y="156"/>
                        <a:pt x="362" y="156"/>
                        <a:pt x="362" y="156"/>
                      </a:cubicBezTo>
                      <a:cubicBezTo>
                        <a:pt x="369" y="156"/>
                        <a:pt x="369" y="156"/>
                        <a:pt x="369" y="156"/>
                      </a:cubicBezTo>
                      <a:cubicBezTo>
                        <a:pt x="369" y="163"/>
                        <a:pt x="369" y="163"/>
                        <a:pt x="369" y="163"/>
                      </a:cubicBezTo>
                      <a:cubicBezTo>
                        <a:pt x="362" y="163"/>
                        <a:pt x="362" y="163"/>
                        <a:pt x="362" y="163"/>
                      </a:cubicBezTo>
                      <a:moveTo>
                        <a:pt x="376" y="163"/>
                      </a:moveTo>
                      <a:cubicBezTo>
                        <a:pt x="376" y="156"/>
                        <a:pt x="376" y="156"/>
                        <a:pt x="376" y="156"/>
                      </a:cubicBezTo>
                      <a:cubicBezTo>
                        <a:pt x="383" y="156"/>
                        <a:pt x="383" y="156"/>
                        <a:pt x="383" y="156"/>
                      </a:cubicBezTo>
                      <a:cubicBezTo>
                        <a:pt x="383" y="163"/>
                        <a:pt x="383" y="163"/>
                        <a:pt x="383" y="163"/>
                      </a:cubicBezTo>
                      <a:cubicBezTo>
                        <a:pt x="376" y="163"/>
                        <a:pt x="376" y="163"/>
                        <a:pt x="376" y="163"/>
                      </a:cubicBezTo>
                      <a:moveTo>
                        <a:pt x="22" y="148"/>
                      </a:moveTo>
                      <a:cubicBezTo>
                        <a:pt x="22" y="141"/>
                        <a:pt x="22" y="141"/>
                        <a:pt x="22" y="141"/>
                      </a:cubicBezTo>
                      <a:cubicBezTo>
                        <a:pt x="29" y="141"/>
                        <a:pt x="29" y="141"/>
                        <a:pt x="29" y="141"/>
                      </a:cubicBezTo>
                      <a:cubicBezTo>
                        <a:pt x="29" y="148"/>
                        <a:pt x="29" y="148"/>
                        <a:pt x="29" y="148"/>
                      </a:cubicBezTo>
                      <a:cubicBezTo>
                        <a:pt x="22" y="148"/>
                        <a:pt x="22" y="148"/>
                        <a:pt x="22" y="148"/>
                      </a:cubicBezTo>
                      <a:moveTo>
                        <a:pt x="37" y="148"/>
                      </a:moveTo>
                      <a:cubicBezTo>
                        <a:pt x="37" y="141"/>
                        <a:pt x="37" y="141"/>
                        <a:pt x="37" y="141"/>
                      </a:cubicBezTo>
                      <a:cubicBezTo>
                        <a:pt x="44" y="141"/>
                        <a:pt x="44" y="141"/>
                        <a:pt x="44" y="141"/>
                      </a:cubicBezTo>
                      <a:cubicBezTo>
                        <a:pt x="44" y="148"/>
                        <a:pt x="44" y="148"/>
                        <a:pt x="44" y="148"/>
                      </a:cubicBezTo>
                      <a:cubicBezTo>
                        <a:pt x="37" y="148"/>
                        <a:pt x="37" y="148"/>
                        <a:pt x="37" y="148"/>
                      </a:cubicBezTo>
                      <a:moveTo>
                        <a:pt x="52" y="148"/>
                      </a:move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59" y="141"/>
                        <a:pt x="59" y="141"/>
                        <a:pt x="59" y="141"/>
                      </a:cubicBezTo>
                      <a:cubicBezTo>
                        <a:pt x="59" y="148"/>
                        <a:pt x="59" y="148"/>
                        <a:pt x="59" y="148"/>
                      </a:cubicBezTo>
                      <a:cubicBezTo>
                        <a:pt x="52" y="148"/>
                        <a:pt x="52" y="148"/>
                        <a:pt x="52" y="148"/>
                      </a:cubicBezTo>
                      <a:moveTo>
                        <a:pt x="67" y="148"/>
                      </a:moveTo>
                      <a:cubicBezTo>
                        <a:pt x="67" y="141"/>
                        <a:pt x="67" y="141"/>
                        <a:pt x="67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8"/>
                        <a:pt x="74" y="148"/>
                        <a:pt x="74" y="148"/>
                      </a:cubicBezTo>
                      <a:cubicBezTo>
                        <a:pt x="67" y="148"/>
                        <a:pt x="67" y="148"/>
                        <a:pt x="67" y="148"/>
                      </a:cubicBezTo>
                      <a:moveTo>
                        <a:pt x="81" y="148"/>
                      </a:moveTo>
                      <a:cubicBezTo>
                        <a:pt x="81" y="141"/>
                        <a:pt x="81" y="141"/>
                        <a:pt x="81" y="141"/>
                      </a:cubicBezTo>
                      <a:cubicBezTo>
                        <a:pt x="88" y="141"/>
                        <a:pt x="88" y="141"/>
                        <a:pt x="88" y="141"/>
                      </a:cubicBezTo>
                      <a:cubicBezTo>
                        <a:pt x="88" y="148"/>
                        <a:pt x="88" y="148"/>
                        <a:pt x="88" y="148"/>
                      </a:cubicBezTo>
                      <a:cubicBezTo>
                        <a:pt x="81" y="148"/>
                        <a:pt x="81" y="148"/>
                        <a:pt x="81" y="148"/>
                      </a:cubicBezTo>
                      <a:moveTo>
                        <a:pt x="96" y="148"/>
                      </a:moveTo>
                      <a:cubicBezTo>
                        <a:pt x="96" y="141"/>
                        <a:pt x="96" y="141"/>
                        <a:pt x="96" y="141"/>
                      </a:cubicBezTo>
                      <a:cubicBezTo>
                        <a:pt x="103" y="141"/>
                        <a:pt x="103" y="141"/>
                        <a:pt x="103" y="141"/>
                      </a:cubicBezTo>
                      <a:cubicBezTo>
                        <a:pt x="103" y="148"/>
                        <a:pt x="103" y="148"/>
                        <a:pt x="103" y="148"/>
                      </a:cubicBezTo>
                      <a:cubicBezTo>
                        <a:pt x="96" y="148"/>
                        <a:pt x="96" y="148"/>
                        <a:pt x="96" y="148"/>
                      </a:cubicBezTo>
                      <a:moveTo>
                        <a:pt x="111" y="148"/>
                      </a:moveTo>
                      <a:cubicBezTo>
                        <a:pt x="111" y="141"/>
                        <a:pt x="111" y="141"/>
                        <a:pt x="111" y="141"/>
                      </a:cubicBezTo>
                      <a:cubicBezTo>
                        <a:pt x="118" y="141"/>
                        <a:pt x="118" y="141"/>
                        <a:pt x="118" y="141"/>
                      </a:cubicBezTo>
                      <a:cubicBezTo>
                        <a:pt x="118" y="148"/>
                        <a:pt x="118" y="148"/>
                        <a:pt x="118" y="148"/>
                      </a:cubicBezTo>
                      <a:cubicBezTo>
                        <a:pt x="111" y="148"/>
                        <a:pt x="111" y="148"/>
                        <a:pt x="111" y="148"/>
                      </a:cubicBezTo>
                      <a:moveTo>
                        <a:pt x="126" y="148"/>
                      </a:moveTo>
                      <a:cubicBezTo>
                        <a:pt x="126" y="141"/>
                        <a:pt x="126" y="141"/>
                        <a:pt x="126" y="141"/>
                      </a:cubicBezTo>
                      <a:cubicBezTo>
                        <a:pt x="133" y="141"/>
                        <a:pt x="133" y="141"/>
                        <a:pt x="133" y="141"/>
                      </a:cubicBezTo>
                      <a:cubicBezTo>
                        <a:pt x="133" y="148"/>
                        <a:pt x="133" y="148"/>
                        <a:pt x="133" y="148"/>
                      </a:cubicBezTo>
                      <a:cubicBezTo>
                        <a:pt x="126" y="148"/>
                        <a:pt x="126" y="148"/>
                        <a:pt x="126" y="148"/>
                      </a:cubicBezTo>
                      <a:moveTo>
                        <a:pt x="140" y="148"/>
                      </a:moveTo>
                      <a:cubicBezTo>
                        <a:pt x="140" y="141"/>
                        <a:pt x="140" y="141"/>
                        <a:pt x="140" y="141"/>
                      </a:cubicBezTo>
                      <a:cubicBezTo>
                        <a:pt x="147" y="141"/>
                        <a:pt x="147" y="141"/>
                        <a:pt x="147" y="141"/>
                      </a:cubicBezTo>
                      <a:cubicBezTo>
                        <a:pt x="147" y="148"/>
                        <a:pt x="147" y="148"/>
                        <a:pt x="147" y="148"/>
                      </a:cubicBezTo>
                      <a:cubicBezTo>
                        <a:pt x="140" y="148"/>
                        <a:pt x="140" y="148"/>
                        <a:pt x="140" y="148"/>
                      </a:cubicBezTo>
                      <a:moveTo>
                        <a:pt x="155" y="148"/>
                      </a:moveTo>
                      <a:cubicBezTo>
                        <a:pt x="155" y="141"/>
                        <a:pt x="155" y="141"/>
                        <a:pt x="155" y="141"/>
                      </a:cubicBezTo>
                      <a:cubicBezTo>
                        <a:pt x="162" y="141"/>
                        <a:pt x="162" y="141"/>
                        <a:pt x="162" y="141"/>
                      </a:cubicBezTo>
                      <a:cubicBezTo>
                        <a:pt x="162" y="148"/>
                        <a:pt x="162" y="148"/>
                        <a:pt x="162" y="148"/>
                      </a:cubicBezTo>
                      <a:cubicBezTo>
                        <a:pt x="155" y="148"/>
                        <a:pt x="155" y="148"/>
                        <a:pt x="155" y="148"/>
                      </a:cubicBezTo>
                      <a:moveTo>
                        <a:pt x="170" y="148"/>
                      </a:move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177" y="148"/>
                        <a:pt x="177" y="148"/>
                        <a:pt x="177" y="148"/>
                      </a:cubicBezTo>
                      <a:cubicBezTo>
                        <a:pt x="170" y="148"/>
                        <a:pt x="170" y="148"/>
                        <a:pt x="170" y="148"/>
                      </a:cubicBezTo>
                      <a:moveTo>
                        <a:pt x="185" y="148"/>
                      </a:moveTo>
                      <a:cubicBezTo>
                        <a:pt x="185" y="141"/>
                        <a:pt x="185" y="141"/>
                        <a:pt x="185" y="141"/>
                      </a:cubicBezTo>
                      <a:cubicBezTo>
                        <a:pt x="192" y="141"/>
                        <a:pt x="192" y="141"/>
                        <a:pt x="192" y="141"/>
                      </a:cubicBezTo>
                      <a:cubicBezTo>
                        <a:pt x="192" y="148"/>
                        <a:pt x="192" y="148"/>
                        <a:pt x="192" y="148"/>
                      </a:cubicBezTo>
                      <a:cubicBezTo>
                        <a:pt x="185" y="148"/>
                        <a:pt x="185" y="148"/>
                        <a:pt x="185" y="148"/>
                      </a:cubicBezTo>
                      <a:moveTo>
                        <a:pt x="199" y="148"/>
                      </a:moveTo>
                      <a:cubicBezTo>
                        <a:pt x="199" y="141"/>
                        <a:pt x="199" y="141"/>
                        <a:pt x="199" y="141"/>
                      </a:cubicBezTo>
                      <a:cubicBezTo>
                        <a:pt x="206" y="141"/>
                        <a:pt x="206" y="141"/>
                        <a:pt x="206" y="141"/>
                      </a:cubicBezTo>
                      <a:cubicBezTo>
                        <a:pt x="206" y="148"/>
                        <a:pt x="206" y="148"/>
                        <a:pt x="206" y="148"/>
                      </a:cubicBezTo>
                      <a:cubicBezTo>
                        <a:pt x="199" y="148"/>
                        <a:pt x="199" y="148"/>
                        <a:pt x="199" y="148"/>
                      </a:cubicBezTo>
                      <a:moveTo>
                        <a:pt x="214" y="148"/>
                      </a:moveTo>
                      <a:cubicBezTo>
                        <a:pt x="214" y="141"/>
                        <a:pt x="214" y="141"/>
                        <a:pt x="214" y="141"/>
                      </a:cubicBezTo>
                      <a:cubicBezTo>
                        <a:pt x="221" y="141"/>
                        <a:pt x="221" y="141"/>
                        <a:pt x="221" y="141"/>
                      </a:cubicBezTo>
                      <a:cubicBezTo>
                        <a:pt x="221" y="148"/>
                        <a:pt x="221" y="148"/>
                        <a:pt x="221" y="148"/>
                      </a:cubicBezTo>
                      <a:cubicBezTo>
                        <a:pt x="214" y="148"/>
                        <a:pt x="214" y="148"/>
                        <a:pt x="214" y="148"/>
                      </a:cubicBezTo>
                      <a:moveTo>
                        <a:pt x="229" y="148"/>
                      </a:moveTo>
                      <a:cubicBezTo>
                        <a:pt x="229" y="141"/>
                        <a:pt x="229" y="141"/>
                        <a:pt x="229" y="141"/>
                      </a:cubicBezTo>
                      <a:cubicBezTo>
                        <a:pt x="236" y="141"/>
                        <a:pt x="236" y="141"/>
                        <a:pt x="236" y="141"/>
                      </a:cubicBezTo>
                      <a:cubicBezTo>
                        <a:pt x="236" y="148"/>
                        <a:pt x="236" y="148"/>
                        <a:pt x="236" y="14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moveTo>
                        <a:pt x="244" y="148"/>
                      </a:moveTo>
                      <a:cubicBezTo>
                        <a:pt x="244" y="141"/>
                        <a:pt x="244" y="141"/>
                        <a:pt x="244" y="141"/>
                      </a:cubicBezTo>
                      <a:cubicBezTo>
                        <a:pt x="251" y="141"/>
                        <a:pt x="251" y="141"/>
                        <a:pt x="251" y="141"/>
                      </a:cubicBezTo>
                      <a:cubicBezTo>
                        <a:pt x="251" y="148"/>
                        <a:pt x="251" y="148"/>
                        <a:pt x="251" y="148"/>
                      </a:cubicBezTo>
                      <a:cubicBezTo>
                        <a:pt x="244" y="148"/>
                        <a:pt x="244" y="148"/>
                        <a:pt x="244" y="148"/>
                      </a:cubicBezTo>
                      <a:moveTo>
                        <a:pt x="258" y="148"/>
                      </a:moveTo>
                      <a:cubicBezTo>
                        <a:pt x="258" y="141"/>
                        <a:pt x="258" y="141"/>
                        <a:pt x="258" y="141"/>
                      </a:cubicBezTo>
                      <a:cubicBezTo>
                        <a:pt x="265" y="141"/>
                        <a:pt x="265" y="141"/>
                        <a:pt x="265" y="141"/>
                      </a:cubicBezTo>
                      <a:cubicBezTo>
                        <a:pt x="265" y="148"/>
                        <a:pt x="265" y="148"/>
                        <a:pt x="265" y="148"/>
                      </a:cubicBezTo>
                      <a:cubicBezTo>
                        <a:pt x="258" y="148"/>
                        <a:pt x="258" y="148"/>
                        <a:pt x="258" y="148"/>
                      </a:cubicBezTo>
                      <a:moveTo>
                        <a:pt x="273" y="148"/>
                      </a:moveTo>
                      <a:cubicBezTo>
                        <a:pt x="273" y="141"/>
                        <a:pt x="273" y="141"/>
                        <a:pt x="273" y="141"/>
                      </a:cubicBezTo>
                      <a:cubicBezTo>
                        <a:pt x="280" y="141"/>
                        <a:pt x="280" y="141"/>
                        <a:pt x="280" y="141"/>
                      </a:cubicBezTo>
                      <a:cubicBezTo>
                        <a:pt x="280" y="148"/>
                        <a:pt x="280" y="148"/>
                        <a:pt x="280" y="148"/>
                      </a:cubicBezTo>
                      <a:cubicBezTo>
                        <a:pt x="273" y="148"/>
                        <a:pt x="273" y="148"/>
                        <a:pt x="273" y="148"/>
                      </a:cubicBezTo>
                      <a:moveTo>
                        <a:pt x="288" y="148"/>
                      </a:moveTo>
                      <a:cubicBezTo>
                        <a:pt x="288" y="141"/>
                        <a:pt x="288" y="141"/>
                        <a:pt x="288" y="141"/>
                      </a:cubicBezTo>
                      <a:cubicBezTo>
                        <a:pt x="295" y="141"/>
                        <a:pt x="295" y="141"/>
                        <a:pt x="295" y="141"/>
                      </a:cubicBezTo>
                      <a:cubicBezTo>
                        <a:pt x="295" y="148"/>
                        <a:pt x="295" y="148"/>
                        <a:pt x="295" y="148"/>
                      </a:cubicBezTo>
                      <a:cubicBezTo>
                        <a:pt x="288" y="148"/>
                        <a:pt x="288" y="148"/>
                        <a:pt x="288" y="148"/>
                      </a:cubicBezTo>
                      <a:moveTo>
                        <a:pt x="303" y="148"/>
                      </a:moveTo>
                      <a:cubicBezTo>
                        <a:pt x="303" y="141"/>
                        <a:pt x="303" y="141"/>
                        <a:pt x="303" y="141"/>
                      </a:cubicBezTo>
                      <a:cubicBezTo>
                        <a:pt x="310" y="141"/>
                        <a:pt x="310" y="141"/>
                        <a:pt x="310" y="141"/>
                      </a:cubicBezTo>
                      <a:cubicBezTo>
                        <a:pt x="310" y="148"/>
                        <a:pt x="310" y="148"/>
                        <a:pt x="310" y="148"/>
                      </a:cubicBezTo>
                      <a:cubicBezTo>
                        <a:pt x="303" y="148"/>
                        <a:pt x="303" y="148"/>
                        <a:pt x="303" y="148"/>
                      </a:cubicBezTo>
                      <a:moveTo>
                        <a:pt x="317" y="148"/>
                      </a:moveTo>
                      <a:cubicBezTo>
                        <a:pt x="317" y="141"/>
                        <a:pt x="317" y="141"/>
                        <a:pt x="317" y="141"/>
                      </a:cubicBezTo>
                      <a:cubicBezTo>
                        <a:pt x="324" y="141"/>
                        <a:pt x="324" y="141"/>
                        <a:pt x="324" y="141"/>
                      </a:cubicBezTo>
                      <a:cubicBezTo>
                        <a:pt x="324" y="148"/>
                        <a:pt x="324" y="148"/>
                        <a:pt x="324" y="148"/>
                      </a:cubicBezTo>
                      <a:cubicBezTo>
                        <a:pt x="317" y="148"/>
                        <a:pt x="317" y="148"/>
                        <a:pt x="317" y="148"/>
                      </a:cubicBezTo>
                      <a:moveTo>
                        <a:pt x="332" y="148"/>
                      </a:moveTo>
                      <a:cubicBezTo>
                        <a:pt x="332" y="141"/>
                        <a:pt x="332" y="141"/>
                        <a:pt x="332" y="141"/>
                      </a:cubicBezTo>
                      <a:cubicBezTo>
                        <a:pt x="339" y="141"/>
                        <a:pt x="339" y="141"/>
                        <a:pt x="339" y="141"/>
                      </a:cubicBezTo>
                      <a:cubicBezTo>
                        <a:pt x="339" y="148"/>
                        <a:pt x="339" y="148"/>
                        <a:pt x="339" y="148"/>
                      </a:cubicBezTo>
                      <a:cubicBezTo>
                        <a:pt x="332" y="148"/>
                        <a:pt x="332" y="148"/>
                        <a:pt x="332" y="148"/>
                      </a:cubicBezTo>
                      <a:moveTo>
                        <a:pt x="347" y="148"/>
                      </a:moveTo>
                      <a:cubicBezTo>
                        <a:pt x="347" y="141"/>
                        <a:pt x="347" y="141"/>
                        <a:pt x="347" y="141"/>
                      </a:cubicBezTo>
                      <a:cubicBezTo>
                        <a:pt x="354" y="141"/>
                        <a:pt x="354" y="141"/>
                        <a:pt x="354" y="141"/>
                      </a:cubicBezTo>
                      <a:cubicBezTo>
                        <a:pt x="354" y="148"/>
                        <a:pt x="354" y="148"/>
                        <a:pt x="354" y="148"/>
                      </a:cubicBezTo>
                      <a:cubicBezTo>
                        <a:pt x="347" y="148"/>
                        <a:pt x="347" y="148"/>
                        <a:pt x="347" y="148"/>
                      </a:cubicBezTo>
                      <a:moveTo>
                        <a:pt x="362" y="148"/>
                      </a:moveTo>
                      <a:cubicBezTo>
                        <a:pt x="362" y="141"/>
                        <a:pt x="362" y="141"/>
                        <a:pt x="362" y="141"/>
                      </a:cubicBezTo>
                      <a:cubicBezTo>
                        <a:pt x="369" y="141"/>
                        <a:pt x="369" y="141"/>
                        <a:pt x="369" y="141"/>
                      </a:cubicBezTo>
                      <a:cubicBezTo>
                        <a:pt x="369" y="148"/>
                        <a:pt x="369" y="148"/>
                        <a:pt x="369" y="148"/>
                      </a:cubicBezTo>
                      <a:cubicBezTo>
                        <a:pt x="362" y="148"/>
                        <a:pt x="362" y="148"/>
                        <a:pt x="362" y="148"/>
                      </a:cubicBezTo>
                      <a:moveTo>
                        <a:pt x="22" y="133"/>
                      </a:moveTo>
                      <a:cubicBezTo>
                        <a:pt x="22" y="126"/>
                        <a:pt x="22" y="126"/>
                        <a:pt x="22" y="126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29" y="133"/>
                        <a:pt x="29" y="133"/>
                        <a:pt x="29" y="133"/>
                      </a:cubicBezTo>
                      <a:cubicBezTo>
                        <a:pt x="22" y="133"/>
                        <a:pt x="22" y="133"/>
                        <a:pt x="22" y="133"/>
                      </a:cubicBezTo>
                      <a:moveTo>
                        <a:pt x="37" y="133"/>
                      </a:moveTo>
                      <a:cubicBezTo>
                        <a:pt x="37" y="126"/>
                        <a:pt x="37" y="126"/>
                        <a:pt x="37" y="126"/>
                      </a:cubicBezTo>
                      <a:cubicBezTo>
                        <a:pt x="44" y="126"/>
                        <a:pt x="44" y="126"/>
                        <a:pt x="44" y="126"/>
                      </a:cubicBezTo>
                      <a:cubicBezTo>
                        <a:pt x="44" y="133"/>
                        <a:pt x="44" y="133"/>
                        <a:pt x="44" y="133"/>
                      </a:cubicBezTo>
                      <a:cubicBezTo>
                        <a:pt x="37" y="133"/>
                        <a:pt x="37" y="133"/>
                        <a:pt x="37" y="133"/>
                      </a:cubicBezTo>
                      <a:moveTo>
                        <a:pt x="52" y="133"/>
                      </a:moveTo>
                      <a:cubicBezTo>
                        <a:pt x="52" y="126"/>
                        <a:pt x="52" y="126"/>
                        <a:pt x="52" y="126"/>
                      </a:cubicBezTo>
                      <a:cubicBezTo>
                        <a:pt x="59" y="126"/>
                        <a:pt x="59" y="126"/>
                        <a:pt x="59" y="126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52" y="133"/>
                        <a:pt x="52" y="133"/>
                        <a:pt x="52" y="133"/>
                      </a:cubicBezTo>
                      <a:moveTo>
                        <a:pt x="67" y="133"/>
                      </a:move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74" y="126"/>
                        <a:pt x="74" y="126"/>
                        <a:pt x="74" y="126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67" y="133"/>
                        <a:pt x="67" y="133"/>
                        <a:pt x="67" y="133"/>
                      </a:cubicBezTo>
                      <a:moveTo>
                        <a:pt x="81" y="133"/>
                      </a:moveTo>
                      <a:cubicBezTo>
                        <a:pt x="81" y="126"/>
                        <a:pt x="81" y="126"/>
                        <a:pt x="81" y="126"/>
                      </a:cubicBezTo>
                      <a:cubicBezTo>
                        <a:pt x="88" y="126"/>
                        <a:pt x="88" y="126"/>
                        <a:pt x="88" y="126"/>
                      </a:cubicBezTo>
                      <a:cubicBezTo>
                        <a:pt x="88" y="133"/>
                        <a:pt x="88" y="133"/>
                        <a:pt x="88" y="133"/>
                      </a:cubicBezTo>
                      <a:cubicBezTo>
                        <a:pt x="81" y="133"/>
                        <a:pt x="81" y="133"/>
                        <a:pt x="81" y="133"/>
                      </a:cubicBezTo>
                      <a:moveTo>
                        <a:pt x="96" y="133"/>
                      </a:move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103" y="126"/>
                        <a:pt x="103" y="126"/>
                        <a:pt x="103" y="126"/>
                      </a:cubicBezTo>
                      <a:cubicBezTo>
                        <a:pt x="103" y="133"/>
                        <a:pt x="103" y="133"/>
                        <a:pt x="103" y="133"/>
                      </a:cubicBezTo>
                      <a:cubicBezTo>
                        <a:pt x="96" y="133"/>
                        <a:pt x="96" y="133"/>
                        <a:pt x="96" y="133"/>
                      </a:cubicBezTo>
                      <a:moveTo>
                        <a:pt x="111" y="133"/>
                      </a:moveTo>
                      <a:cubicBezTo>
                        <a:pt x="111" y="126"/>
                        <a:pt x="111" y="126"/>
                        <a:pt x="111" y="126"/>
                      </a:cubicBezTo>
                      <a:cubicBezTo>
                        <a:pt x="118" y="126"/>
                        <a:pt x="118" y="126"/>
                        <a:pt x="118" y="126"/>
                      </a:cubicBezTo>
                      <a:cubicBezTo>
                        <a:pt x="118" y="133"/>
                        <a:pt x="118" y="133"/>
                        <a:pt x="118" y="133"/>
                      </a:cubicBezTo>
                      <a:cubicBezTo>
                        <a:pt x="111" y="133"/>
                        <a:pt x="111" y="133"/>
                        <a:pt x="111" y="133"/>
                      </a:cubicBezTo>
                      <a:moveTo>
                        <a:pt x="126" y="133"/>
                      </a:moveTo>
                      <a:cubicBezTo>
                        <a:pt x="126" y="126"/>
                        <a:pt x="126" y="126"/>
                        <a:pt x="126" y="126"/>
                      </a:cubicBezTo>
                      <a:cubicBezTo>
                        <a:pt x="133" y="126"/>
                        <a:pt x="133" y="126"/>
                        <a:pt x="133" y="126"/>
                      </a:cubicBezTo>
                      <a:cubicBezTo>
                        <a:pt x="133" y="133"/>
                        <a:pt x="133" y="133"/>
                        <a:pt x="133" y="133"/>
                      </a:cubicBezTo>
                      <a:cubicBezTo>
                        <a:pt x="126" y="133"/>
                        <a:pt x="126" y="133"/>
                        <a:pt x="126" y="133"/>
                      </a:cubicBezTo>
                      <a:moveTo>
                        <a:pt x="140" y="133"/>
                      </a:moveTo>
                      <a:cubicBezTo>
                        <a:pt x="140" y="126"/>
                        <a:pt x="140" y="126"/>
                        <a:pt x="140" y="126"/>
                      </a:cubicBezTo>
                      <a:cubicBezTo>
                        <a:pt x="147" y="126"/>
                        <a:pt x="147" y="126"/>
                        <a:pt x="147" y="126"/>
                      </a:cubicBezTo>
                      <a:cubicBezTo>
                        <a:pt x="147" y="133"/>
                        <a:pt x="147" y="133"/>
                        <a:pt x="147" y="133"/>
                      </a:cubicBezTo>
                      <a:cubicBezTo>
                        <a:pt x="140" y="133"/>
                        <a:pt x="140" y="133"/>
                        <a:pt x="140" y="133"/>
                      </a:cubicBezTo>
                      <a:moveTo>
                        <a:pt x="155" y="133"/>
                      </a:moveTo>
                      <a:cubicBezTo>
                        <a:pt x="155" y="126"/>
                        <a:pt x="155" y="126"/>
                        <a:pt x="155" y="126"/>
                      </a:cubicBezTo>
                      <a:cubicBezTo>
                        <a:pt x="162" y="126"/>
                        <a:pt x="162" y="126"/>
                        <a:pt x="162" y="126"/>
                      </a:cubicBezTo>
                      <a:cubicBezTo>
                        <a:pt x="162" y="133"/>
                        <a:pt x="162" y="133"/>
                        <a:pt x="162" y="133"/>
                      </a:cubicBezTo>
                      <a:cubicBezTo>
                        <a:pt x="155" y="133"/>
                        <a:pt x="155" y="133"/>
                        <a:pt x="155" y="133"/>
                      </a:cubicBezTo>
                      <a:moveTo>
                        <a:pt x="170" y="133"/>
                      </a:moveTo>
                      <a:cubicBezTo>
                        <a:pt x="170" y="126"/>
                        <a:pt x="170" y="126"/>
                        <a:pt x="170" y="126"/>
                      </a:cubicBezTo>
                      <a:cubicBezTo>
                        <a:pt x="177" y="126"/>
                        <a:pt x="177" y="126"/>
                        <a:pt x="177" y="126"/>
                      </a:cubicBezTo>
                      <a:cubicBezTo>
                        <a:pt x="177" y="133"/>
                        <a:pt x="177" y="133"/>
                        <a:pt x="177" y="133"/>
                      </a:cubicBezTo>
                      <a:cubicBezTo>
                        <a:pt x="170" y="133"/>
                        <a:pt x="170" y="133"/>
                        <a:pt x="170" y="133"/>
                      </a:cubicBezTo>
                      <a:moveTo>
                        <a:pt x="185" y="133"/>
                      </a:moveTo>
                      <a:cubicBezTo>
                        <a:pt x="185" y="126"/>
                        <a:pt x="185" y="126"/>
                        <a:pt x="185" y="126"/>
                      </a:cubicBezTo>
                      <a:cubicBezTo>
                        <a:pt x="192" y="126"/>
                        <a:pt x="192" y="126"/>
                        <a:pt x="192" y="126"/>
                      </a:cubicBezTo>
                      <a:cubicBezTo>
                        <a:pt x="192" y="133"/>
                        <a:pt x="192" y="133"/>
                        <a:pt x="192" y="133"/>
                      </a:cubicBezTo>
                      <a:cubicBezTo>
                        <a:pt x="185" y="133"/>
                        <a:pt x="185" y="133"/>
                        <a:pt x="185" y="133"/>
                      </a:cubicBezTo>
                      <a:moveTo>
                        <a:pt x="199" y="133"/>
                      </a:moveTo>
                      <a:cubicBezTo>
                        <a:pt x="199" y="126"/>
                        <a:pt x="199" y="126"/>
                        <a:pt x="199" y="126"/>
                      </a:cubicBezTo>
                      <a:cubicBezTo>
                        <a:pt x="206" y="126"/>
                        <a:pt x="206" y="126"/>
                        <a:pt x="206" y="126"/>
                      </a:cubicBezTo>
                      <a:cubicBezTo>
                        <a:pt x="206" y="133"/>
                        <a:pt x="206" y="133"/>
                        <a:pt x="206" y="133"/>
                      </a:cubicBezTo>
                      <a:cubicBezTo>
                        <a:pt x="199" y="133"/>
                        <a:pt x="199" y="133"/>
                        <a:pt x="199" y="133"/>
                      </a:cubicBezTo>
                      <a:moveTo>
                        <a:pt x="214" y="133"/>
                      </a:moveTo>
                      <a:cubicBezTo>
                        <a:pt x="214" y="126"/>
                        <a:pt x="214" y="126"/>
                        <a:pt x="214" y="126"/>
                      </a:cubicBezTo>
                      <a:cubicBezTo>
                        <a:pt x="221" y="126"/>
                        <a:pt x="221" y="126"/>
                        <a:pt x="221" y="126"/>
                      </a:cubicBezTo>
                      <a:cubicBezTo>
                        <a:pt x="221" y="133"/>
                        <a:pt x="221" y="133"/>
                        <a:pt x="221" y="133"/>
                      </a:cubicBezTo>
                      <a:cubicBezTo>
                        <a:pt x="214" y="133"/>
                        <a:pt x="214" y="133"/>
                        <a:pt x="214" y="133"/>
                      </a:cubicBezTo>
                      <a:moveTo>
                        <a:pt x="229" y="133"/>
                      </a:moveTo>
                      <a:cubicBezTo>
                        <a:pt x="229" y="126"/>
                        <a:pt x="229" y="126"/>
                        <a:pt x="229" y="126"/>
                      </a:cubicBezTo>
                      <a:cubicBezTo>
                        <a:pt x="236" y="126"/>
                        <a:pt x="236" y="126"/>
                        <a:pt x="236" y="126"/>
                      </a:cubicBezTo>
                      <a:cubicBezTo>
                        <a:pt x="236" y="133"/>
                        <a:pt x="236" y="133"/>
                        <a:pt x="236" y="133"/>
                      </a:cubicBezTo>
                      <a:cubicBezTo>
                        <a:pt x="229" y="133"/>
                        <a:pt x="229" y="133"/>
                        <a:pt x="229" y="133"/>
                      </a:cubicBezTo>
                      <a:moveTo>
                        <a:pt x="244" y="133"/>
                      </a:moveTo>
                      <a:cubicBezTo>
                        <a:pt x="244" y="126"/>
                        <a:pt x="244" y="126"/>
                        <a:pt x="244" y="126"/>
                      </a:cubicBezTo>
                      <a:cubicBezTo>
                        <a:pt x="251" y="126"/>
                        <a:pt x="251" y="126"/>
                        <a:pt x="251" y="126"/>
                      </a:cubicBezTo>
                      <a:cubicBezTo>
                        <a:pt x="251" y="133"/>
                        <a:pt x="251" y="133"/>
                        <a:pt x="251" y="133"/>
                      </a:cubicBezTo>
                      <a:cubicBezTo>
                        <a:pt x="244" y="133"/>
                        <a:pt x="244" y="133"/>
                        <a:pt x="244" y="133"/>
                      </a:cubicBezTo>
                      <a:moveTo>
                        <a:pt x="258" y="133"/>
                      </a:moveTo>
                      <a:cubicBezTo>
                        <a:pt x="258" y="126"/>
                        <a:pt x="258" y="126"/>
                        <a:pt x="258" y="126"/>
                      </a:cubicBezTo>
                      <a:cubicBezTo>
                        <a:pt x="265" y="126"/>
                        <a:pt x="265" y="126"/>
                        <a:pt x="265" y="126"/>
                      </a:cubicBezTo>
                      <a:cubicBezTo>
                        <a:pt x="265" y="133"/>
                        <a:pt x="265" y="133"/>
                        <a:pt x="265" y="133"/>
                      </a:cubicBezTo>
                      <a:cubicBezTo>
                        <a:pt x="258" y="133"/>
                        <a:pt x="258" y="133"/>
                        <a:pt x="258" y="133"/>
                      </a:cubicBezTo>
                      <a:moveTo>
                        <a:pt x="273" y="133"/>
                      </a:moveTo>
                      <a:cubicBezTo>
                        <a:pt x="273" y="126"/>
                        <a:pt x="273" y="126"/>
                        <a:pt x="273" y="126"/>
                      </a:cubicBezTo>
                      <a:cubicBezTo>
                        <a:pt x="280" y="126"/>
                        <a:pt x="280" y="126"/>
                        <a:pt x="280" y="126"/>
                      </a:cubicBezTo>
                      <a:cubicBezTo>
                        <a:pt x="280" y="133"/>
                        <a:pt x="280" y="133"/>
                        <a:pt x="280" y="133"/>
                      </a:cubicBezTo>
                      <a:cubicBezTo>
                        <a:pt x="273" y="133"/>
                        <a:pt x="273" y="133"/>
                        <a:pt x="273" y="133"/>
                      </a:cubicBezTo>
                      <a:moveTo>
                        <a:pt x="288" y="133"/>
                      </a:moveTo>
                      <a:cubicBezTo>
                        <a:pt x="288" y="126"/>
                        <a:pt x="288" y="126"/>
                        <a:pt x="288" y="126"/>
                      </a:cubicBezTo>
                      <a:cubicBezTo>
                        <a:pt x="295" y="126"/>
                        <a:pt x="295" y="126"/>
                        <a:pt x="295" y="126"/>
                      </a:cubicBezTo>
                      <a:cubicBezTo>
                        <a:pt x="295" y="133"/>
                        <a:pt x="295" y="133"/>
                        <a:pt x="295" y="133"/>
                      </a:cubicBezTo>
                      <a:cubicBezTo>
                        <a:pt x="288" y="133"/>
                        <a:pt x="288" y="133"/>
                        <a:pt x="288" y="133"/>
                      </a:cubicBezTo>
                      <a:moveTo>
                        <a:pt x="303" y="133"/>
                      </a:moveTo>
                      <a:cubicBezTo>
                        <a:pt x="303" y="126"/>
                        <a:pt x="303" y="126"/>
                        <a:pt x="303" y="126"/>
                      </a:cubicBezTo>
                      <a:cubicBezTo>
                        <a:pt x="310" y="126"/>
                        <a:pt x="310" y="126"/>
                        <a:pt x="310" y="126"/>
                      </a:cubicBezTo>
                      <a:cubicBezTo>
                        <a:pt x="310" y="133"/>
                        <a:pt x="310" y="133"/>
                        <a:pt x="310" y="133"/>
                      </a:cubicBezTo>
                      <a:cubicBezTo>
                        <a:pt x="303" y="133"/>
                        <a:pt x="303" y="133"/>
                        <a:pt x="303" y="133"/>
                      </a:cubicBezTo>
                      <a:moveTo>
                        <a:pt x="317" y="133"/>
                      </a:moveTo>
                      <a:cubicBezTo>
                        <a:pt x="317" y="126"/>
                        <a:pt x="317" y="126"/>
                        <a:pt x="317" y="126"/>
                      </a:cubicBezTo>
                      <a:cubicBezTo>
                        <a:pt x="324" y="126"/>
                        <a:pt x="324" y="126"/>
                        <a:pt x="324" y="126"/>
                      </a:cubicBezTo>
                      <a:cubicBezTo>
                        <a:pt x="324" y="133"/>
                        <a:pt x="324" y="133"/>
                        <a:pt x="324" y="133"/>
                      </a:cubicBezTo>
                      <a:cubicBezTo>
                        <a:pt x="317" y="133"/>
                        <a:pt x="317" y="133"/>
                        <a:pt x="317" y="133"/>
                      </a:cubicBezTo>
                      <a:moveTo>
                        <a:pt x="332" y="133"/>
                      </a:moveTo>
                      <a:cubicBezTo>
                        <a:pt x="332" y="126"/>
                        <a:pt x="332" y="126"/>
                        <a:pt x="332" y="126"/>
                      </a:cubicBezTo>
                      <a:cubicBezTo>
                        <a:pt x="339" y="126"/>
                        <a:pt x="339" y="126"/>
                        <a:pt x="339" y="126"/>
                      </a:cubicBezTo>
                      <a:cubicBezTo>
                        <a:pt x="339" y="133"/>
                        <a:pt x="339" y="133"/>
                        <a:pt x="339" y="133"/>
                      </a:cubicBezTo>
                      <a:cubicBezTo>
                        <a:pt x="332" y="133"/>
                        <a:pt x="332" y="133"/>
                        <a:pt x="332" y="133"/>
                      </a:cubicBezTo>
                      <a:moveTo>
                        <a:pt x="347" y="133"/>
                      </a:moveTo>
                      <a:cubicBezTo>
                        <a:pt x="347" y="126"/>
                        <a:pt x="347" y="126"/>
                        <a:pt x="347" y="126"/>
                      </a:cubicBezTo>
                      <a:cubicBezTo>
                        <a:pt x="354" y="126"/>
                        <a:pt x="354" y="126"/>
                        <a:pt x="354" y="126"/>
                      </a:cubicBezTo>
                      <a:cubicBezTo>
                        <a:pt x="354" y="133"/>
                        <a:pt x="354" y="133"/>
                        <a:pt x="354" y="133"/>
                      </a:cubicBezTo>
                      <a:cubicBezTo>
                        <a:pt x="347" y="133"/>
                        <a:pt x="347" y="133"/>
                        <a:pt x="347" y="133"/>
                      </a:cubicBezTo>
                      <a:moveTo>
                        <a:pt x="362" y="133"/>
                      </a:moveTo>
                      <a:cubicBezTo>
                        <a:pt x="362" y="126"/>
                        <a:pt x="362" y="126"/>
                        <a:pt x="362" y="126"/>
                      </a:cubicBezTo>
                      <a:cubicBezTo>
                        <a:pt x="369" y="126"/>
                        <a:pt x="369" y="126"/>
                        <a:pt x="369" y="126"/>
                      </a:cubicBezTo>
                      <a:cubicBezTo>
                        <a:pt x="369" y="133"/>
                        <a:pt x="369" y="133"/>
                        <a:pt x="369" y="133"/>
                      </a:cubicBezTo>
                      <a:cubicBezTo>
                        <a:pt x="362" y="133"/>
                        <a:pt x="362" y="133"/>
                        <a:pt x="362" y="133"/>
                      </a:cubicBezTo>
                      <a:moveTo>
                        <a:pt x="22" y="118"/>
                      </a:moveTo>
                      <a:cubicBezTo>
                        <a:pt x="22" y="111"/>
                        <a:pt x="22" y="111"/>
                        <a:pt x="22" y="111"/>
                      </a:cubicBezTo>
                      <a:cubicBezTo>
                        <a:pt x="29" y="111"/>
                        <a:pt x="29" y="111"/>
                        <a:pt x="29" y="111"/>
                      </a:cubicBez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22" y="118"/>
                        <a:pt x="22" y="118"/>
                        <a:pt x="22" y="118"/>
                      </a:cubicBezTo>
                      <a:moveTo>
                        <a:pt x="37" y="118"/>
                      </a:moveTo>
                      <a:cubicBezTo>
                        <a:pt x="37" y="111"/>
                        <a:pt x="37" y="111"/>
                        <a:pt x="37" y="111"/>
                      </a:cubicBezTo>
                      <a:cubicBezTo>
                        <a:pt x="44" y="111"/>
                        <a:pt x="44" y="111"/>
                        <a:pt x="44" y="111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37" y="118"/>
                        <a:pt x="37" y="118"/>
                        <a:pt x="37" y="118"/>
                      </a:cubicBezTo>
                      <a:moveTo>
                        <a:pt x="52" y="118"/>
                      </a:moveTo>
                      <a:cubicBezTo>
                        <a:pt x="52" y="111"/>
                        <a:pt x="52" y="111"/>
                        <a:pt x="52" y="111"/>
                      </a:cubicBezTo>
                      <a:cubicBezTo>
                        <a:pt x="59" y="111"/>
                        <a:pt x="59" y="111"/>
                        <a:pt x="59" y="111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52" y="118"/>
                        <a:pt x="52" y="118"/>
                        <a:pt x="52" y="118"/>
                      </a:cubicBezTo>
                      <a:moveTo>
                        <a:pt x="67" y="118"/>
                      </a:moveTo>
                      <a:cubicBezTo>
                        <a:pt x="67" y="111"/>
                        <a:pt x="67" y="111"/>
                        <a:pt x="67" y="111"/>
                      </a:cubicBezTo>
                      <a:cubicBezTo>
                        <a:pt x="74" y="111"/>
                        <a:pt x="74" y="111"/>
                        <a:pt x="74" y="111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67" y="118"/>
                        <a:pt x="67" y="118"/>
                        <a:pt x="67" y="118"/>
                      </a:cubicBezTo>
                      <a:moveTo>
                        <a:pt x="81" y="118"/>
                      </a:moveTo>
                      <a:cubicBezTo>
                        <a:pt x="81" y="111"/>
                        <a:pt x="81" y="111"/>
                        <a:pt x="81" y="111"/>
                      </a:cubicBezTo>
                      <a:cubicBezTo>
                        <a:pt x="88" y="111"/>
                        <a:pt x="88" y="111"/>
                        <a:pt x="88" y="111"/>
                      </a:cubicBezTo>
                      <a:cubicBezTo>
                        <a:pt x="88" y="118"/>
                        <a:pt x="88" y="118"/>
                        <a:pt x="88" y="118"/>
                      </a:cubicBezTo>
                      <a:cubicBezTo>
                        <a:pt x="81" y="118"/>
                        <a:pt x="81" y="118"/>
                        <a:pt x="81" y="118"/>
                      </a:cubicBezTo>
                      <a:moveTo>
                        <a:pt x="96" y="118"/>
                      </a:move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3" y="111"/>
                        <a:pt x="103" y="111"/>
                        <a:pt x="103" y="111"/>
                      </a:cubicBezTo>
                      <a:cubicBezTo>
                        <a:pt x="103" y="118"/>
                        <a:pt x="103" y="118"/>
                        <a:pt x="103" y="118"/>
                      </a:cubicBezTo>
                      <a:cubicBezTo>
                        <a:pt x="96" y="118"/>
                        <a:pt x="96" y="118"/>
                        <a:pt x="96" y="118"/>
                      </a:cubicBezTo>
                      <a:moveTo>
                        <a:pt x="111" y="118"/>
                      </a:moveTo>
                      <a:cubicBezTo>
                        <a:pt x="111" y="111"/>
                        <a:pt x="111" y="111"/>
                        <a:pt x="111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8"/>
                        <a:pt x="118" y="118"/>
                        <a:pt x="118" y="118"/>
                      </a:cubicBezTo>
                      <a:cubicBezTo>
                        <a:pt x="111" y="118"/>
                        <a:pt x="111" y="118"/>
                        <a:pt x="111" y="118"/>
                      </a:cubicBezTo>
                      <a:moveTo>
                        <a:pt x="126" y="118"/>
                      </a:move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33" y="111"/>
                        <a:pt x="133" y="111"/>
                        <a:pt x="133" y="111"/>
                      </a:cubicBezTo>
                      <a:cubicBezTo>
                        <a:pt x="133" y="118"/>
                        <a:pt x="133" y="118"/>
                        <a:pt x="133" y="118"/>
                      </a:cubicBezTo>
                      <a:cubicBezTo>
                        <a:pt x="126" y="118"/>
                        <a:pt x="126" y="118"/>
                        <a:pt x="126" y="118"/>
                      </a:cubicBezTo>
                      <a:moveTo>
                        <a:pt x="140" y="118"/>
                      </a:moveTo>
                      <a:cubicBezTo>
                        <a:pt x="140" y="111"/>
                        <a:pt x="140" y="111"/>
                        <a:pt x="140" y="111"/>
                      </a:cubicBezTo>
                      <a:cubicBezTo>
                        <a:pt x="147" y="111"/>
                        <a:pt x="147" y="111"/>
                        <a:pt x="147" y="111"/>
                      </a:cubicBezTo>
                      <a:cubicBezTo>
                        <a:pt x="147" y="118"/>
                        <a:pt x="147" y="118"/>
                        <a:pt x="147" y="118"/>
                      </a:cubicBezTo>
                      <a:cubicBezTo>
                        <a:pt x="140" y="118"/>
                        <a:pt x="140" y="118"/>
                        <a:pt x="140" y="118"/>
                      </a:cubicBezTo>
                      <a:moveTo>
                        <a:pt x="155" y="118"/>
                      </a:moveTo>
                      <a:cubicBezTo>
                        <a:pt x="155" y="111"/>
                        <a:pt x="155" y="111"/>
                        <a:pt x="155" y="111"/>
                      </a:cubicBezTo>
                      <a:cubicBezTo>
                        <a:pt x="162" y="111"/>
                        <a:pt x="162" y="111"/>
                        <a:pt x="162" y="111"/>
                      </a:cubicBezTo>
                      <a:cubicBezTo>
                        <a:pt x="162" y="118"/>
                        <a:pt x="162" y="118"/>
                        <a:pt x="162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moveTo>
                        <a:pt x="170" y="118"/>
                      </a:moveTo>
                      <a:cubicBezTo>
                        <a:pt x="170" y="111"/>
                        <a:pt x="170" y="111"/>
                        <a:pt x="170" y="111"/>
                      </a:cubicBezTo>
                      <a:cubicBezTo>
                        <a:pt x="177" y="111"/>
                        <a:pt x="177" y="111"/>
                        <a:pt x="177" y="111"/>
                      </a:cubicBezTo>
                      <a:cubicBezTo>
                        <a:pt x="177" y="118"/>
                        <a:pt x="177" y="118"/>
                        <a:pt x="177" y="118"/>
                      </a:cubicBezTo>
                      <a:cubicBezTo>
                        <a:pt x="170" y="118"/>
                        <a:pt x="170" y="118"/>
                        <a:pt x="170" y="118"/>
                      </a:cubicBezTo>
                      <a:moveTo>
                        <a:pt x="185" y="118"/>
                      </a:move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92" y="111"/>
                        <a:pt x="192" y="111"/>
                        <a:pt x="192" y="111"/>
                      </a:cubicBezTo>
                      <a:cubicBezTo>
                        <a:pt x="192" y="118"/>
                        <a:pt x="192" y="118"/>
                        <a:pt x="192" y="118"/>
                      </a:cubicBezTo>
                      <a:cubicBezTo>
                        <a:pt x="185" y="118"/>
                        <a:pt x="185" y="118"/>
                        <a:pt x="185" y="118"/>
                      </a:cubicBezTo>
                      <a:moveTo>
                        <a:pt x="199" y="118"/>
                      </a:moveTo>
                      <a:cubicBezTo>
                        <a:pt x="199" y="111"/>
                        <a:pt x="199" y="111"/>
                        <a:pt x="199" y="111"/>
                      </a:cubicBezTo>
                      <a:cubicBezTo>
                        <a:pt x="206" y="111"/>
                        <a:pt x="206" y="111"/>
                        <a:pt x="206" y="111"/>
                      </a:cubicBezTo>
                      <a:cubicBezTo>
                        <a:pt x="206" y="118"/>
                        <a:pt x="206" y="118"/>
                        <a:pt x="206" y="118"/>
                      </a:cubicBezTo>
                      <a:cubicBezTo>
                        <a:pt x="199" y="118"/>
                        <a:pt x="199" y="118"/>
                        <a:pt x="199" y="118"/>
                      </a:cubicBezTo>
                      <a:moveTo>
                        <a:pt x="214" y="118"/>
                      </a:moveTo>
                      <a:cubicBezTo>
                        <a:pt x="214" y="111"/>
                        <a:pt x="214" y="111"/>
                        <a:pt x="214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21" y="118"/>
                        <a:pt x="221" y="118"/>
                        <a:pt x="221" y="118"/>
                      </a:cubicBezTo>
                      <a:cubicBezTo>
                        <a:pt x="214" y="118"/>
                        <a:pt x="214" y="118"/>
                        <a:pt x="214" y="118"/>
                      </a:cubicBezTo>
                      <a:moveTo>
                        <a:pt x="229" y="118"/>
                      </a:moveTo>
                      <a:cubicBezTo>
                        <a:pt x="229" y="111"/>
                        <a:pt x="229" y="111"/>
                        <a:pt x="229" y="111"/>
                      </a:cubicBezTo>
                      <a:cubicBezTo>
                        <a:pt x="236" y="111"/>
                        <a:pt x="236" y="111"/>
                        <a:pt x="236" y="111"/>
                      </a:cubicBezTo>
                      <a:cubicBezTo>
                        <a:pt x="236" y="118"/>
                        <a:pt x="236" y="118"/>
                        <a:pt x="236" y="118"/>
                      </a:cubicBezTo>
                      <a:cubicBezTo>
                        <a:pt x="229" y="118"/>
                        <a:pt x="229" y="118"/>
                        <a:pt x="229" y="118"/>
                      </a:cubicBezTo>
                      <a:moveTo>
                        <a:pt x="244" y="118"/>
                      </a:moveTo>
                      <a:cubicBezTo>
                        <a:pt x="244" y="111"/>
                        <a:pt x="244" y="111"/>
                        <a:pt x="244" y="111"/>
                      </a:cubicBezTo>
                      <a:cubicBezTo>
                        <a:pt x="251" y="111"/>
                        <a:pt x="251" y="111"/>
                        <a:pt x="251" y="111"/>
                      </a:cubicBezTo>
                      <a:cubicBezTo>
                        <a:pt x="251" y="118"/>
                        <a:pt x="251" y="118"/>
                        <a:pt x="251" y="118"/>
                      </a:cubicBezTo>
                      <a:cubicBezTo>
                        <a:pt x="244" y="118"/>
                        <a:pt x="244" y="118"/>
                        <a:pt x="244" y="118"/>
                      </a:cubicBezTo>
                      <a:moveTo>
                        <a:pt x="258" y="118"/>
                      </a:moveTo>
                      <a:cubicBezTo>
                        <a:pt x="258" y="111"/>
                        <a:pt x="258" y="111"/>
                        <a:pt x="258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8"/>
                        <a:pt x="265" y="118"/>
                        <a:pt x="265" y="118"/>
                      </a:cubicBezTo>
                      <a:cubicBezTo>
                        <a:pt x="258" y="118"/>
                        <a:pt x="258" y="118"/>
                        <a:pt x="258" y="118"/>
                      </a:cubicBezTo>
                      <a:moveTo>
                        <a:pt x="273" y="118"/>
                      </a:moveTo>
                      <a:cubicBezTo>
                        <a:pt x="273" y="111"/>
                        <a:pt x="273" y="111"/>
                        <a:pt x="273" y="111"/>
                      </a:cubicBezTo>
                      <a:cubicBezTo>
                        <a:pt x="280" y="111"/>
                        <a:pt x="280" y="111"/>
                        <a:pt x="280" y="111"/>
                      </a:cubicBezTo>
                      <a:cubicBezTo>
                        <a:pt x="280" y="118"/>
                        <a:pt x="280" y="118"/>
                        <a:pt x="280" y="118"/>
                      </a:cubicBezTo>
                      <a:cubicBezTo>
                        <a:pt x="273" y="118"/>
                        <a:pt x="273" y="118"/>
                        <a:pt x="273" y="118"/>
                      </a:cubicBezTo>
                      <a:moveTo>
                        <a:pt x="288" y="118"/>
                      </a:moveTo>
                      <a:cubicBezTo>
                        <a:pt x="288" y="111"/>
                        <a:pt x="288" y="111"/>
                        <a:pt x="288" y="111"/>
                      </a:cubicBezTo>
                      <a:cubicBezTo>
                        <a:pt x="295" y="111"/>
                        <a:pt x="295" y="111"/>
                        <a:pt x="295" y="111"/>
                      </a:cubicBezTo>
                      <a:cubicBezTo>
                        <a:pt x="295" y="118"/>
                        <a:pt x="295" y="118"/>
                        <a:pt x="295" y="118"/>
                      </a:cubicBezTo>
                      <a:cubicBezTo>
                        <a:pt x="288" y="118"/>
                        <a:pt x="288" y="118"/>
                        <a:pt x="288" y="118"/>
                      </a:cubicBezTo>
                      <a:moveTo>
                        <a:pt x="303" y="118"/>
                      </a:moveTo>
                      <a:cubicBezTo>
                        <a:pt x="303" y="111"/>
                        <a:pt x="303" y="111"/>
                        <a:pt x="303" y="111"/>
                      </a:cubicBezTo>
                      <a:cubicBezTo>
                        <a:pt x="310" y="111"/>
                        <a:pt x="310" y="111"/>
                        <a:pt x="310" y="111"/>
                      </a:cubicBezTo>
                      <a:cubicBezTo>
                        <a:pt x="310" y="118"/>
                        <a:pt x="310" y="118"/>
                        <a:pt x="310" y="118"/>
                      </a:cubicBezTo>
                      <a:cubicBezTo>
                        <a:pt x="303" y="118"/>
                        <a:pt x="303" y="118"/>
                        <a:pt x="303" y="118"/>
                      </a:cubicBezTo>
                      <a:moveTo>
                        <a:pt x="317" y="118"/>
                      </a:moveTo>
                      <a:cubicBezTo>
                        <a:pt x="317" y="111"/>
                        <a:pt x="317" y="111"/>
                        <a:pt x="317" y="111"/>
                      </a:cubicBezTo>
                      <a:cubicBezTo>
                        <a:pt x="324" y="111"/>
                        <a:pt x="324" y="111"/>
                        <a:pt x="324" y="111"/>
                      </a:cubicBezTo>
                      <a:cubicBezTo>
                        <a:pt x="324" y="118"/>
                        <a:pt x="324" y="118"/>
                        <a:pt x="324" y="118"/>
                      </a:cubicBezTo>
                      <a:cubicBezTo>
                        <a:pt x="317" y="118"/>
                        <a:pt x="317" y="118"/>
                        <a:pt x="317" y="118"/>
                      </a:cubicBezTo>
                      <a:moveTo>
                        <a:pt x="332" y="118"/>
                      </a:moveTo>
                      <a:cubicBezTo>
                        <a:pt x="332" y="111"/>
                        <a:pt x="332" y="111"/>
                        <a:pt x="332" y="111"/>
                      </a:cubicBezTo>
                      <a:cubicBezTo>
                        <a:pt x="339" y="111"/>
                        <a:pt x="339" y="111"/>
                        <a:pt x="339" y="111"/>
                      </a:cubicBezTo>
                      <a:cubicBezTo>
                        <a:pt x="339" y="118"/>
                        <a:pt x="339" y="118"/>
                        <a:pt x="339" y="118"/>
                      </a:cubicBezTo>
                      <a:cubicBezTo>
                        <a:pt x="332" y="118"/>
                        <a:pt x="332" y="118"/>
                        <a:pt x="332" y="118"/>
                      </a:cubicBezTo>
                      <a:moveTo>
                        <a:pt x="347" y="118"/>
                      </a:moveTo>
                      <a:cubicBezTo>
                        <a:pt x="347" y="111"/>
                        <a:pt x="347" y="111"/>
                        <a:pt x="347" y="111"/>
                      </a:cubicBezTo>
                      <a:cubicBezTo>
                        <a:pt x="354" y="111"/>
                        <a:pt x="354" y="111"/>
                        <a:pt x="354" y="111"/>
                      </a:cubicBezTo>
                      <a:cubicBezTo>
                        <a:pt x="354" y="118"/>
                        <a:pt x="354" y="118"/>
                        <a:pt x="354" y="118"/>
                      </a:cubicBezTo>
                      <a:cubicBezTo>
                        <a:pt x="347" y="118"/>
                        <a:pt x="347" y="118"/>
                        <a:pt x="347" y="118"/>
                      </a:cubicBezTo>
                      <a:moveTo>
                        <a:pt x="362" y="118"/>
                      </a:moveTo>
                      <a:cubicBezTo>
                        <a:pt x="362" y="111"/>
                        <a:pt x="362" y="111"/>
                        <a:pt x="362" y="111"/>
                      </a:cubicBezTo>
                      <a:cubicBezTo>
                        <a:pt x="369" y="111"/>
                        <a:pt x="369" y="111"/>
                        <a:pt x="369" y="111"/>
                      </a:cubicBezTo>
                      <a:cubicBezTo>
                        <a:pt x="369" y="118"/>
                        <a:pt x="369" y="118"/>
                        <a:pt x="369" y="118"/>
                      </a:cubicBezTo>
                      <a:cubicBezTo>
                        <a:pt x="362" y="118"/>
                        <a:pt x="362" y="118"/>
                        <a:pt x="362" y="118"/>
                      </a:cubicBezTo>
                      <a:moveTo>
                        <a:pt x="37" y="104"/>
                      </a:moveTo>
                      <a:cubicBezTo>
                        <a:pt x="37" y="97"/>
                        <a:pt x="37" y="97"/>
                        <a:pt x="37" y="97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4" y="104"/>
                        <a:pt x="44" y="104"/>
                        <a:pt x="44" y="104"/>
                      </a:cubicBezTo>
                      <a:cubicBezTo>
                        <a:pt x="37" y="104"/>
                        <a:pt x="37" y="104"/>
                        <a:pt x="37" y="104"/>
                      </a:cubicBezTo>
                      <a:moveTo>
                        <a:pt x="52" y="104"/>
                      </a:moveTo>
                      <a:cubicBezTo>
                        <a:pt x="52" y="97"/>
                        <a:pt x="52" y="97"/>
                        <a:pt x="52" y="97"/>
                      </a:cubicBezTo>
                      <a:cubicBezTo>
                        <a:pt x="59" y="97"/>
                        <a:pt x="59" y="97"/>
                        <a:pt x="59" y="97"/>
                      </a:cubicBezTo>
                      <a:cubicBezTo>
                        <a:pt x="59" y="104"/>
                        <a:pt x="59" y="104"/>
                        <a:pt x="59" y="104"/>
                      </a:cubicBezTo>
                      <a:cubicBezTo>
                        <a:pt x="52" y="104"/>
                        <a:pt x="52" y="104"/>
                        <a:pt x="52" y="104"/>
                      </a:cubicBezTo>
                      <a:moveTo>
                        <a:pt x="67" y="104"/>
                      </a:moveTo>
                      <a:cubicBezTo>
                        <a:pt x="67" y="97"/>
                        <a:pt x="67" y="97"/>
                        <a:pt x="67" y="97"/>
                      </a:cubicBezTo>
                      <a:cubicBezTo>
                        <a:pt x="74" y="97"/>
                        <a:pt x="74" y="97"/>
                        <a:pt x="74" y="97"/>
                      </a:cubicBezTo>
                      <a:cubicBezTo>
                        <a:pt x="74" y="104"/>
                        <a:pt x="74" y="104"/>
                        <a:pt x="74" y="104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moveTo>
                        <a:pt x="81" y="104"/>
                      </a:moveTo>
                      <a:cubicBezTo>
                        <a:pt x="81" y="97"/>
                        <a:pt x="81" y="97"/>
                        <a:pt x="81" y="97"/>
                      </a:cubicBezTo>
                      <a:cubicBezTo>
                        <a:pt x="88" y="97"/>
                        <a:pt x="88" y="97"/>
                        <a:pt x="88" y="97"/>
                      </a:cubicBezTo>
                      <a:cubicBezTo>
                        <a:pt x="88" y="104"/>
                        <a:pt x="88" y="104"/>
                        <a:pt x="88" y="104"/>
                      </a:cubicBezTo>
                      <a:cubicBezTo>
                        <a:pt x="81" y="104"/>
                        <a:pt x="81" y="104"/>
                        <a:pt x="81" y="104"/>
                      </a:cubicBezTo>
                      <a:moveTo>
                        <a:pt x="96" y="104"/>
                      </a:moveTo>
                      <a:cubicBezTo>
                        <a:pt x="96" y="97"/>
                        <a:pt x="96" y="97"/>
                        <a:pt x="96" y="97"/>
                      </a:cubicBezTo>
                      <a:cubicBezTo>
                        <a:pt x="103" y="97"/>
                        <a:pt x="103" y="97"/>
                        <a:pt x="103" y="97"/>
                      </a:cubicBezTo>
                      <a:cubicBezTo>
                        <a:pt x="103" y="104"/>
                        <a:pt x="103" y="104"/>
                        <a:pt x="103" y="104"/>
                      </a:cubicBezTo>
                      <a:cubicBezTo>
                        <a:pt x="96" y="104"/>
                        <a:pt x="96" y="104"/>
                        <a:pt x="96" y="104"/>
                      </a:cubicBezTo>
                      <a:moveTo>
                        <a:pt x="111" y="104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8" y="97"/>
                        <a:pt x="118" y="97"/>
                        <a:pt x="118" y="97"/>
                      </a:cubicBezTo>
                      <a:cubicBezTo>
                        <a:pt x="118" y="104"/>
                        <a:pt x="118" y="104"/>
                        <a:pt x="118" y="104"/>
                      </a:cubicBezTo>
                      <a:cubicBezTo>
                        <a:pt x="111" y="104"/>
                        <a:pt x="111" y="104"/>
                        <a:pt x="111" y="104"/>
                      </a:cubicBezTo>
                      <a:moveTo>
                        <a:pt x="126" y="104"/>
                      </a:moveTo>
                      <a:cubicBezTo>
                        <a:pt x="126" y="97"/>
                        <a:pt x="126" y="97"/>
                        <a:pt x="126" y="97"/>
                      </a:cubicBezTo>
                      <a:cubicBezTo>
                        <a:pt x="133" y="97"/>
                        <a:pt x="133" y="97"/>
                        <a:pt x="133" y="97"/>
                      </a:cubicBezTo>
                      <a:cubicBezTo>
                        <a:pt x="133" y="104"/>
                        <a:pt x="133" y="104"/>
                        <a:pt x="133" y="104"/>
                      </a:cubicBezTo>
                      <a:cubicBezTo>
                        <a:pt x="126" y="104"/>
                        <a:pt x="126" y="104"/>
                        <a:pt x="126" y="104"/>
                      </a:cubicBezTo>
                      <a:moveTo>
                        <a:pt x="140" y="104"/>
                      </a:moveTo>
                      <a:cubicBezTo>
                        <a:pt x="140" y="97"/>
                        <a:pt x="140" y="97"/>
                        <a:pt x="140" y="97"/>
                      </a:cubicBezTo>
                      <a:cubicBezTo>
                        <a:pt x="147" y="97"/>
                        <a:pt x="147" y="97"/>
                        <a:pt x="147" y="97"/>
                      </a:cubicBezTo>
                      <a:cubicBezTo>
                        <a:pt x="147" y="104"/>
                        <a:pt x="147" y="104"/>
                        <a:pt x="147" y="104"/>
                      </a:cubicBezTo>
                      <a:cubicBezTo>
                        <a:pt x="140" y="104"/>
                        <a:pt x="140" y="104"/>
                        <a:pt x="140" y="104"/>
                      </a:cubicBezTo>
                      <a:moveTo>
                        <a:pt x="155" y="104"/>
                      </a:moveTo>
                      <a:cubicBezTo>
                        <a:pt x="155" y="97"/>
                        <a:pt x="155" y="97"/>
                        <a:pt x="155" y="97"/>
                      </a:cubicBezTo>
                      <a:cubicBezTo>
                        <a:pt x="162" y="97"/>
                        <a:pt x="162" y="97"/>
                        <a:pt x="162" y="97"/>
                      </a:cubicBezTo>
                      <a:cubicBezTo>
                        <a:pt x="162" y="104"/>
                        <a:pt x="162" y="104"/>
                        <a:pt x="162" y="104"/>
                      </a:cubicBezTo>
                      <a:cubicBezTo>
                        <a:pt x="155" y="104"/>
                        <a:pt x="155" y="104"/>
                        <a:pt x="155" y="104"/>
                      </a:cubicBezTo>
                      <a:moveTo>
                        <a:pt x="170" y="104"/>
                      </a:moveTo>
                      <a:cubicBezTo>
                        <a:pt x="170" y="97"/>
                        <a:pt x="170" y="97"/>
                        <a:pt x="170" y="97"/>
                      </a:cubicBezTo>
                      <a:cubicBezTo>
                        <a:pt x="177" y="97"/>
                        <a:pt x="177" y="97"/>
                        <a:pt x="177" y="97"/>
                      </a:cubicBezTo>
                      <a:cubicBezTo>
                        <a:pt x="177" y="104"/>
                        <a:pt x="177" y="104"/>
                        <a:pt x="177" y="104"/>
                      </a:cubicBezTo>
                      <a:cubicBezTo>
                        <a:pt x="170" y="104"/>
                        <a:pt x="170" y="104"/>
                        <a:pt x="170" y="104"/>
                      </a:cubicBezTo>
                      <a:moveTo>
                        <a:pt x="185" y="104"/>
                      </a:moveTo>
                      <a:cubicBezTo>
                        <a:pt x="185" y="97"/>
                        <a:pt x="185" y="97"/>
                        <a:pt x="185" y="97"/>
                      </a:cubicBezTo>
                      <a:cubicBezTo>
                        <a:pt x="192" y="97"/>
                        <a:pt x="192" y="97"/>
                        <a:pt x="192" y="97"/>
                      </a:cubicBezTo>
                      <a:cubicBezTo>
                        <a:pt x="192" y="104"/>
                        <a:pt x="192" y="104"/>
                        <a:pt x="192" y="104"/>
                      </a:cubicBezTo>
                      <a:cubicBezTo>
                        <a:pt x="185" y="104"/>
                        <a:pt x="185" y="104"/>
                        <a:pt x="185" y="104"/>
                      </a:cubicBezTo>
                      <a:moveTo>
                        <a:pt x="199" y="104"/>
                      </a:moveTo>
                      <a:cubicBezTo>
                        <a:pt x="199" y="97"/>
                        <a:pt x="199" y="97"/>
                        <a:pt x="199" y="97"/>
                      </a:cubicBezTo>
                      <a:cubicBezTo>
                        <a:pt x="206" y="97"/>
                        <a:pt x="206" y="97"/>
                        <a:pt x="206" y="97"/>
                      </a:cubicBezTo>
                      <a:cubicBezTo>
                        <a:pt x="206" y="104"/>
                        <a:pt x="206" y="104"/>
                        <a:pt x="206" y="104"/>
                      </a:cubicBezTo>
                      <a:cubicBezTo>
                        <a:pt x="199" y="104"/>
                        <a:pt x="199" y="104"/>
                        <a:pt x="199" y="104"/>
                      </a:cubicBezTo>
                      <a:moveTo>
                        <a:pt x="214" y="104"/>
                      </a:moveTo>
                      <a:cubicBezTo>
                        <a:pt x="214" y="97"/>
                        <a:pt x="214" y="97"/>
                        <a:pt x="214" y="97"/>
                      </a:cubicBezTo>
                      <a:cubicBezTo>
                        <a:pt x="221" y="97"/>
                        <a:pt x="221" y="97"/>
                        <a:pt x="221" y="97"/>
                      </a:cubicBezTo>
                      <a:cubicBezTo>
                        <a:pt x="221" y="104"/>
                        <a:pt x="221" y="104"/>
                        <a:pt x="221" y="104"/>
                      </a:cubicBezTo>
                      <a:cubicBezTo>
                        <a:pt x="214" y="104"/>
                        <a:pt x="214" y="104"/>
                        <a:pt x="214" y="104"/>
                      </a:cubicBezTo>
                      <a:moveTo>
                        <a:pt x="229" y="104"/>
                      </a:moveTo>
                      <a:cubicBezTo>
                        <a:pt x="229" y="97"/>
                        <a:pt x="229" y="97"/>
                        <a:pt x="229" y="97"/>
                      </a:cubicBezTo>
                      <a:cubicBezTo>
                        <a:pt x="236" y="97"/>
                        <a:pt x="236" y="97"/>
                        <a:pt x="236" y="97"/>
                      </a:cubicBezTo>
                      <a:cubicBezTo>
                        <a:pt x="236" y="104"/>
                        <a:pt x="236" y="104"/>
                        <a:pt x="236" y="104"/>
                      </a:cubicBezTo>
                      <a:cubicBezTo>
                        <a:pt x="229" y="104"/>
                        <a:pt x="229" y="104"/>
                        <a:pt x="229" y="104"/>
                      </a:cubicBezTo>
                      <a:moveTo>
                        <a:pt x="244" y="104"/>
                      </a:moveTo>
                      <a:cubicBezTo>
                        <a:pt x="244" y="97"/>
                        <a:pt x="244" y="97"/>
                        <a:pt x="244" y="97"/>
                      </a:cubicBezTo>
                      <a:cubicBezTo>
                        <a:pt x="251" y="97"/>
                        <a:pt x="251" y="97"/>
                        <a:pt x="251" y="97"/>
                      </a:cubicBezTo>
                      <a:cubicBezTo>
                        <a:pt x="251" y="104"/>
                        <a:pt x="251" y="104"/>
                        <a:pt x="251" y="104"/>
                      </a:cubicBezTo>
                      <a:cubicBezTo>
                        <a:pt x="244" y="104"/>
                        <a:pt x="244" y="104"/>
                        <a:pt x="244" y="104"/>
                      </a:cubicBezTo>
                      <a:moveTo>
                        <a:pt x="258" y="104"/>
                      </a:moveTo>
                      <a:cubicBezTo>
                        <a:pt x="258" y="97"/>
                        <a:pt x="258" y="97"/>
                        <a:pt x="258" y="97"/>
                      </a:cubicBezTo>
                      <a:cubicBezTo>
                        <a:pt x="265" y="97"/>
                        <a:pt x="265" y="97"/>
                        <a:pt x="265" y="97"/>
                      </a:cubicBezTo>
                      <a:cubicBezTo>
                        <a:pt x="265" y="104"/>
                        <a:pt x="265" y="104"/>
                        <a:pt x="265" y="104"/>
                      </a:cubicBezTo>
                      <a:cubicBezTo>
                        <a:pt x="258" y="104"/>
                        <a:pt x="258" y="104"/>
                        <a:pt x="258" y="104"/>
                      </a:cubicBezTo>
                      <a:moveTo>
                        <a:pt x="273" y="104"/>
                      </a:moveTo>
                      <a:cubicBezTo>
                        <a:pt x="273" y="97"/>
                        <a:pt x="273" y="97"/>
                        <a:pt x="273" y="97"/>
                      </a:cubicBezTo>
                      <a:cubicBezTo>
                        <a:pt x="280" y="97"/>
                        <a:pt x="280" y="97"/>
                        <a:pt x="280" y="97"/>
                      </a:cubicBezTo>
                      <a:cubicBezTo>
                        <a:pt x="280" y="104"/>
                        <a:pt x="280" y="104"/>
                        <a:pt x="280" y="104"/>
                      </a:cubicBezTo>
                      <a:cubicBezTo>
                        <a:pt x="273" y="104"/>
                        <a:pt x="273" y="104"/>
                        <a:pt x="273" y="104"/>
                      </a:cubicBezTo>
                      <a:moveTo>
                        <a:pt x="288" y="104"/>
                      </a:moveTo>
                      <a:cubicBezTo>
                        <a:pt x="288" y="97"/>
                        <a:pt x="288" y="97"/>
                        <a:pt x="288" y="97"/>
                      </a:cubicBezTo>
                      <a:cubicBezTo>
                        <a:pt x="295" y="97"/>
                        <a:pt x="295" y="97"/>
                        <a:pt x="295" y="97"/>
                      </a:cubicBezTo>
                      <a:cubicBezTo>
                        <a:pt x="295" y="104"/>
                        <a:pt x="295" y="104"/>
                        <a:pt x="295" y="104"/>
                      </a:cubicBezTo>
                      <a:cubicBezTo>
                        <a:pt x="288" y="104"/>
                        <a:pt x="288" y="104"/>
                        <a:pt x="288" y="104"/>
                      </a:cubicBezTo>
                      <a:moveTo>
                        <a:pt x="303" y="104"/>
                      </a:moveTo>
                      <a:cubicBezTo>
                        <a:pt x="303" y="97"/>
                        <a:pt x="303" y="97"/>
                        <a:pt x="303" y="97"/>
                      </a:cubicBezTo>
                      <a:cubicBezTo>
                        <a:pt x="310" y="97"/>
                        <a:pt x="310" y="97"/>
                        <a:pt x="310" y="97"/>
                      </a:cubicBezTo>
                      <a:cubicBezTo>
                        <a:pt x="310" y="104"/>
                        <a:pt x="310" y="104"/>
                        <a:pt x="310" y="104"/>
                      </a:cubicBezTo>
                      <a:cubicBezTo>
                        <a:pt x="303" y="104"/>
                        <a:pt x="303" y="104"/>
                        <a:pt x="303" y="104"/>
                      </a:cubicBezTo>
                      <a:moveTo>
                        <a:pt x="317" y="104"/>
                      </a:moveTo>
                      <a:cubicBezTo>
                        <a:pt x="317" y="97"/>
                        <a:pt x="317" y="97"/>
                        <a:pt x="317" y="97"/>
                      </a:cubicBezTo>
                      <a:cubicBezTo>
                        <a:pt x="324" y="97"/>
                        <a:pt x="324" y="97"/>
                        <a:pt x="324" y="97"/>
                      </a:cubicBezTo>
                      <a:cubicBezTo>
                        <a:pt x="324" y="104"/>
                        <a:pt x="324" y="104"/>
                        <a:pt x="324" y="104"/>
                      </a:cubicBezTo>
                      <a:cubicBezTo>
                        <a:pt x="317" y="104"/>
                        <a:pt x="317" y="104"/>
                        <a:pt x="317" y="104"/>
                      </a:cubicBezTo>
                      <a:moveTo>
                        <a:pt x="332" y="104"/>
                      </a:moveTo>
                      <a:cubicBezTo>
                        <a:pt x="332" y="97"/>
                        <a:pt x="332" y="97"/>
                        <a:pt x="332" y="97"/>
                      </a:cubicBezTo>
                      <a:cubicBezTo>
                        <a:pt x="339" y="97"/>
                        <a:pt x="339" y="97"/>
                        <a:pt x="339" y="97"/>
                      </a:cubicBezTo>
                      <a:cubicBezTo>
                        <a:pt x="339" y="104"/>
                        <a:pt x="339" y="104"/>
                        <a:pt x="339" y="104"/>
                      </a:cubicBezTo>
                      <a:cubicBezTo>
                        <a:pt x="332" y="104"/>
                        <a:pt x="332" y="104"/>
                        <a:pt x="332" y="104"/>
                      </a:cubicBezTo>
                      <a:moveTo>
                        <a:pt x="347" y="104"/>
                      </a:moveTo>
                      <a:cubicBezTo>
                        <a:pt x="347" y="97"/>
                        <a:pt x="347" y="97"/>
                        <a:pt x="347" y="97"/>
                      </a:cubicBezTo>
                      <a:cubicBezTo>
                        <a:pt x="354" y="97"/>
                        <a:pt x="354" y="97"/>
                        <a:pt x="354" y="97"/>
                      </a:cubicBezTo>
                      <a:cubicBezTo>
                        <a:pt x="354" y="104"/>
                        <a:pt x="354" y="104"/>
                        <a:pt x="354" y="104"/>
                      </a:cubicBezTo>
                      <a:cubicBezTo>
                        <a:pt x="347" y="104"/>
                        <a:pt x="347" y="104"/>
                        <a:pt x="347" y="104"/>
                      </a:cubicBezTo>
                      <a:moveTo>
                        <a:pt x="37" y="89"/>
                      </a:moveTo>
                      <a:cubicBezTo>
                        <a:pt x="37" y="82"/>
                        <a:pt x="37" y="82"/>
                        <a:pt x="37" y="82"/>
                      </a:cubicBezTo>
                      <a:cubicBezTo>
                        <a:pt x="44" y="82"/>
                        <a:pt x="44" y="82"/>
                        <a:pt x="44" y="82"/>
                      </a:cubicBezTo>
                      <a:cubicBezTo>
                        <a:pt x="44" y="89"/>
                        <a:pt x="44" y="89"/>
                        <a:pt x="44" y="89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moveTo>
                        <a:pt x="52" y="89"/>
                      </a:moveTo>
                      <a:cubicBezTo>
                        <a:pt x="52" y="82"/>
                        <a:pt x="52" y="82"/>
                        <a:pt x="52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9"/>
                        <a:pt x="59" y="89"/>
                        <a:pt x="59" y="89"/>
                      </a:cubicBezTo>
                      <a:cubicBezTo>
                        <a:pt x="52" y="89"/>
                        <a:pt x="52" y="89"/>
                        <a:pt x="52" y="89"/>
                      </a:cubicBezTo>
                      <a:moveTo>
                        <a:pt x="67" y="89"/>
                      </a:moveTo>
                      <a:cubicBezTo>
                        <a:pt x="67" y="82"/>
                        <a:pt x="67" y="82"/>
                        <a:pt x="67" y="82"/>
                      </a:cubicBezTo>
                      <a:cubicBezTo>
                        <a:pt x="74" y="82"/>
                        <a:pt x="74" y="82"/>
                        <a:pt x="74" y="82"/>
                      </a:cubicBezTo>
                      <a:cubicBezTo>
                        <a:pt x="74" y="89"/>
                        <a:pt x="74" y="89"/>
                        <a:pt x="74" y="89"/>
                      </a:cubicBezTo>
                      <a:cubicBezTo>
                        <a:pt x="67" y="89"/>
                        <a:pt x="67" y="89"/>
                        <a:pt x="67" y="89"/>
                      </a:cubicBezTo>
                      <a:moveTo>
                        <a:pt x="81" y="89"/>
                      </a:moveTo>
                      <a:cubicBezTo>
                        <a:pt x="81" y="82"/>
                        <a:pt x="81" y="82"/>
                        <a:pt x="81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8" y="89"/>
                        <a:pt x="88" y="89"/>
                        <a:pt x="88" y="89"/>
                      </a:cubicBezTo>
                      <a:cubicBezTo>
                        <a:pt x="81" y="89"/>
                        <a:pt x="81" y="89"/>
                        <a:pt x="81" y="89"/>
                      </a:cubicBezTo>
                      <a:moveTo>
                        <a:pt x="96" y="89"/>
                      </a:moveTo>
                      <a:cubicBezTo>
                        <a:pt x="96" y="82"/>
                        <a:pt x="96" y="82"/>
                        <a:pt x="96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9"/>
                        <a:pt x="103" y="89"/>
                        <a:pt x="103" y="89"/>
                      </a:cubicBezTo>
                      <a:cubicBezTo>
                        <a:pt x="96" y="89"/>
                        <a:pt x="96" y="89"/>
                        <a:pt x="96" y="89"/>
                      </a:cubicBezTo>
                      <a:moveTo>
                        <a:pt x="111" y="89"/>
                      </a:moveTo>
                      <a:cubicBezTo>
                        <a:pt x="111" y="82"/>
                        <a:pt x="111" y="82"/>
                        <a:pt x="111" y="82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8" y="89"/>
                        <a:pt x="118" y="89"/>
                        <a:pt x="118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moveTo>
                        <a:pt x="126" y="89"/>
                      </a:moveTo>
                      <a:cubicBezTo>
                        <a:pt x="126" y="82"/>
                        <a:pt x="126" y="82"/>
                        <a:pt x="126" y="82"/>
                      </a:cubicBezTo>
                      <a:cubicBezTo>
                        <a:pt x="133" y="82"/>
                        <a:pt x="133" y="82"/>
                        <a:pt x="133" y="82"/>
                      </a:cubicBezTo>
                      <a:cubicBezTo>
                        <a:pt x="133" y="89"/>
                        <a:pt x="133" y="89"/>
                        <a:pt x="133" y="89"/>
                      </a:cubicBezTo>
                      <a:cubicBezTo>
                        <a:pt x="126" y="89"/>
                        <a:pt x="126" y="89"/>
                        <a:pt x="126" y="89"/>
                      </a:cubicBezTo>
                      <a:moveTo>
                        <a:pt x="140" y="89"/>
                      </a:moveTo>
                      <a:cubicBezTo>
                        <a:pt x="140" y="82"/>
                        <a:pt x="140" y="82"/>
                        <a:pt x="140" y="82"/>
                      </a:cubicBezTo>
                      <a:cubicBezTo>
                        <a:pt x="147" y="82"/>
                        <a:pt x="147" y="82"/>
                        <a:pt x="147" y="82"/>
                      </a:cubicBezTo>
                      <a:cubicBezTo>
                        <a:pt x="147" y="89"/>
                        <a:pt x="147" y="89"/>
                        <a:pt x="147" y="89"/>
                      </a:cubicBezTo>
                      <a:cubicBezTo>
                        <a:pt x="140" y="89"/>
                        <a:pt x="140" y="89"/>
                        <a:pt x="140" y="89"/>
                      </a:cubicBezTo>
                      <a:moveTo>
                        <a:pt x="155" y="89"/>
                      </a:moveTo>
                      <a:cubicBezTo>
                        <a:pt x="155" y="82"/>
                        <a:pt x="155" y="82"/>
                        <a:pt x="155" y="82"/>
                      </a:cubicBezTo>
                      <a:cubicBezTo>
                        <a:pt x="162" y="82"/>
                        <a:pt x="162" y="82"/>
                        <a:pt x="162" y="82"/>
                      </a:cubicBezTo>
                      <a:cubicBezTo>
                        <a:pt x="162" y="89"/>
                        <a:pt x="162" y="89"/>
                        <a:pt x="162" y="89"/>
                      </a:cubicBezTo>
                      <a:cubicBezTo>
                        <a:pt x="155" y="89"/>
                        <a:pt x="155" y="89"/>
                        <a:pt x="155" y="89"/>
                      </a:cubicBezTo>
                      <a:moveTo>
                        <a:pt x="170" y="89"/>
                      </a:moveTo>
                      <a:cubicBezTo>
                        <a:pt x="170" y="82"/>
                        <a:pt x="170" y="82"/>
                        <a:pt x="170" y="82"/>
                      </a:cubicBezTo>
                      <a:cubicBezTo>
                        <a:pt x="177" y="82"/>
                        <a:pt x="177" y="82"/>
                        <a:pt x="177" y="82"/>
                      </a:cubicBezTo>
                      <a:cubicBezTo>
                        <a:pt x="177" y="89"/>
                        <a:pt x="177" y="89"/>
                        <a:pt x="177" y="89"/>
                      </a:cubicBezTo>
                      <a:cubicBezTo>
                        <a:pt x="170" y="89"/>
                        <a:pt x="170" y="89"/>
                        <a:pt x="170" y="89"/>
                      </a:cubicBezTo>
                      <a:moveTo>
                        <a:pt x="185" y="89"/>
                      </a:moveTo>
                      <a:cubicBezTo>
                        <a:pt x="185" y="82"/>
                        <a:pt x="185" y="82"/>
                        <a:pt x="185" y="82"/>
                      </a:cubicBezTo>
                      <a:cubicBezTo>
                        <a:pt x="192" y="82"/>
                        <a:pt x="192" y="82"/>
                        <a:pt x="192" y="82"/>
                      </a:cubicBezTo>
                      <a:cubicBezTo>
                        <a:pt x="192" y="89"/>
                        <a:pt x="192" y="89"/>
                        <a:pt x="192" y="89"/>
                      </a:cubicBezTo>
                      <a:cubicBezTo>
                        <a:pt x="185" y="89"/>
                        <a:pt x="185" y="89"/>
                        <a:pt x="185" y="89"/>
                      </a:cubicBezTo>
                      <a:moveTo>
                        <a:pt x="199" y="89"/>
                      </a:moveTo>
                      <a:cubicBezTo>
                        <a:pt x="199" y="82"/>
                        <a:pt x="199" y="82"/>
                        <a:pt x="199" y="82"/>
                      </a:cubicBezTo>
                      <a:cubicBezTo>
                        <a:pt x="206" y="82"/>
                        <a:pt x="206" y="82"/>
                        <a:pt x="206" y="82"/>
                      </a:cubicBezTo>
                      <a:cubicBezTo>
                        <a:pt x="206" y="89"/>
                        <a:pt x="206" y="89"/>
                        <a:pt x="206" y="89"/>
                      </a:cubicBezTo>
                      <a:cubicBezTo>
                        <a:pt x="199" y="89"/>
                        <a:pt x="199" y="89"/>
                        <a:pt x="199" y="89"/>
                      </a:cubicBezTo>
                      <a:moveTo>
                        <a:pt x="214" y="89"/>
                      </a:moveTo>
                      <a:cubicBezTo>
                        <a:pt x="214" y="82"/>
                        <a:pt x="214" y="82"/>
                        <a:pt x="214" y="82"/>
                      </a:cubicBezTo>
                      <a:cubicBezTo>
                        <a:pt x="221" y="82"/>
                        <a:pt x="221" y="82"/>
                        <a:pt x="221" y="82"/>
                      </a:cubicBezTo>
                      <a:cubicBezTo>
                        <a:pt x="221" y="89"/>
                        <a:pt x="221" y="89"/>
                        <a:pt x="221" y="89"/>
                      </a:cubicBezTo>
                      <a:cubicBezTo>
                        <a:pt x="214" y="89"/>
                        <a:pt x="214" y="89"/>
                        <a:pt x="214" y="89"/>
                      </a:cubicBezTo>
                      <a:moveTo>
                        <a:pt x="229" y="89"/>
                      </a:moveTo>
                      <a:cubicBezTo>
                        <a:pt x="229" y="82"/>
                        <a:pt x="229" y="82"/>
                        <a:pt x="229" y="82"/>
                      </a:cubicBezTo>
                      <a:cubicBezTo>
                        <a:pt x="236" y="82"/>
                        <a:pt x="236" y="82"/>
                        <a:pt x="236" y="82"/>
                      </a:cubicBezTo>
                      <a:cubicBezTo>
                        <a:pt x="236" y="89"/>
                        <a:pt x="236" y="89"/>
                        <a:pt x="236" y="89"/>
                      </a:cubicBezTo>
                      <a:cubicBezTo>
                        <a:pt x="229" y="89"/>
                        <a:pt x="229" y="89"/>
                        <a:pt x="229" y="89"/>
                      </a:cubicBezTo>
                      <a:moveTo>
                        <a:pt x="244" y="89"/>
                      </a:moveTo>
                      <a:cubicBezTo>
                        <a:pt x="244" y="82"/>
                        <a:pt x="244" y="82"/>
                        <a:pt x="244" y="82"/>
                      </a:cubicBezTo>
                      <a:cubicBezTo>
                        <a:pt x="251" y="82"/>
                        <a:pt x="251" y="82"/>
                        <a:pt x="251" y="82"/>
                      </a:cubicBezTo>
                      <a:cubicBezTo>
                        <a:pt x="251" y="89"/>
                        <a:pt x="251" y="89"/>
                        <a:pt x="251" y="89"/>
                      </a:cubicBezTo>
                      <a:cubicBezTo>
                        <a:pt x="244" y="89"/>
                        <a:pt x="244" y="89"/>
                        <a:pt x="244" y="89"/>
                      </a:cubicBezTo>
                      <a:moveTo>
                        <a:pt x="258" y="89"/>
                      </a:moveTo>
                      <a:cubicBezTo>
                        <a:pt x="258" y="82"/>
                        <a:pt x="258" y="82"/>
                        <a:pt x="258" y="82"/>
                      </a:cubicBezTo>
                      <a:cubicBezTo>
                        <a:pt x="265" y="82"/>
                        <a:pt x="265" y="82"/>
                        <a:pt x="265" y="82"/>
                      </a:cubicBezTo>
                      <a:cubicBezTo>
                        <a:pt x="265" y="89"/>
                        <a:pt x="265" y="89"/>
                        <a:pt x="265" y="89"/>
                      </a:cubicBezTo>
                      <a:cubicBezTo>
                        <a:pt x="258" y="89"/>
                        <a:pt x="258" y="89"/>
                        <a:pt x="258" y="89"/>
                      </a:cubicBezTo>
                      <a:moveTo>
                        <a:pt x="273" y="89"/>
                      </a:moveTo>
                      <a:cubicBezTo>
                        <a:pt x="273" y="82"/>
                        <a:pt x="273" y="82"/>
                        <a:pt x="273" y="82"/>
                      </a:cubicBezTo>
                      <a:cubicBezTo>
                        <a:pt x="280" y="82"/>
                        <a:pt x="280" y="82"/>
                        <a:pt x="280" y="82"/>
                      </a:cubicBezTo>
                      <a:cubicBezTo>
                        <a:pt x="280" y="89"/>
                        <a:pt x="280" y="89"/>
                        <a:pt x="280" y="89"/>
                      </a:cubicBezTo>
                      <a:cubicBezTo>
                        <a:pt x="273" y="89"/>
                        <a:pt x="273" y="89"/>
                        <a:pt x="273" y="89"/>
                      </a:cubicBezTo>
                      <a:moveTo>
                        <a:pt x="288" y="89"/>
                      </a:moveTo>
                      <a:cubicBezTo>
                        <a:pt x="288" y="82"/>
                        <a:pt x="288" y="82"/>
                        <a:pt x="288" y="82"/>
                      </a:cubicBezTo>
                      <a:cubicBezTo>
                        <a:pt x="295" y="82"/>
                        <a:pt x="295" y="82"/>
                        <a:pt x="295" y="82"/>
                      </a:cubicBezTo>
                      <a:cubicBezTo>
                        <a:pt x="295" y="89"/>
                        <a:pt x="295" y="89"/>
                        <a:pt x="295" y="89"/>
                      </a:cubicBezTo>
                      <a:cubicBezTo>
                        <a:pt x="288" y="89"/>
                        <a:pt x="288" y="89"/>
                        <a:pt x="288" y="89"/>
                      </a:cubicBezTo>
                      <a:moveTo>
                        <a:pt x="303" y="89"/>
                      </a:moveTo>
                      <a:cubicBezTo>
                        <a:pt x="303" y="82"/>
                        <a:pt x="303" y="82"/>
                        <a:pt x="303" y="82"/>
                      </a:cubicBezTo>
                      <a:cubicBezTo>
                        <a:pt x="310" y="82"/>
                        <a:pt x="310" y="82"/>
                        <a:pt x="310" y="82"/>
                      </a:cubicBezTo>
                      <a:cubicBezTo>
                        <a:pt x="310" y="89"/>
                        <a:pt x="310" y="89"/>
                        <a:pt x="310" y="89"/>
                      </a:cubicBezTo>
                      <a:cubicBezTo>
                        <a:pt x="303" y="89"/>
                        <a:pt x="303" y="89"/>
                        <a:pt x="303" y="89"/>
                      </a:cubicBezTo>
                      <a:moveTo>
                        <a:pt x="317" y="89"/>
                      </a:moveTo>
                      <a:cubicBezTo>
                        <a:pt x="317" y="82"/>
                        <a:pt x="317" y="82"/>
                        <a:pt x="317" y="82"/>
                      </a:cubicBezTo>
                      <a:cubicBezTo>
                        <a:pt x="324" y="82"/>
                        <a:pt x="324" y="82"/>
                        <a:pt x="324" y="82"/>
                      </a:cubicBezTo>
                      <a:cubicBezTo>
                        <a:pt x="324" y="89"/>
                        <a:pt x="324" y="89"/>
                        <a:pt x="324" y="89"/>
                      </a:cubicBezTo>
                      <a:cubicBezTo>
                        <a:pt x="317" y="89"/>
                        <a:pt x="317" y="89"/>
                        <a:pt x="317" y="89"/>
                      </a:cubicBezTo>
                      <a:moveTo>
                        <a:pt x="332" y="89"/>
                      </a:moveTo>
                      <a:cubicBezTo>
                        <a:pt x="332" y="82"/>
                        <a:pt x="332" y="82"/>
                        <a:pt x="332" y="82"/>
                      </a:cubicBezTo>
                      <a:cubicBezTo>
                        <a:pt x="339" y="82"/>
                        <a:pt x="339" y="82"/>
                        <a:pt x="339" y="82"/>
                      </a:cubicBezTo>
                      <a:cubicBezTo>
                        <a:pt x="339" y="89"/>
                        <a:pt x="339" y="89"/>
                        <a:pt x="339" y="89"/>
                      </a:cubicBezTo>
                      <a:cubicBezTo>
                        <a:pt x="332" y="89"/>
                        <a:pt x="332" y="89"/>
                        <a:pt x="332" y="89"/>
                      </a:cubicBezTo>
                      <a:moveTo>
                        <a:pt x="347" y="89"/>
                      </a:moveTo>
                      <a:cubicBezTo>
                        <a:pt x="347" y="82"/>
                        <a:pt x="347" y="82"/>
                        <a:pt x="347" y="82"/>
                      </a:cubicBezTo>
                      <a:cubicBezTo>
                        <a:pt x="354" y="82"/>
                        <a:pt x="354" y="82"/>
                        <a:pt x="354" y="82"/>
                      </a:cubicBezTo>
                      <a:cubicBezTo>
                        <a:pt x="354" y="89"/>
                        <a:pt x="354" y="89"/>
                        <a:pt x="354" y="89"/>
                      </a:cubicBezTo>
                      <a:cubicBezTo>
                        <a:pt x="347" y="89"/>
                        <a:pt x="347" y="89"/>
                        <a:pt x="347" y="89"/>
                      </a:cubicBezTo>
                      <a:moveTo>
                        <a:pt x="52" y="74"/>
                      </a:move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moveTo>
                        <a:pt x="67" y="74"/>
                      </a:move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moveTo>
                        <a:pt x="81" y="74"/>
                      </a:moveTo>
                      <a:cubicBezTo>
                        <a:pt x="81" y="67"/>
                        <a:pt x="81" y="67"/>
                        <a:pt x="81" y="67"/>
                      </a:cubicBezTo>
                      <a:cubicBezTo>
                        <a:pt x="88" y="67"/>
                        <a:pt x="88" y="67"/>
                        <a:pt x="88" y="67"/>
                      </a:cubicBezTo>
                      <a:cubicBezTo>
                        <a:pt x="88" y="74"/>
                        <a:pt x="88" y="74"/>
                        <a:pt x="88" y="74"/>
                      </a:cubicBezTo>
                      <a:cubicBezTo>
                        <a:pt x="81" y="74"/>
                        <a:pt x="81" y="74"/>
                        <a:pt x="81" y="74"/>
                      </a:cubicBezTo>
                      <a:moveTo>
                        <a:pt x="96" y="74"/>
                      </a:moveTo>
                      <a:cubicBezTo>
                        <a:pt x="96" y="67"/>
                        <a:pt x="96" y="67"/>
                        <a:pt x="96" y="67"/>
                      </a:cubicBezTo>
                      <a:cubicBezTo>
                        <a:pt x="103" y="67"/>
                        <a:pt x="103" y="67"/>
                        <a:pt x="103" y="67"/>
                      </a:cubicBezTo>
                      <a:cubicBezTo>
                        <a:pt x="103" y="74"/>
                        <a:pt x="103" y="74"/>
                        <a:pt x="103" y="74"/>
                      </a:cubicBezTo>
                      <a:cubicBezTo>
                        <a:pt x="96" y="74"/>
                        <a:pt x="96" y="74"/>
                        <a:pt x="96" y="74"/>
                      </a:cubicBezTo>
                      <a:moveTo>
                        <a:pt x="111" y="74"/>
                      </a:moveTo>
                      <a:cubicBezTo>
                        <a:pt x="111" y="67"/>
                        <a:pt x="111" y="67"/>
                        <a:pt x="111" y="67"/>
                      </a:cubicBezTo>
                      <a:cubicBezTo>
                        <a:pt x="118" y="67"/>
                        <a:pt x="118" y="67"/>
                        <a:pt x="118" y="67"/>
                      </a:cubicBezTo>
                      <a:cubicBezTo>
                        <a:pt x="118" y="74"/>
                        <a:pt x="118" y="74"/>
                        <a:pt x="118" y="74"/>
                      </a:cubicBezTo>
                      <a:cubicBezTo>
                        <a:pt x="111" y="74"/>
                        <a:pt x="111" y="74"/>
                        <a:pt x="111" y="74"/>
                      </a:cubicBezTo>
                      <a:moveTo>
                        <a:pt x="126" y="74"/>
                      </a:moveTo>
                      <a:cubicBezTo>
                        <a:pt x="126" y="67"/>
                        <a:pt x="126" y="67"/>
                        <a:pt x="126" y="67"/>
                      </a:cubicBezTo>
                      <a:cubicBezTo>
                        <a:pt x="133" y="67"/>
                        <a:pt x="133" y="67"/>
                        <a:pt x="133" y="67"/>
                      </a:cubicBezTo>
                      <a:cubicBezTo>
                        <a:pt x="133" y="74"/>
                        <a:pt x="133" y="74"/>
                        <a:pt x="133" y="74"/>
                      </a:cubicBezTo>
                      <a:cubicBezTo>
                        <a:pt x="126" y="74"/>
                        <a:pt x="126" y="74"/>
                        <a:pt x="126" y="74"/>
                      </a:cubicBezTo>
                      <a:moveTo>
                        <a:pt x="140" y="74"/>
                      </a:moveTo>
                      <a:cubicBezTo>
                        <a:pt x="140" y="67"/>
                        <a:pt x="140" y="67"/>
                        <a:pt x="140" y="67"/>
                      </a:cubicBezTo>
                      <a:cubicBezTo>
                        <a:pt x="147" y="67"/>
                        <a:pt x="147" y="67"/>
                        <a:pt x="147" y="67"/>
                      </a:cubicBezTo>
                      <a:cubicBezTo>
                        <a:pt x="147" y="74"/>
                        <a:pt x="147" y="74"/>
                        <a:pt x="147" y="74"/>
                      </a:cubicBezTo>
                      <a:cubicBezTo>
                        <a:pt x="140" y="74"/>
                        <a:pt x="140" y="74"/>
                        <a:pt x="140" y="74"/>
                      </a:cubicBezTo>
                      <a:moveTo>
                        <a:pt x="155" y="74"/>
                      </a:moveTo>
                      <a:cubicBezTo>
                        <a:pt x="155" y="67"/>
                        <a:pt x="155" y="67"/>
                        <a:pt x="155" y="67"/>
                      </a:cubicBezTo>
                      <a:cubicBezTo>
                        <a:pt x="162" y="67"/>
                        <a:pt x="162" y="67"/>
                        <a:pt x="162" y="67"/>
                      </a:cubicBezTo>
                      <a:cubicBezTo>
                        <a:pt x="162" y="74"/>
                        <a:pt x="162" y="74"/>
                        <a:pt x="162" y="74"/>
                      </a:cubicBezTo>
                      <a:cubicBezTo>
                        <a:pt x="155" y="74"/>
                        <a:pt x="155" y="74"/>
                        <a:pt x="155" y="74"/>
                      </a:cubicBezTo>
                      <a:moveTo>
                        <a:pt x="170" y="74"/>
                      </a:moveTo>
                      <a:cubicBezTo>
                        <a:pt x="170" y="67"/>
                        <a:pt x="170" y="67"/>
                        <a:pt x="170" y="67"/>
                      </a:cubicBezTo>
                      <a:cubicBezTo>
                        <a:pt x="177" y="67"/>
                        <a:pt x="177" y="67"/>
                        <a:pt x="177" y="67"/>
                      </a:cubicBezTo>
                      <a:cubicBezTo>
                        <a:pt x="177" y="74"/>
                        <a:pt x="177" y="74"/>
                        <a:pt x="177" y="74"/>
                      </a:cubicBezTo>
                      <a:cubicBezTo>
                        <a:pt x="170" y="74"/>
                        <a:pt x="170" y="74"/>
                        <a:pt x="170" y="74"/>
                      </a:cubicBezTo>
                      <a:moveTo>
                        <a:pt x="185" y="74"/>
                      </a:moveTo>
                      <a:cubicBezTo>
                        <a:pt x="185" y="67"/>
                        <a:pt x="185" y="67"/>
                        <a:pt x="185" y="67"/>
                      </a:cubicBezTo>
                      <a:cubicBezTo>
                        <a:pt x="192" y="67"/>
                        <a:pt x="192" y="67"/>
                        <a:pt x="192" y="67"/>
                      </a:cubicBezTo>
                      <a:cubicBezTo>
                        <a:pt x="192" y="74"/>
                        <a:pt x="192" y="74"/>
                        <a:pt x="192" y="74"/>
                      </a:cubicBezTo>
                      <a:cubicBezTo>
                        <a:pt x="185" y="74"/>
                        <a:pt x="185" y="74"/>
                        <a:pt x="185" y="74"/>
                      </a:cubicBezTo>
                      <a:moveTo>
                        <a:pt x="199" y="74"/>
                      </a:moveTo>
                      <a:cubicBezTo>
                        <a:pt x="199" y="67"/>
                        <a:pt x="199" y="67"/>
                        <a:pt x="199" y="67"/>
                      </a:cubicBezTo>
                      <a:cubicBezTo>
                        <a:pt x="206" y="67"/>
                        <a:pt x="206" y="67"/>
                        <a:pt x="206" y="67"/>
                      </a:cubicBezTo>
                      <a:cubicBezTo>
                        <a:pt x="206" y="74"/>
                        <a:pt x="206" y="74"/>
                        <a:pt x="206" y="74"/>
                      </a:cubicBezTo>
                      <a:cubicBezTo>
                        <a:pt x="199" y="74"/>
                        <a:pt x="199" y="74"/>
                        <a:pt x="199" y="74"/>
                      </a:cubicBezTo>
                      <a:moveTo>
                        <a:pt x="214" y="74"/>
                      </a:moveTo>
                      <a:cubicBezTo>
                        <a:pt x="214" y="67"/>
                        <a:pt x="214" y="67"/>
                        <a:pt x="214" y="67"/>
                      </a:cubicBezTo>
                      <a:cubicBezTo>
                        <a:pt x="221" y="67"/>
                        <a:pt x="221" y="67"/>
                        <a:pt x="221" y="67"/>
                      </a:cubicBezTo>
                      <a:cubicBezTo>
                        <a:pt x="221" y="74"/>
                        <a:pt x="221" y="74"/>
                        <a:pt x="221" y="74"/>
                      </a:cubicBezTo>
                      <a:cubicBezTo>
                        <a:pt x="214" y="74"/>
                        <a:pt x="214" y="74"/>
                        <a:pt x="214" y="74"/>
                      </a:cubicBezTo>
                      <a:moveTo>
                        <a:pt x="229" y="74"/>
                      </a:moveTo>
                      <a:cubicBezTo>
                        <a:pt x="229" y="67"/>
                        <a:pt x="229" y="67"/>
                        <a:pt x="229" y="67"/>
                      </a:cubicBezTo>
                      <a:cubicBezTo>
                        <a:pt x="236" y="67"/>
                        <a:pt x="236" y="67"/>
                        <a:pt x="236" y="67"/>
                      </a:cubicBezTo>
                      <a:cubicBezTo>
                        <a:pt x="236" y="74"/>
                        <a:pt x="236" y="74"/>
                        <a:pt x="236" y="74"/>
                      </a:cubicBezTo>
                      <a:cubicBezTo>
                        <a:pt x="229" y="74"/>
                        <a:pt x="229" y="74"/>
                        <a:pt x="229" y="74"/>
                      </a:cubicBezTo>
                      <a:moveTo>
                        <a:pt x="244" y="74"/>
                      </a:moveTo>
                      <a:cubicBezTo>
                        <a:pt x="244" y="67"/>
                        <a:pt x="244" y="67"/>
                        <a:pt x="244" y="67"/>
                      </a:cubicBezTo>
                      <a:cubicBezTo>
                        <a:pt x="251" y="67"/>
                        <a:pt x="251" y="67"/>
                        <a:pt x="251" y="67"/>
                      </a:cubicBezTo>
                      <a:cubicBezTo>
                        <a:pt x="251" y="74"/>
                        <a:pt x="251" y="74"/>
                        <a:pt x="251" y="74"/>
                      </a:cubicBezTo>
                      <a:cubicBezTo>
                        <a:pt x="244" y="74"/>
                        <a:pt x="244" y="74"/>
                        <a:pt x="244" y="74"/>
                      </a:cubicBezTo>
                      <a:moveTo>
                        <a:pt x="258" y="74"/>
                      </a:moveTo>
                      <a:cubicBezTo>
                        <a:pt x="258" y="67"/>
                        <a:pt x="258" y="67"/>
                        <a:pt x="258" y="67"/>
                      </a:cubicBezTo>
                      <a:cubicBezTo>
                        <a:pt x="265" y="67"/>
                        <a:pt x="265" y="67"/>
                        <a:pt x="265" y="67"/>
                      </a:cubicBezTo>
                      <a:cubicBezTo>
                        <a:pt x="265" y="74"/>
                        <a:pt x="265" y="74"/>
                        <a:pt x="265" y="74"/>
                      </a:cubicBezTo>
                      <a:cubicBezTo>
                        <a:pt x="258" y="74"/>
                        <a:pt x="258" y="74"/>
                        <a:pt x="258" y="74"/>
                      </a:cubicBezTo>
                      <a:moveTo>
                        <a:pt x="273" y="74"/>
                      </a:moveTo>
                      <a:cubicBezTo>
                        <a:pt x="273" y="67"/>
                        <a:pt x="273" y="67"/>
                        <a:pt x="273" y="67"/>
                      </a:cubicBezTo>
                      <a:cubicBezTo>
                        <a:pt x="280" y="67"/>
                        <a:pt x="280" y="67"/>
                        <a:pt x="280" y="67"/>
                      </a:cubicBezTo>
                      <a:cubicBezTo>
                        <a:pt x="280" y="74"/>
                        <a:pt x="280" y="74"/>
                        <a:pt x="280" y="74"/>
                      </a:cubicBezTo>
                      <a:cubicBezTo>
                        <a:pt x="273" y="74"/>
                        <a:pt x="273" y="74"/>
                        <a:pt x="273" y="74"/>
                      </a:cubicBezTo>
                      <a:moveTo>
                        <a:pt x="288" y="74"/>
                      </a:moveTo>
                      <a:cubicBezTo>
                        <a:pt x="288" y="67"/>
                        <a:pt x="288" y="67"/>
                        <a:pt x="288" y="67"/>
                      </a:cubicBezTo>
                      <a:cubicBezTo>
                        <a:pt x="295" y="67"/>
                        <a:pt x="295" y="67"/>
                        <a:pt x="295" y="67"/>
                      </a:cubicBezTo>
                      <a:cubicBezTo>
                        <a:pt x="295" y="74"/>
                        <a:pt x="295" y="74"/>
                        <a:pt x="295" y="74"/>
                      </a:cubicBezTo>
                      <a:cubicBezTo>
                        <a:pt x="288" y="74"/>
                        <a:pt x="288" y="74"/>
                        <a:pt x="288" y="74"/>
                      </a:cubicBezTo>
                      <a:moveTo>
                        <a:pt x="303" y="74"/>
                      </a:moveTo>
                      <a:cubicBezTo>
                        <a:pt x="303" y="67"/>
                        <a:pt x="303" y="67"/>
                        <a:pt x="303" y="67"/>
                      </a:cubicBezTo>
                      <a:cubicBezTo>
                        <a:pt x="310" y="67"/>
                        <a:pt x="310" y="67"/>
                        <a:pt x="310" y="67"/>
                      </a:cubicBezTo>
                      <a:cubicBezTo>
                        <a:pt x="310" y="74"/>
                        <a:pt x="310" y="74"/>
                        <a:pt x="310" y="74"/>
                      </a:cubicBezTo>
                      <a:cubicBezTo>
                        <a:pt x="303" y="74"/>
                        <a:pt x="303" y="74"/>
                        <a:pt x="303" y="74"/>
                      </a:cubicBezTo>
                      <a:moveTo>
                        <a:pt x="317" y="74"/>
                      </a:moveTo>
                      <a:cubicBezTo>
                        <a:pt x="317" y="67"/>
                        <a:pt x="317" y="67"/>
                        <a:pt x="317" y="67"/>
                      </a:cubicBezTo>
                      <a:cubicBezTo>
                        <a:pt x="324" y="67"/>
                        <a:pt x="324" y="67"/>
                        <a:pt x="324" y="67"/>
                      </a:cubicBezTo>
                      <a:cubicBezTo>
                        <a:pt x="324" y="74"/>
                        <a:pt x="324" y="74"/>
                        <a:pt x="324" y="74"/>
                      </a:cubicBezTo>
                      <a:cubicBezTo>
                        <a:pt x="317" y="74"/>
                        <a:pt x="317" y="74"/>
                        <a:pt x="317" y="74"/>
                      </a:cubicBezTo>
                      <a:moveTo>
                        <a:pt x="332" y="74"/>
                      </a:moveTo>
                      <a:cubicBezTo>
                        <a:pt x="332" y="67"/>
                        <a:pt x="332" y="67"/>
                        <a:pt x="332" y="67"/>
                      </a:cubicBezTo>
                      <a:cubicBezTo>
                        <a:pt x="339" y="67"/>
                        <a:pt x="339" y="67"/>
                        <a:pt x="339" y="67"/>
                      </a:cubicBezTo>
                      <a:cubicBezTo>
                        <a:pt x="339" y="74"/>
                        <a:pt x="339" y="74"/>
                        <a:pt x="339" y="74"/>
                      </a:cubicBezTo>
                      <a:cubicBezTo>
                        <a:pt x="332" y="74"/>
                        <a:pt x="332" y="74"/>
                        <a:pt x="332" y="74"/>
                      </a:cubicBezTo>
                      <a:moveTo>
                        <a:pt x="67" y="59"/>
                      </a:moveTo>
                      <a:cubicBezTo>
                        <a:pt x="67" y="52"/>
                        <a:pt x="67" y="52"/>
                        <a:pt x="67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4" y="59"/>
                        <a:pt x="74" y="59"/>
                        <a:pt x="74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moveTo>
                        <a:pt x="81" y="59"/>
                      </a:moveTo>
                      <a:cubicBezTo>
                        <a:pt x="81" y="52"/>
                        <a:pt x="81" y="52"/>
                        <a:pt x="81" y="52"/>
                      </a:cubicBezTo>
                      <a:cubicBezTo>
                        <a:pt x="88" y="52"/>
                        <a:pt x="88" y="52"/>
                        <a:pt x="88" y="52"/>
                      </a:cubicBezTo>
                      <a:cubicBezTo>
                        <a:pt x="88" y="59"/>
                        <a:pt x="88" y="59"/>
                        <a:pt x="88" y="59"/>
                      </a:cubicBezTo>
                      <a:cubicBezTo>
                        <a:pt x="81" y="59"/>
                        <a:pt x="81" y="59"/>
                        <a:pt x="81" y="59"/>
                      </a:cubicBezTo>
                      <a:moveTo>
                        <a:pt x="96" y="59"/>
                      </a:moveTo>
                      <a:cubicBezTo>
                        <a:pt x="96" y="52"/>
                        <a:pt x="96" y="52"/>
                        <a:pt x="96" y="52"/>
                      </a:cubicBezTo>
                      <a:cubicBezTo>
                        <a:pt x="103" y="52"/>
                        <a:pt x="103" y="52"/>
                        <a:pt x="103" y="52"/>
                      </a:cubicBezTo>
                      <a:cubicBezTo>
                        <a:pt x="103" y="59"/>
                        <a:pt x="103" y="59"/>
                        <a:pt x="103" y="59"/>
                      </a:cubicBezTo>
                      <a:cubicBezTo>
                        <a:pt x="96" y="59"/>
                        <a:pt x="96" y="59"/>
                        <a:pt x="96" y="59"/>
                      </a:cubicBezTo>
                      <a:moveTo>
                        <a:pt x="111" y="59"/>
                      </a:moveTo>
                      <a:cubicBezTo>
                        <a:pt x="111" y="52"/>
                        <a:pt x="111" y="52"/>
                        <a:pt x="111" y="52"/>
                      </a:cubicBezTo>
                      <a:cubicBezTo>
                        <a:pt x="118" y="52"/>
                        <a:pt x="118" y="52"/>
                        <a:pt x="118" y="52"/>
                      </a:cubicBezTo>
                      <a:cubicBezTo>
                        <a:pt x="118" y="59"/>
                        <a:pt x="118" y="59"/>
                        <a:pt x="118" y="59"/>
                      </a:cubicBezTo>
                      <a:cubicBezTo>
                        <a:pt x="111" y="59"/>
                        <a:pt x="111" y="59"/>
                        <a:pt x="111" y="59"/>
                      </a:cubicBezTo>
                      <a:moveTo>
                        <a:pt x="126" y="59"/>
                      </a:moveTo>
                      <a:cubicBezTo>
                        <a:pt x="126" y="52"/>
                        <a:pt x="126" y="52"/>
                        <a:pt x="126" y="52"/>
                      </a:cubicBezTo>
                      <a:cubicBezTo>
                        <a:pt x="133" y="52"/>
                        <a:pt x="133" y="52"/>
                        <a:pt x="133" y="52"/>
                      </a:cubicBezTo>
                      <a:cubicBezTo>
                        <a:pt x="133" y="59"/>
                        <a:pt x="133" y="59"/>
                        <a:pt x="133" y="59"/>
                      </a:cubicBezTo>
                      <a:cubicBezTo>
                        <a:pt x="126" y="59"/>
                        <a:pt x="126" y="59"/>
                        <a:pt x="126" y="59"/>
                      </a:cubicBezTo>
                      <a:moveTo>
                        <a:pt x="140" y="59"/>
                      </a:moveTo>
                      <a:cubicBezTo>
                        <a:pt x="140" y="52"/>
                        <a:pt x="140" y="52"/>
                        <a:pt x="140" y="52"/>
                      </a:cubicBezTo>
                      <a:cubicBezTo>
                        <a:pt x="147" y="52"/>
                        <a:pt x="147" y="52"/>
                        <a:pt x="147" y="52"/>
                      </a:cubicBezTo>
                      <a:cubicBezTo>
                        <a:pt x="147" y="59"/>
                        <a:pt x="147" y="59"/>
                        <a:pt x="147" y="59"/>
                      </a:cubicBezTo>
                      <a:cubicBezTo>
                        <a:pt x="140" y="59"/>
                        <a:pt x="140" y="59"/>
                        <a:pt x="140" y="59"/>
                      </a:cubicBezTo>
                      <a:moveTo>
                        <a:pt x="155" y="59"/>
                      </a:moveTo>
                      <a:cubicBezTo>
                        <a:pt x="155" y="52"/>
                        <a:pt x="155" y="52"/>
                        <a:pt x="155" y="52"/>
                      </a:cubicBezTo>
                      <a:cubicBezTo>
                        <a:pt x="162" y="52"/>
                        <a:pt x="162" y="52"/>
                        <a:pt x="162" y="52"/>
                      </a:cubicBezTo>
                      <a:cubicBezTo>
                        <a:pt x="162" y="59"/>
                        <a:pt x="162" y="59"/>
                        <a:pt x="162" y="59"/>
                      </a:cubicBezTo>
                      <a:cubicBezTo>
                        <a:pt x="155" y="59"/>
                        <a:pt x="155" y="59"/>
                        <a:pt x="155" y="59"/>
                      </a:cubicBezTo>
                      <a:moveTo>
                        <a:pt x="170" y="59"/>
                      </a:moveTo>
                      <a:cubicBezTo>
                        <a:pt x="170" y="52"/>
                        <a:pt x="170" y="52"/>
                        <a:pt x="170" y="52"/>
                      </a:cubicBezTo>
                      <a:cubicBezTo>
                        <a:pt x="177" y="52"/>
                        <a:pt x="177" y="52"/>
                        <a:pt x="177" y="52"/>
                      </a:cubicBezTo>
                      <a:cubicBezTo>
                        <a:pt x="177" y="59"/>
                        <a:pt x="177" y="59"/>
                        <a:pt x="177" y="59"/>
                      </a:cubicBezTo>
                      <a:cubicBezTo>
                        <a:pt x="170" y="59"/>
                        <a:pt x="170" y="59"/>
                        <a:pt x="170" y="59"/>
                      </a:cubicBezTo>
                      <a:moveTo>
                        <a:pt x="185" y="59"/>
                      </a:moveTo>
                      <a:cubicBezTo>
                        <a:pt x="185" y="52"/>
                        <a:pt x="185" y="52"/>
                        <a:pt x="185" y="52"/>
                      </a:cubicBezTo>
                      <a:cubicBezTo>
                        <a:pt x="192" y="52"/>
                        <a:pt x="192" y="52"/>
                        <a:pt x="192" y="52"/>
                      </a:cubicBezTo>
                      <a:cubicBezTo>
                        <a:pt x="192" y="59"/>
                        <a:pt x="192" y="59"/>
                        <a:pt x="192" y="59"/>
                      </a:cubicBezTo>
                      <a:cubicBezTo>
                        <a:pt x="185" y="59"/>
                        <a:pt x="185" y="59"/>
                        <a:pt x="185" y="59"/>
                      </a:cubicBezTo>
                      <a:moveTo>
                        <a:pt x="199" y="59"/>
                      </a:moveTo>
                      <a:cubicBezTo>
                        <a:pt x="199" y="52"/>
                        <a:pt x="199" y="52"/>
                        <a:pt x="199" y="52"/>
                      </a:cubicBezTo>
                      <a:cubicBezTo>
                        <a:pt x="206" y="52"/>
                        <a:pt x="206" y="52"/>
                        <a:pt x="206" y="52"/>
                      </a:cubicBezTo>
                      <a:cubicBezTo>
                        <a:pt x="206" y="59"/>
                        <a:pt x="206" y="59"/>
                        <a:pt x="206" y="59"/>
                      </a:cubicBezTo>
                      <a:cubicBezTo>
                        <a:pt x="199" y="59"/>
                        <a:pt x="199" y="59"/>
                        <a:pt x="199" y="59"/>
                      </a:cubicBezTo>
                      <a:moveTo>
                        <a:pt x="214" y="59"/>
                      </a:moveTo>
                      <a:cubicBezTo>
                        <a:pt x="214" y="52"/>
                        <a:pt x="214" y="52"/>
                        <a:pt x="214" y="52"/>
                      </a:cubicBezTo>
                      <a:cubicBezTo>
                        <a:pt x="221" y="52"/>
                        <a:pt x="221" y="52"/>
                        <a:pt x="221" y="52"/>
                      </a:cubicBezTo>
                      <a:cubicBezTo>
                        <a:pt x="221" y="59"/>
                        <a:pt x="221" y="59"/>
                        <a:pt x="221" y="59"/>
                      </a:cubicBezTo>
                      <a:cubicBezTo>
                        <a:pt x="214" y="59"/>
                        <a:pt x="214" y="59"/>
                        <a:pt x="214" y="59"/>
                      </a:cubicBezTo>
                      <a:moveTo>
                        <a:pt x="229" y="59"/>
                      </a:moveTo>
                      <a:cubicBezTo>
                        <a:pt x="229" y="52"/>
                        <a:pt x="229" y="52"/>
                        <a:pt x="229" y="52"/>
                      </a:cubicBezTo>
                      <a:cubicBezTo>
                        <a:pt x="236" y="52"/>
                        <a:pt x="236" y="52"/>
                        <a:pt x="236" y="52"/>
                      </a:cubicBezTo>
                      <a:cubicBezTo>
                        <a:pt x="236" y="59"/>
                        <a:pt x="236" y="59"/>
                        <a:pt x="236" y="59"/>
                      </a:cubicBezTo>
                      <a:cubicBezTo>
                        <a:pt x="229" y="59"/>
                        <a:pt x="229" y="59"/>
                        <a:pt x="229" y="59"/>
                      </a:cubicBezTo>
                      <a:moveTo>
                        <a:pt x="244" y="59"/>
                      </a:moveTo>
                      <a:cubicBezTo>
                        <a:pt x="244" y="52"/>
                        <a:pt x="244" y="52"/>
                        <a:pt x="244" y="52"/>
                      </a:cubicBezTo>
                      <a:cubicBezTo>
                        <a:pt x="251" y="52"/>
                        <a:pt x="251" y="52"/>
                        <a:pt x="251" y="52"/>
                      </a:cubicBezTo>
                      <a:cubicBezTo>
                        <a:pt x="251" y="59"/>
                        <a:pt x="251" y="59"/>
                        <a:pt x="251" y="59"/>
                      </a:cubicBezTo>
                      <a:cubicBezTo>
                        <a:pt x="244" y="59"/>
                        <a:pt x="244" y="59"/>
                        <a:pt x="244" y="59"/>
                      </a:cubicBezTo>
                      <a:moveTo>
                        <a:pt x="258" y="59"/>
                      </a:moveTo>
                      <a:cubicBezTo>
                        <a:pt x="258" y="52"/>
                        <a:pt x="258" y="52"/>
                        <a:pt x="258" y="52"/>
                      </a:cubicBezTo>
                      <a:cubicBezTo>
                        <a:pt x="265" y="52"/>
                        <a:pt x="265" y="52"/>
                        <a:pt x="265" y="52"/>
                      </a:cubicBezTo>
                      <a:cubicBezTo>
                        <a:pt x="265" y="59"/>
                        <a:pt x="265" y="59"/>
                        <a:pt x="265" y="59"/>
                      </a:cubicBezTo>
                      <a:cubicBezTo>
                        <a:pt x="258" y="59"/>
                        <a:pt x="258" y="59"/>
                        <a:pt x="258" y="59"/>
                      </a:cubicBezTo>
                      <a:moveTo>
                        <a:pt x="273" y="59"/>
                      </a:moveTo>
                      <a:cubicBezTo>
                        <a:pt x="273" y="52"/>
                        <a:pt x="273" y="52"/>
                        <a:pt x="273" y="52"/>
                      </a:cubicBezTo>
                      <a:cubicBezTo>
                        <a:pt x="280" y="52"/>
                        <a:pt x="280" y="52"/>
                        <a:pt x="280" y="52"/>
                      </a:cubicBezTo>
                      <a:cubicBezTo>
                        <a:pt x="280" y="59"/>
                        <a:pt x="280" y="59"/>
                        <a:pt x="280" y="59"/>
                      </a:cubicBezTo>
                      <a:cubicBezTo>
                        <a:pt x="273" y="59"/>
                        <a:pt x="273" y="59"/>
                        <a:pt x="273" y="59"/>
                      </a:cubicBezTo>
                      <a:moveTo>
                        <a:pt x="288" y="59"/>
                      </a:moveTo>
                      <a:cubicBezTo>
                        <a:pt x="288" y="52"/>
                        <a:pt x="288" y="52"/>
                        <a:pt x="288" y="52"/>
                      </a:cubicBezTo>
                      <a:cubicBezTo>
                        <a:pt x="295" y="52"/>
                        <a:pt x="295" y="52"/>
                        <a:pt x="295" y="52"/>
                      </a:cubicBezTo>
                      <a:cubicBezTo>
                        <a:pt x="295" y="59"/>
                        <a:pt x="295" y="59"/>
                        <a:pt x="295" y="59"/>
                      </a:cubicBezTo>
                      <a:cubicBezTo>
                        <a:pt x="288" y="59"/>
                        <a:pt x="288" y="59"/>
                        <a:pt x="288" y="59"/>
                      </a:cubicBezTo>
                      <a:moveTo>
                        <a:pt x="303" y="59"/>
                      </a:moveTo>
                      <a:cubicBezTo>
                        <a:pt x="303" y="52"/>
                        <a:pt x="303" y="52"/>
                        <a:pt x="303" y="52"/>
                      </a:cubicBezTo>
                      <a:cubicBezTo>
                        <a:pt x="310" y="52"/>
                        <a:pt x="310" y="52"/>
                        <a:pt x="310" y="52"/>
                      </a:cubicBezTo>
                      <a:cubicBezTo>
                        <a:pt x="310" y="59"/>
                        <a:pt x="310" y="59"/>
                        <a:pt x="310" y="59"/>
                      </a:cubicBezTo>
                      <a:cubicBezTo>
                        <a:pt x="303" y="59"/>
                        <a:pt x="303" y="59"/>
                        <a:pt x="303" y="59"/>
                      </a:cubicBezTo>
                      <a:moveTo>
                        <a:pt x="317" y="59"/>
                      </a:moveTo>
                      <a:cubicBezTo>
                        <a:pt x="317" y="52"/>
                        <a:pt x="317" y="52"/>
                        <a:pt x="317" y="52"/>
                      </a:cubicBezTo>
                      <a:cubicBezTo>
                        <a:pt x="324" y="52"/>
                        <a:pt x="324" y="52"/>
                        <a:pt x="324" y="52"/>
                      </a:cubicBezTo>
                      <a:cubicBezTo>
                        <a:pt x="324" y="59"/>
                        <a:pt x="324" y="59"/>
                        <a:pt x="324" y="59"/>
                      </a:cubicBezTo>
                      <a:cubicBezTo>
                        <a:pt x="317" y="59"/>
                        <a:pt x="317" y="59"/>
                        <a:pt x="317" y="59"/>
                      </a:cubicBezTo>
                      <a:moveTo>
                        <a:pt x="81" y="45"/>
                      </a:moveTo>
                      <a:cubicBezTo>
                        <a:pt x="81" y="38"/>
                        <a:pt x="81" y="38"/>
                        <a:pt x="81" y="38"/>
                      </a:cubicBezTo>
                      <a:cubicBezTo>
                        <a:pt x="88" y="38"/>
                        <a:pt x="88" y="38"/>
                        <a:pt x="88" y="38"/>
                      </a:cubicBezTo>
                      <a:cubicBezTo>
                        <a:pt x="88" y="45"/>
                        <a:pt x="88" y="45"/>
                        <a:pt x="88" y="45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moveTo>
                        <a:pt x="96" y="45"/>
                      </a:moveTo>
                      <a:cubicBezTo>
                        <a:pt x="96" y="38"/>
                        <a:pt x="96" y="38"/>
                        <a:pt x="96" y="38"/>
                      </a:cubicBezTo>
                      <a:cubicBezTo>
                        <a:pt x="103" y="38"/>
                        <a:pt x="103" y="38"/>
                        <a:pt x="103" y="38"/>
                      </a:cubicBezTo>
                      <a:cubicBezTo>
                        <a:pt x="103" y="45"/>
                        <a:pt x="103" y="45"/>
                        <a:pt x="103" y="45"/>
                      </a:cubicBezTo>
                      <a:cubicBezTo>
                        <a:pt x="96" y="45"/>
                        <a:pt x="96" y="45"/>
                        <a:pt x="96" y="45"/>
                      </a:cubicBezTo>
                      <a:moveTo>
                        <a:pt x="111" y="45"/>
                      </a:moveTo>
                      <a:cubicBezTo>
                        <a:pt x="111" y="38"/>
                        <a:pt x="111" y="38"/>
                        <a:pt x="111" y="38"/>
                      </a:cubicBezTo>
                      <a:cubicBezTo>
                        <a:pt x="118" y="38"/>
                        <a:pt x="118" y="38"/>
                        <a:pt x="118" y="38"/>
                      </a:cubicBezTo>
                      <a:cubicBezTo>
                        <a:pt x="118" y="45"/>
                        <a:pt x="118" y="45"/>
                        <a:pt x="118" y="45"/>
                      </a:cubicBezTo>
                      <a:cubicBezTo>
                        <a:pt x="111" y="45"/>
                        <a:pt x="111" y="45"/>
                        <a:pt x="111" y="45"/>
                      </a:cubicBezTo>
                      <a:moveTo>
                        <a:pt x="126" y="45"/>
                      </a:move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33" y="38"/>
                        <a:pt x="133" y="38"/>
                        <a:pt x="133" y="38"/>
                      </a:cubicBezTo>
                      <a:cubicBezTo>
                        <a:pt x="133" y="45"/>
                        <a:pt x="133" y="45"/>
                        <a:pt x="133" y="45"/>
                      </a:cubicBezTo>
                      <a:cubicBezTo>
                        <a:pt x="126" y="45"/>
                        <a:pt x="126" y="45"/>
                        <a:pt x="126" y="45"/>
                      </a:cubicBezTo>
                      <a:moveTo>
                        <a:pt x="140" y="45"/>
                      </a:move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7" y="38"/>
                        <a:pt x="147" y="38"/>
                        <a:pt x="147" y="38"/>
                      </a:cubicBezTo>
                      <a:cubicBezTo>
                        <a:pt x="147" y="45"/>
                        <a:pt x="147" y="45"/>
                        <a:pt x="147" y="45"/>
                      </a:cubicBezTo>
                      <a:cubicBezTo>
                        <a:pt x="140" y="45"/>
                        <a:pt x="140" y="45"/>
                        <a:pt x="140" y="45"/>
                      </a:cubicBezTo>
                      <a:moveTo>
                        <a:pt x="155" y="45"/>
                      </a:moveTo>
                      <a:cubicBezTo>
                        <a:pt x="155" y="38"/>
                        <a:pt x="155" y="38"/>
                        <a:pt x="155" y="38"/>
                      </a:cubicBezTo>
                      <a:cubicBezTo>
                        <a:pt x="162" y="38"/>
                        <a:pt x="162" y="38"/>
                        <a:pt x="162" y="38"/>
                      </a:cubicBezTo>
                      <a:cubicBezTo>
                        <a:pt x="162" y="45"/>
                        <a:pt x="162" y="45"/>
                        <a:pt x="162" y="45"/>
                      </a:cubicBezTo>
                      <a:cubicBezTo>
                        <a:pt x="155" y="45"/>
                        <a:pt x="155" y="45"/>
                        <a:pt x="155" y="45"/>
                      </a:cubicBezTo>
                      <a:moveTo>
                        <a:pt x="170" y="45"/>
                      </a:move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7" y="38"/>
                        <a:pt x="177" y="38"/>
                        <a:pt x="177" y="38"/>
                      </a:cubicBezTo>
                      <a:cubicBezTo>
                        <a:pt x="177" y="45"/>
                        <a:pt x="177" y="45"/>
                        <a:pt x="177" y="45"/>
                      </a:cubicBezTo>
                      <a:cubicBezTo>
                        <a:pt x="170" y="45"/>
                        <a:pt x="170" y="45"/>
                        <a:pt x="170" y="45"/>
                      </a:cubicBezTo>
                      <a:moveTo>
                        <a:pt x="185" y="45"/>
                      </a:moveTo>
                      <a:cubicBezTo>
                        <a:pt x="185" y="38"/>
                        <a:pt x="185" y="38"/>
                        <a:pt x="185" y="38"/>
                      </a:cubicBezTo>
                      <a:cubicBezTo>
                        <a:pt x="192" y="38"/>
                        <a:pt x="192" y="38"/>
                        <a:pt x="192" y="38"/>
                      </a:cubicBezTo>
                      <a:cubicBezTo>
                        <a:pt x="192" y="45"/>
                        <a:pt x="192" y="45"/>
                        <a:pt x="192" y="45"/>
                      </a:cubicBezTo>
                      <a:cubicBezTo>
                        <a:pt x="185" y="45"/>
                        <a:pt x="185" y="45"/>
                        <a:pt x="185" y="45"/>
                      </a:cubicBezTo>
                      <a:moveTo>
                        <a:pt x="199" y="45"/>
                      </a:moveTo>
                      <a:cubicBezTo>
                        <a:pt x="199" y="38"/>
                        <a:pt x="199" y="38"/>
                        <a:pt x="199" y="38"/>
                      </a:cubicBezTo>
                      <a:cubicBezTo>
                        <a:pt x="206" y="38"/>
                        <a:pt x="206" y="38"/>
                        <a:pt x="206" y="38"/>
                      </a:cubicBezTo>
                      <a:cubicBezTo>
                        <a:pt x="206" y="45"/>
                        <a:pt x="206" y="45"/>
                        <a:pt x="206" y="45"/>
                      </a:cubicBezTo>
                      <a:cubicBezTo>
                        <a:pt x="199" y="45"/>
                        <a:pt x="199" y="45"/>
                        <a:pt x="199" y="45"/>
                      </a:cubicBezTo>
                      <a:moveTo>
                        <a:pt x="214" y="45"/>
                      </a:moveTo>
                      <a:cubicBezTo>
                        <a:pt x="214" y="38"/>
                        <a:pt x="214" y="38"/>
                        <a:pt x="214" y="38"/>
                      </a:cubicBez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21" y="45"/>
                        <a:pt x="221" y="45"/>
                        <a:pt x="221" y="45"/>
                      </a:cubicBezTo>
                      <a:cubicBezTo>
                        <a:pt x="214" y="45"/>
                        <a:pt x="214" y="45"/>
                        <a:pt x="214" y="45"/>
                      </a:cubicBezTo>
                      <a:moveTo>
                        <a:pt x="229" y="45"/>
                      </a:moveTo>
                      <a:cubicBezTo>
                        <a:pt x="229" y="38"/>
                        <a:pt x="229" y="38"/>
                        <a:pt x="229" y="38"/>
                      </a:cubicBezTo>
                      <a:cubicBezTo>
                        <a:pt x="236" y="38"/>
                        <a:pt x="236" y="38"/>
                        <a:pt x="236" y="38"/>
                      </a:cubicBezTo>
                      <a:cubicBezTo>
                        <a:pt x="236" y="45"/>
                        <a:pt x="236" y="45"/>
                        <a:pt x="236" y="45"/>
                      </a:cubicBezTo>
                      <a:cubicBezTo>
                        <a:pt x="229" y="45"/>
                        <a:pt x="229" y="45"/>
                        <a:pt x="229" y="45"/>
                      </a:cubicBezTo>
                      <a:moveTo>
                        <a:pt x="244" y="45"/>
                      </a:moveTo>
                      <a:cubicBezTo>
                        <a:pt x="244" y="38"/>
                        <a:pt x="244" y="38"/>
                        <a:pt x="244" y="38"/>
                      </a:cubicBezTo>
                      <a:cubicBezTo>
                        <a:pt x="251" y="38"/>
                        <a:pt x="251" y="38"/>
                        <a:pt x="251" y="38"/>
                      </a:cubicBezTo>
                      <a:cubicBezTo>
                        <a:pt x="251" y="45"/>
                        <a:pt x="251" y="45"/>
                        <a:pt x="251" y="45"/>
                      </a:cubicBezTo>
                      <a:cubicBezTo>
                        <a:pt x="244" y="45"/>
                        <a:pt x="244" y="45"/>
                        <a:pt x="244" y="45"/>
                      </a:cubicBezTo>
                      <a:moveTo>
                        <a:pt x="258" y="45"/>
                      </a:moveTo>
                      <a:cubicBezTo>
                        <a:pt x="258" y="38"/>
                        <a:pt x="258" y="38"/>
                        <a:pt x="258" y="38"/>
                      </a:cubicBezTo>
                      <a:cubicBezTo>
                        <a:pt x="265" y="38"/>
                        <a:pt x="265" y="38"/>
                        <a:pt x="265" y="38"/>
                      </a:cubicBezTo>
                      <a:cubicBezTo>
                        <a:pt x="265" y="45"/>
                        <a:pt x="265" y="45"/>
                        <a:pt x="265" y="45"/>
                      </a:cubicBezTo>
                      <a:cubicBezTo>
                        <a:pt x="258" y="45"/>
                        <a:pt x="258" y="45"/>
                        <a:pt x="258" y="45"/>
                      </a:cubicBezTo>
                      <a:moveTo>
                        <a:pt x="273" y="45"/>
                      </a:moveTo>
                      <a:cubicBezTo>
                        <a:pt x="273" y="38"/>
                        <a:pt x="273" y="38"/>
                        <a:pt x="273" y="38"/>
                      </a:cubicBezTo>
                      <a:cubicBezTo>
                        <a:pt x="280" y="38"/>
                        <a:pt x="280" y="38"/>
                        <a:pt x="280" y="38"/>
                      </a:cubicBezTo>
                      <a:cubicBezTo>
                        <a:pt x="280" y="45"/>
                        <a:pt x="280" y="45"/>
                        <a:pt x="280" y="45"/>
                      </a:cubicBezTo>
                      <a:cubicBezTo>
                        <a:pt x="273" y="45"/>
                        <a:pt x="273" y="45"/>
                        <a:pt x="273" y="45"/>
                      </a:cubicBezTo>
                      <a:moveTo>
                        <a:pt x="288" y="45"/>
                      </a:moveTo>
                      <a:cubicBezTo>
                        <a:pt x="288" y="38"/>
                        <a:pt x="288" y="38"/>
                        <a:pt x="288" y="38"/>
                      </a:cubicBezTo>
                      <a:cubicBezTo>
                        <a:pt x="295" y="38"/>
                        <a:pt x="295" y="38"/>
                        <a:pt x="295" y="38"/>
                      </a:cubicBezTo>
                      <a:cubicBezTo>
                        <a:pt x="295" y="45"/>
                        <a:pt x="295" y="45"/>
                        <a:pt x="295" y="45"/>
                      </a:cubicBezTo>
                      <a:cubicBezTo>
                        <a:pt x="288" y="45"/>
                        <a:pt x="288" y="45"/>
                        <a:pt x="288" y="45"/>
                      </a:cubicBezTo>
                      <a:moveTo>
                        <a:pt x="303" y="45"/>
                      </a:moveTo>
                      <a:cubicBezTo>
                        <a:pt x="303" y="38"/>
                        <a:pt x="303" y="38"/>
                        <a:pt x="303" y="38"/>
                      </a:cubicBezTo>
                      <a:cubicBezTo>
                        <a:pt x="310" y="38"/>
                        <a:pt x="310" y="38"/>
                        <a:pt x="310" y="38"/>
                      </a:cubicBezTo>
                      <a:cubicBezTo>
                        <a:pt x="310" y="45"/>
                        <a:pt x="310" y="45"/>
                        <a:pt x="310" y="45"/>
                      </a:cubicBezTo>
                      <a:cubicBezTo>
                        <a:pt x="303" y="45"/>
                        <a:pt x="303" y="45"/>
                        <a:pt x="303" y="45"/>
                      </a:cubicBezTo>
                      <a:moveTo>
                        <a:pt x="111" y="30"/>
                      </a:moveTo>
                      <a:cubicBezTo>
                        <a:pt x="111" y="23"/>
                        <a:pt x="111" y="23"/>
                        <a:pt x="111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30"/>
                        <a:pt x="118" y="30"/>
                        <a:pt x="118" y="30"/>
                      </a:cubicBezTo>
                      <a:cubicBezTo>
                        <a:pt x="111" y="30"/>
                        <a:pt x="111" y="30"/>
                        <a:pt x="111" y="30"/>
                      </a:cubicBezTo>
                      <a:moveTo>
                        <a:pt x="126" y="30"/>
                      </a:moveTo>
                      <a:cubicBezTo>
                        <a:pt x="126" y="23"/>
                        <a:pt x="126" y="23"/>
                        <a:pt x="126" y="23"/>
                      </a:cubicBezTo>
                      <a:cubicBezTo>
                        <a:pt x="133" y="23"/>
                        <a:pt x="133" y="23"/>
                        <a:pt x="133" y="23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26" y="30"/>
                        <a:pt x="126" y="30"/>
                        <a:pt x="126" y="30"/>
                      </a:cubicBezTo>
                      <a:moveTo>
                        <a:pt x="140" y="30"/>
                      </a:moveTo>
                      <a:cubicBezTo>
                        <a:pt x="140" y="23"/>
                        <a:pt x="140" y="23"/>
                        <a:pt x="140" y="23"/>
                      </a:cubicBezTo>
                      <a:cubicBezTo>
                        <a:pt x="147" y="23"/>
                        <a:pt x="147" y="23"/>
                        <a:pt x="147" y="23"/>
                      </a:cubicBezTo>
                      <a:cubicBezTo>
                        <a:pt x="147" y="30"/>
                        <a:pt x="147" y="30"/>
                        <a:pt x="147" y="30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moveTo>
                        <a:pt x="155" y="30"/>
                      </a:moveTo>
                      <a:cubicBezTo>
                        <a:pt x="155" y="23"/>
                        <a:pt x="155" y="23"/>
                        <a:pt x="155" y="23"/>
                      </a:cubicBezTo>
                      <a:cubicBezTo>
                        <a:pt x="162" y="23"/>
                        <a:pt x="162" y="23"/>
                        <a:pt x="162" y="23"/>
                      </a:cubicBezTo>
                      <a:cubicBezTo>
                        <a:pt x="162" y="30"/>
                        <a:pt x="162" y="30"/>
                        <a:pt x="162" y="30"/>
                      </a:cubicBezTo>
                      <a:cubicBezTo>
                        <a:pt x="155" y="30"/>
                        <a:pt x="155" y="30"/>
                        <a:pt x="155" y="30"/>
                      </a:cubicBezTo>
                      <a:moveTo>
                        <a:pt x="170" y="30"/>
                      </a:moveTo>
                      <a:cubicBezTo>
                        <a:pt x="170" y="23"/>
                        <a:pt x="170" y="23"/>
                        <a:pt x="170" y="23"/>
                      </a:cubicBezTo>
                      <a:cubicBezTo>
                        <a:pt x="177" y="23"/>
                        <a:pt x="177" y="23"/>
                        <a:pt x="177" y="23"/>
                      </a:cubicBezTo>
                      <a:cubicBezTo>
                        <a:pt x="177" y="30"/>
                        <a:pt x="177" y="30"/>
                        <a:pt x="177" y="30"/>
                      </a:cubicBezTo>
                      <a:cubicBezTo>
                        <a:pt x="170" y="30"/>
                        <a:pt x="170" y="30"/>
                        <a:pt x="170" y="30"/>
                      </a:cubicBezTo>
                      <a:moveTo>
                        <a:pt x="185" y="30"/>
                      </a:moveTo>
                      <a:cubicBezTo>
                        <a:pt x="185" y="23"/>
                        <a:pt x="185" y="23"/>
                        <a:pt x="185" y="23"/>
                      </a:cubicBezTo>
                      <a:cubicBezTo>
                        <a:pt x="192" y="23"/>
                        <a:pt x="192" y="23"/>
                        <a:pt x="192" y="23"/>
                      </a:cubicBezTo>
                      <a:cubicBezTo>
                        <a:pt x="192" y="30"/>
                        <a:pt x="192" y="30"/>
                        <a:pt x="192" y="30"/>
                      </a:cubicBezTo>
                      <a:cubicBezTo>
                        <a:pt x="185" y="30"/>
                        <a:pt x="185" y="30"/>
                        <a:pt x="185" y="30"/>
                      </a:cubicBezTo>
                      <a:moveTo>
                        <a:pt x="199" y="30"/>
                      </a:moveTo>
                      <a:cubicBezTo>
                        <a:pt x="199" y="23"/>
                        <a:pt x="199" y="23"/>
                        <a:pt x="199" y="23"/>
                      </a:cubicBezTo>
                      <a:cubicBezTo>
                        <a:pt x="206" y="23"/>
                        <a:pt x="206" y="23"/>
                        <a:pt x="206" y="23"/>
                      </a:cubicBezTo>
                      <a:cubicBezTo>
                        <a:pt x="206" y="30"/>
                        <a:pt x="206" y="30"/>
                        <a:pt x="206" y="30"/>
                      </a:cubicBezTo>
                      <a:cubicBezTo>
                        <a:pt x="199" y="30"/>
                        <a:pt x="199" y="30"/>
                        <a:pt x="199" y="30"/>
                      </a:cubicBezTo>
                      <a:moveTo>
                        <a:pt x="214" y="30"/>
                      </a:moveTo>
                      <a:cubicBezTo>
                        <a:pt x="214" y="23"/>
                        <a:pt x="214" y="23"/>
                        <a:pt x="214" y="23"/>
                      </a:cubicBezTo>
                      <a:cubicBezTo>
                        <a:pt x="221" y="23"/>
                        <a:pt x="221" y="23"/>
                        <a:pt x="221" y="23"/>
                      </a:cubicBezTo>
                      <a:cubicBezTo>
                        <a:pt x="221" y="30"/>
                        <a:pt x="221" y="30"/>
                        <a:pt x="221" y="30"/>
                      </a:cubicBezTo>
                      <a:cubicBezTo>
                        <a:pt x="214" y="30"/>
                        <a:pt x="214" y="30"/>
                        <a:pt x="214" y="30"/>
                      </a:cubicBezTo>
                      <a:moveTo>
                        <a:pt x="229" y="30"/>
                      </a:moveTo>
                      <a:cubicBezTo>
                        <a:pt x="229" y="23"/>
                        <a:pt x="229" y="23"/>
                        <a:pt x="229" y="23"/>
                      </a:cubicBezTo>
                      <a:cubicBezTo>
                        <a:pt x="236" y="23"/>
                        <a:pt x="236" y="23"/>
                        <a:pt x="236" y="23"/>
                      </a:cubicBezTo>
                      <a:cubicBezTo>
                        <a:pt x="236" y="30"/>
                        <a:pt x="236" y="30"/>
                        <a:pt x="236" y="30"/>
                      </a:cubicBezTo>
                      <a:cubicBezTo>
                        <a:pt x="229" y="30"/>
                        <a:pt x="229" y="30"/>
                        <a:pt x="229" y="30"/>
                      </a:cubicBezTo>
                      <a:moveTo>
                        <a:pt x="244" y="30"/>
                      </a:moveTo>
                      <a:cubicBezTo>
                        <a:pt x="244" y="23"/>
                        <a:pt x="244" y="23"/>
                        <a:pt x="244" y="23"/>
                      </a:cubicBezTo>
                      <a:cubicBezTo>
                        <a:pt x="251" y="23"/>
                        <a:pt x="251" y="23"/>
                        <a:pt x="251" y="23"/>
                      </a:cubicBezTo>
                      <a:cubicBezTo>
                        <a:pt x="251" y="30"/>
                        <a:pt x="251" y="30"/>
                        <a:pt x="251" y="30"/>
                      </a:cubicBezTo>
                      <a:cubicBezTo>
                        <a:pt x="244" y="30"/>
                        <a:pt x="244" y="30"/>
                        <a:pt x="244" y="30"/>
                      </a:cubicBezTo>
                      <a:moveTo>
                        <a:pt x="258" y="30"/>
                      </a:moveTo>
                      <a:cubicBezTo>
                        <a:pt x="258" y="23"/>
                        <a:pt x="258" y="23"/>
                        <a:pt x="258" y="23"/>
                      </a:cubicBezTo>
                      <a:cubicBezTo>
                        <a:pt x="265" y="23"/>
                        <a:pt x="265" y="23"/>
                        <a:pt x="265" y="23"/>
                      </a:cubicBezTo>
                      <a:cubicBezTo>
                        <a:pt x="265" y="30"/>
                        <a:pt x="265" y="30"/>
                        <a:pt x="265" y="30"/>
                      </a:cubicBezTo>
                      <a:cubicBezTo>
                        <a:pt x="258" y="30"/>
                        <a:pt x="258" y="30"/>
                        <a:pt x="258" y="30"/>
                      </a:cubicBezTo>
                      <a:moveTo>
                        <a:pt x="273" y="30"/>
                      </a:moveTo>
                      <a:cubicBezTo>
                        <a:pt x="273" y="23"/>
                        <a:pt x="273" y="23"/>
                        <a:pt x="273" y="23"/>
                      </a:cubicBezTo>
                      <a:cubicBezTo>
                        <a:pt x="280" y="23"/>
                        <a:pt x="280" y="23"/>
                        <a:pt x="280" y="23"/>
                      </a:cubicBezTo>
                      <a:cubicBezTo>
                        <a:pt x="280" y="30"/>
                        <a:pt x="280" y="30"/>
                        <a:pt x="280" y="30"/>
                      </a:cubicBezTo>
                      <a:cubicBezTo>
                        <a:pt x="273" y="30"/>
                        <a:pt x="273" y="30"/>
                        <a:pt x="273" y="30"/>
                      </a:cubicBezTo>
                      <a:moveTo>
                        <a:pt x="155" y="15"/>
                      </a:moveTo>
                      <a:cubicBezTo>
                        <a:pt x="155" y="8"/>
                        <a:pt x="155" y="8"/>
                        <a:pt x="155" y="8"/>
                      </a:cubicBezTo>
                      <a:cubicBezTo>
                        <a:pt x="162" y="8"/>
                        <a:pt x="162" y="8"/>
                        <a:pt x="162" y="8"/>
                      </a:cubicBezTo>
                      <a:cubicBezTo>
                        <a:pt x="162" y="15"/>
                        <a:pt x="162" y="15"/>
                        <a:pt x="162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moveTo>
                        <a:pt x="170" y="15"/>
                      </a:moveTo>
                      <a:cubicBezTo>
                        <a:pt x="170" y="8"/>
                        <a:pt x="170" y="8"/>
                        <a:pt x="170" y="8"/>
                      </a:cubicBezTo>
                      <a:cubicBezTo>
                        <a:pt x="177" y="8"/>
                        <a:pt x="177" y="8"/>
                        <a:pt x="177" y="8"/>
                      </a:cubicBezTo>
                      <a:cubicBezTo>
                        <a:pt x="177" y="15"/>
                        <a:pt x="177" y="15"/>
                        <a:pt x="177" y="15"/>
                      </a:cubicBezTo>
                      <a:cubicBezTo>
                        <a:pt x="170" y="15"/>
                        <a:pt x="170" y="15"/>
                        <a:pt x="170" y="15"/>
                      </a:cubicBezTo>
                      <a:moveTo>
                        <a:pt x="185" y="15"/>
                      </a:moveTo>
                      <a:cubicBezTo>
                        <a:pt x="185" y="8"/>
                        <a:pt x="185" y="8"/>
                        <a:pt x="185" y="8"/>
                      </a:cubicBezTo>
                      <a:cubicBezTo>
                        <a:pt x="192" y="8"/>
                        <a:pt x="192" y="8"/>
                        <a:pt x="192" y="8"/>
                      </a:cubicBezTo>
                      <a:cubicBezTo>
                        <a:pt x="192" y="15"/>
                        <a:pt x="192" y="15"/>
                        <a:pt x="192" y="15"/>
                      </a:cubicBezTo>
                      <a:cubicBezTo>
                        <a:pt x="185" y="15"/>
                        <a:pt x="185" y="15"/>
                        <a:pt x="185" y="15"/>
                      </a:cubicBezTo>
                      <a:moveTo>
                        <a:pt x="199" y="15"/>
                      </a:moveTo>
                      <a:cubicBezTo>
                        <a:pt x="199" y="8"/>
                        <a:pt x="199" y="8"/>
                        <a:pt x="199" y="8"/>
                      </a:cubicBezTo>
                      <a:cubicBezTo>
                        <a:pt x="206" y="8"/>
                        <a:pt x="206" y="8"/>
                        <a:pt x="206" y="8"/>
                      </a:cubicBezTo>
                      <a:cubicBezTo>
                        <a:pt x="206" y="15"/>
                        <a:pt x="206" y="15"/>
                        <a:pt x="206" y="15"/>
                      </a:cubicBezTo>
                      <a:cubicBezTo>
                        <a:pt x="199" y="15"/>
                        <a:pt x="199" y="15"/>
                        <a:pt x="199" y="15"/>
                      </a:cubicBezTo>
                      <a:moveTo>
                        <a:pt x="214" y="15"/>
                      </a:moveTo>
                      <a:cubicBezTo>
                        <a:pt x="214" y="8"/>
                        <a:pt x="214" y="8"/>
                        <a:pt x="214" y="8"/>
                      </a:cubicBezTo>
                      <a:cubicBezTo>
                        <a:pt x="221" y="8"/>
                        <a:pt x="221" y="8"/>
                        <a:pt x="221" y="8"/>
                      </a:cubicBezTo>
                      <a:cubicBezTo>
                        <a:pt x="221" y="15"/>
                        <a:pt x="221" y="15"/>
                        <a:pt x="221" y="15"/>
                      </a:cubicBezTo>
                      <a:cubicBezTo>
                        <a:pt x="214" y="15"/>
                        <a:pt x="214" y="15"/>
                        <a:pt x="214" y="15"/>
                      </a:cubicBezTo>
                      <a:moveTo>
                        <a:pt x="229" y="15"/>
                      </a:moveTo>
                      <a:cubicBezTo>
                        <a:pt x="229" y="8"/>
                        <a:pt x="229" y="8"/>
                        <a:pt x="229" y="8"/>
                      </a:cubicBezTo>
                      <a:cubicBezTo>
                        <a:pt x="236" y="8"/>
                        <a:pt x="236" y="8"/>
                        <a:pt x="236" y="8"/>
                      </a:cubicBezTo>
                      <a:cubicBezTo>
                        <a:pt x="236" y="15"/>
                        <a:pt x="236" y="15"/>
                        <a:pt x="236" y="15"/>
                      </a:cubicBezTo>
                      <a:cubicBezTo>
                        <a:pt x="229" y="15"/>
                        <a:pt x="229" y="15"/>
                        <a:pt x="229" y="15"/>
                      </a:cubicBezTo>
                      <a:moveTo>
                        <a:pt x="196" y="0"/>
                      </a:moveTo>
                      <a:cubicBezTo>
                        <a:pt x="177" y="0"/>
                        <a:pt x="158" y="3"/>
                        <a:pt x="141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7" y="15"/>
                        <a:pt x="147" y="15"/>
                        <a:pt x="147" y="15"/>
                      </a:cubicBezTo>
                      <a:cubicBezTo>
                        <a:pt x="140" y="15"/>
                        <a:pt x="140" y="15"/>
                        <a:pt x="140" y="15"/>
                      </a:cubicBezTo>
                      <a:cubicBezTo>
                        <a:pt x="140" y="8"/>
                        <a:pt x="140" y="8"/>
                        <a:pt x="140" y="8"/>
                      </a:cubicBezTo>
                      <a:cubicBezTo>
                        <a:pt x="138" y="9"/>
                        <a:pt x="135" y="10"/>
                        <a:pt x="133" y="11"/>
                      </a:cubicBezTo>
                      <a:cubicBezTo>
                        <a:pt x="133" y="15"/>
                        <a:pt x="133" y="15"/>
                        <a:pt x="133" y="15"/>
                      </a:cubicBezTo>
                      <a:cubicBezTo>
                        <a:pt x="126" y="15"/>
                        <a:pt x="126" y="15"/>
                        <a:pt x="126" y="15"/>
                      </a:cubicBezTo>
                      <a:cubicBezTo>
                        <a:pt x="126" y="13"/>
                        <a:pt x="126" y="13"/>
                        <a:pt x="126" y="13"/>
                      </a:cubicBezTo>
                      <a:cubicBezTo>
                        <a:pt x="118" y="16"/>
                        <a:pt x="110" y="20"/>
                        <a:pt x="103" y="24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96" y="30"/>
                        <a:pt x="96" y="30"/>
                        <a:pt x="96" y="30"/>
                      </a:cubicBezTo>
                      <a:cubicBezTo>
                        <a:pt x="96" y="28"/>
                        <a:pt x="96" y="28"/>
                        <a:pt x="96" y="28"/>
                      </a:cubicBezTo>
                      <a:cubicBezTo>
                        <a:pt x="88" y="32"/>
                        <a:pt x="81" y="37"/>
                        <a:pt x="74" y="43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67" y="48"/>
                        <a:pt x="63" y="52"/>
                        <a:pt x="59" y="56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2" y="63"/>
                        <a:pt x="48" y="68"/>
                        <a:pt x="44" y="72"/>
                      </a:cubicBezTo>
                      <a:cubicBezTo>
                        <a:pt x="44" y="74"/>
                        <a:pt x="44" y="74"/>
                        <a:pt x="44" y="74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37" y="81"/>
                        <a:pt x="32" y="89"/>
                        <a:pt x="27" y="97"/>
                      </a:cubicBezTo>
                      <a:cubicBezTo>
                        <a:pt x="29" y="97"/>
                        <a:pt x="29" y="97"/>
                        <a:pt x="29" y="97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3" y="104"/>
                        <a:pt x="23" y="104"/>
                        <a:pt x="23" y="104"/>
                      </a:cubicBezTo>
                      <a:cubicBezTo>
                        <a:pt x="19" y="111"/>
                        <a:pt x="16" y="118"/>
                        <a:pt x="13" y="126"/>
                      </a:cubicBezTo>
                      <a:cubicBezTo>
                        <a:pt x="15" y="126"/>
                        <a:pt x="15" y="126"/>
                        <a:pt x="15" y="126"/>
                      </a:cubicBezTo>
                      <a:cubicBezTo>
                        <a:pt x="15" y="133"/>
                        <a:pt x="15" y="133"/>
                        <a:pt x="15" y="133"/>
                      </a:cubicBezTo>
                      <a:cubicBezTo>
                        <a:pt x="10" y="133"/>
                        <a:pt x="10" y="133"/>
                        <a:pt x="10" y="133"/>
                      </a:cubicBezTo>
                      <a:cubicBezTo>
                        <a:pt x="9" y="136"/>
                        <a:pt x="9" y="138"/>
                        <a:pt x="8" y="141"/>
                      </a:cubicBezTo>
                      <a:cubicBezTo>
                        <a:pt x="15" y="141"/>
                        <a:pt x="15" y="141"/>
                        <a:pt x="15" y="141"/>
                      </a:cubicBezTo>
                      <a:cubicBezTo>
                        <a:pt x="15" y="148"/>
                        <a:pt x="15" y="148"/>
                        <a:pt x="15" y="148"/>
                      </a:cubicBezTo>
                      <a:cubicBezTo>
                        <a:pt x="8" y="148"/>
                        <a:pt x="8" y="148"/>
                        <a:pt x="8" y="148"/>
                      </a:cubicBezTo>
                      <a:cubicBezTo>
                        <a:pt x="8" y="141"/>
                        <a:pt x="8" y="141"/>
                        <a:pt x="8" y="141"/>
                      </a:cubicBezTo>
                      <a:cubicBezTo>
                        <a:pt x="3" y="159"/>
                        <a:pt x="0" y="177"/>
                        <a:pt x="0" y="196"/>
                      </a:cubicBezTo>
                      <a:cubicBezTo>
                        <a:pt x="0" y="215"/>
                        <a:pt x="3" y="233"/>
                        <a:pt x="8" y="251"/>
                      </a:cubicBezTo>
                      <a:cubicBezTo>
                        <a:pt x="8" y="244"/>
                        <a:pt x="8" y="244"/>
                        <a:pt x="8" y="244"/>
                      </a:cubicBezTo>
                      <a:cubicBezTo>
                        <a:pt x="15" y="244"/>
                        <a:pt x="15" y="244"/>
                        <a:pt x="15" y="244"/>
                      </a:cubicBezTo>
                      <a:cubicBezTo>
                        <a:pt x="15" y="251"/>
                        <a:pt x="15" y="251"/>
                        <a:pt x="15" y="251"/>
                      </a:cubicBezTo>
                      <a:cubicBezTo>
                        <a:pt x="8" y="251"/>
                        <a:pt x="8" y="251"/>
                        <a:pt x="8" y="251"/>
                      </a:cubicBezTo>
                      <a:cubicBezTo>
                        <a:pt x="9" y="254"/>
                        <a:pt x="9" y="256"/>
                        <a:pt x="10" y="259"/>
                      </a:cubicBezTo>
                      <a:cubicBezTo>
                        <a:pt x="15" y="259"/>
                        <a:pt x="15" y="259"/>
                        <a:pt x="15" y="259"/>
                      </a:cubicBezTo>
                      <a:cubicBezTo>
                        <a:pt x="15" y="266"/>
                        <a:pt x="15" y="266"/>
                        <a:pt x="15" y="266"/>
                      </a:cubicBezTo>
                      <a:cubicBezTo>
                        <a:pt x="13" y="266"/>
                        <a:pt x="13" y="266"/>
                        <a:pt x="13" y="266"/>
                      </a:cubicBezTo>
                      <a:cubicBezTo>
                        <a:pt x="16" y="274"/>
                        <a:pt x="19" y="281"/>
                        <a:pt x="23" y="288"/>
                      </a:cubicBezTo>
                      <a:cubicBezTo>
                        <a:pt x="29" y="288"/>
                        <a:pt x="29" y="288"/>
                        <a:pt x="29" y="288"/>
                      </a:cubicBezTo>
                      <a:cubicBezTo>
                        <a:pt x="29" y="295"/>
                        <a:pt x="29" y="295"/>
                        <a:pt x="29" y="295"/>
                      </a:cubicBezTo>
                      <a:cubicBezTo>
                        <a:pt x="27" y="295"/>
                        <a:pt x="27" y="295"/>
                        <a:pt x="27" y="295"/>
                      </a:cubicBezTo>
                      <a:cubicBezTo>
                        <a:pt x="32" y="303"/>
                        <a:pt x="37" y="311"/>
                        <a:pt x="43" y="318"/>
                      </a:cubicBezTo>
                      <a:cubicBezTo>
                        <a:pt x="44" y="318"/>
                        <a:pt x="44" y="318"/>
                        <a:pt x="44" y="318"/>
                      </a:cubicBezTo>
                      <a:cubicBezTo>
                        <a:pt x="44" y="320"/>
                        <a:pt x="44" y="320"/>
                        <a:pt x="44" y="320"/>
                      </a:cubicBezTo>
                      <a:cubicBezTo>
                        <a:pt x="48" y="324"/>
                        <a:pt x="52" y="329"/>
                        <a:pt x="56" y="333"/>
                      </a:cubicBezTo>
                      <a:cubicBezTo>
                        <a:pt x="59" y="333"/>
                        <a:pt x="59" y="333"/>
                        <a:pt x="59" y="333"/>
                      </a:cubicBezTo>
                      <a:cubicBezTo>
                        <a:pt x="59" y="336"/>
                        <a:pt x="59" y="336"/>
                        <a:pt x="59" y="336"/>
                      </a:cubicBezTo>
                      <a:cubicBezTo>
                        <a:pt x="63" y="340"/>
                        <a:pt x="67" y="344"/>
                        <a:pt x="72" y="347"/>
                      </a:cubicBezTo>
                      <a:cubicBezTo>
                        <a:pt x="74" y="347"/>
                        <a:pt x="74" y="347"/>
                        <a:pt x="74" y="347"/>
                      </a:cubicBezTo>
                      <a:cubicBezTo>
                        <a:pt x="74" y="349"/>
                        <a:pt x="74" y="349"/>
                        <a:pt x="74" y="349"/>
                      </a:cubicBezTo>
                      <a:cubicBezTo>
                        <a:pt x="81" y="355"/>
                        <a:pt x="88" y="360"/>
                        <a:pt x="96" y="365"/>
                      </a:cubicBezTo>
                      <a:cubicBezTo>
                        <a:pt x="96" y="362"/>
                        <a:pt x="96" y="362"/>
                        <a:pt x="96" y="362"/>
                      </a:cubicBezTo>
                      <a:cubicBezTo>
                        <a:pt x="103" y="362"/>
                        <a:pt x="103" y="362"/>
                        <a:pt x="103" y="362"/>
                      </a:cubicBezTo>
                      <a:cubicBezTo>
                        <a:pt x="103" y="368"/>
                        <a:pt x="103" y="368"/>
                        <a:pt x="103" y="368"/>
                      </a:cubicBezTo>
                      <a:cubicBezTo>
                        <a:pt x="110" y="372"/>
                        <a:pt x="118" y="376"/>
                        <a:pt x="126" y="379"/>
                      </a:cubicBezTo>
                      <a:cubicBezTo>
                        <a:pt x="126" y="377"/>
                        <a:pt x="126" y="377"/>
                        <a:pt x="126" y="377"/>
                      </a:cubicBezTo>
                      <a:cubicBezTo>
                        <a:pt x="133" y="377"/>
                        <a:pt x="133" y="377"/>
                        <a:pt x="133" y="377"/>
                      </a:cubicBezTo>
                      <a:cubicBezTo>
                        <a:pt x="133" y="381"/>
                        <a:pt x="133" y="381"/>
                        <a:pt x="133" y="381"/>
                      </a:cubicBezTo>
                      <a:cubicBezTo>
                        <a:pt x="135" y="382"/>
                        <a:pt x="138" y="383"/>
                        <a:pt x="140" y="384"/>
                      </a:cubicBezTo>
                      <a:cubicBezTo>
                        <a:pt x="140" y="377"/>
                        <a:pt x="140" y="377"/>
                        <a:pt x="140" y="377"/>
                      </a:cubicBezTo>
                      <a:cubicBezTo>
                        <a:pt x="147" y="377"/>
                        <a:pt x="147" y="377"/>
                        <a:pt x="147" y="377"/>
                      </a:cubicBezTo>
                      <a:cubicBezTo>
                        <a:pt x="147" y="384"/>
                        <a:pt x="147" y="384"/>
                        <a:pt x="147" y="384"/>
                      </a:cubicBezTo>
                      <a:cubicBezTo>
                        <a:pt x="141" y="384"/>
                        <a:pt x="141" y="384"/>
                        <a:pt x="141" y="384"/>
                      </a:cubicBezTo>
                      <a:cubicBezTo>
                        <a:pt x="158" y="389"/>
                        <a:pt x="177" y="392"/>
                        <a:pt x="196" y="392"/>
                      </a:cubicBezTo>
                      <a:cubicBezTo>
                        <a:pt x="215" y="392"/>
                        <a:pt x="233" y="389"/>
                        <a:pt x="250" y="384"/>
                      </a:cubicBezTo>
                      <a:cubicBezTo>
                        <a:pt x="244" y="384"/>
                        <a:pt x="244" y="384"/>
                        <a:pt x="244" y="384"/>
                      </a:cubicBezTo>
                      <a:cubicBezTo>
                        <a:pt x="244" y="377"/>
                        <a:pt x="244" y="377"/>
                        <a:pt x="244" y="377"/>
                      </a:cubicBezTo>
                      <a:cubicBezTo>
                        <a:pt x="251" y="377"/>
                        <a:pt x="251" y="377"/>
                        <a:pt x="251" y="377"/>
                      </a:cubicBezTo>
                      <a:cubicBezTo>
                        <a:pt x="251" y="384"/>
                        <a:pt x="251" y="384"/>
                        <a:pt x="251" y="384"/>
                      </a:cubicBezTo>
                      <a:cubicBezTo>
                        <a:pt x="253" y="383"/>
                        <a:pt x="256" y="382"/>
                        <a:pt x="258" y="381"/>
                      </a:cubicBezTo>
                      <a:cubicBezTo>
                        <a:pt x="258" y="377"/>
                        <a:pt x="258" y="377"/>
                        <a:pt x="258" y="377"/>
                      </a:cubicBezTo>
                      <a:cubicBezTo>
                        <a:pt x="265" y="377"/>
                        <a:pt x="265" y="377"/>
                        <a:pt x="265" y="377"/>
                      </a:cubicBezTo>
                      <a:cubicBezTo>
                        <a:pt x="265" y="379"/>
                        <a:pt x="265" y="379"/>
                        <a:pt x="265" y="379"/>
                      </a:cubicBezTo>
                      <a:cubicBezTo>
                        <a:pt x="273" y="376"/>
                        <a:pt x="281" y="372"/>
                        <a:pt x="288" y="368"/>
                      </a:cubicBezTo>
                      <a:cubicBezTo>
                        <a:pt x="288" y="362"/>
                        <a:pt x="288" y="362"/>
                        <a:pt x="288" y="362"/>
                      </a:cubicBezTo>
                      <a:cubicBezTo>
                        <a:pt x="295" y="362"/>
                        <a:pt x="295" y="362"/>
                        <a:pt x="295" y="362"/>
                      </a:cubicBezTo>
                      <a:cubicBezTo>
                        <a:pt x="295" y="365"/>
                        <a:pt x="295" y="365"/>
                        <a:pt x="295" y="365"/>
                      </a:cubicBezTo>
                      <a:cubicBezTo>
                        <a:pt x="303" y="360"/>
                        <a:pt x="310" y="355"/>
                        <a:pt x="317" y="349"/>
                      </a:cubicBezTo>
                      <a:cubicBezTo>
                        <a:pt x="317" y="347"/>
                        <a:pt x="317" y="347"/>
                        <a:pt x="317" y="347"/>
                      </a:cubicBezTo>
                      <a:cubicBezTo>
                        <a:pt x="319" y="347"/>
                        <a:pt x="319" y="347"/>
                        <a:pt x="319" y="347"/>
                      </a:cubicBezTo>
                      <a:cubicBezTo>
                        <a:pt x="324" y="344"/>
                        <a:pt x="328" y="340"/>
                        <a:pt x="332" y="336"/>
                      </a:cubicBezTo>
                      <a:cubicBezTo>
                        <a:pt x="332" y="333"/>
                        <a:pt x="332" y="333"/>
                        <a:pt x="332" y="333"/>
                      </a:cubicBezTo>
                      <a:cubicBezTo>
                        <a:pt x="336" y="333"/>
                        <a:pt x="336" y="333"/>
                        <a:pt x="336" y="333"/>
                      </a:cubicBezTo>
                      <a:cubicBezTo>
                        <a:pt x="339" y="329"/>
                        <a:pt x="343" y="324"/>
                        <a:pt x="347" y="320"/>
                      </a:cubicBezTo>
                      <a:cubicBezTo>
                        <a:pt x="347" y="318"/>
                        <a:pt x="347" y="318"/>
                        <a:pt x="347" y="318"/>
                      </a:cubicBezTo>
                      <a:cubicBezTo>
                        <a:pt x="349" y="318"/>
                        <a:pt x="349" y="318"/>
                        <a:pt x="349" y="318"/>
                      </a:cubicBezTo>
                      <a:cubicBezTo>
                        <a:pt x="354" y="311"/>
                        <a:pt x="359" y="303"/>
                        <a:pt x="364" y="295"/>
                      </a:cubicBezTo>
                      <a:cubicBezTo>
                        <a:pt x="362" y="295"/>
                        <a:pt x="362" y="295"/>
                        <a:pt x="362" y="295"/>
                      </a:cubicBezTo>
                      <a:cubicBezTo>
                        <a:pt x="362" y="288"/>
                        <a:pt x="362" y="288"/>
                        <a:pt x="362" y="288"/>
                      </a:cubicBezTo>
                      <a:cubicBezTo>
                        <a:pt x="368" y="288"/>
                        <a:pt x="368" y="288"/>
                        <a:pt x="368" y="288"/>
                      </a:cubicBezTo>
                      <a:cubicBezTo>
                        <a:pt x="372" y="281"/>
                        <a:pt x="375" y="274"/>
                        <a:pt x="378" y="266"/>
                      </a:cubicBezTo>
                      <a:cubicBezTo>
                        <a:pt x="376" y="266"/>
                        <a:pt x="376" y="266"/>
                        <a:pt x="376" y="266"/>
                      </a:cubicBezTo>
                      <a:cubicBezTo>
                        <a:pt x="376" y="259"/>
                        <a:pt x="376" y="259"/>
                        <a:pt x="376" y="259"/>
                      </a:cubicBezTo>
                      <a:cubicBezTo>
                        <a:pt x="381" y="259"/>
                        <a:pt x="381" y="259"/>
                        <a:pt x="381" y="259"/>
                      </a:cubicBezTo>
                      <a:cubicBezTo>
                        <a:pt x="382" y="256"/>
                        <a:pt x="382" y="254"/>
                        <a:pt x="383" y="251"/>
                      </a:cubicBezTo>
                      <a:cubicBezTo>
                        <a:pt x="376" y="251"/>
                        <a:pt x="376" y="251"/>
                        <a:pt x="376" y="251"/>
                      </a:cubicBezTo>
                      <a:cubicBezTo>
                        <a:pt x="376" y="244"/>
                        <a:pt x="376" y="244"/>
                        <a:pt x="376" y="244"/>
                      </a:cubicBezTo>
                      <a:cubicBezTo>
                        <a:pt x="383" y="244"/>
                        <a:pt x="383" y="244"/>
                        <a:pt x="383" y="244"/>
                      </a:cubicBezTo>
                      <a:cubicBezTo>
                        <a:pt x="383" y="251"/>
                        <a:pt x="383" y="251"/>
                        <a:pt x="383" y="251"/>
                      </a:cubicBezTo>
                      <a:cubicBezTo>
                        <a:pt x="388" y="233"/>
                        <a:pt x="391" y="215"/>
                        <a:pt x="391" y="196"/>
                      </a:cubicBezTo>
                      <a:cubicBezTo>
                        <a:pt x="391" y="177"/>
                        <a:pt x="388" y="159"/>
                        <a:pt x="383" y="141"/>
                      </a:cubicBezTo>
                      <a:cubicBezTo>
                        <a:pt x="383" y="148"/>
                        <a:pt x="383" y="148"/>
                        <a:pt x="383" y="148"/>
                      </a:cubicBezTo>
                      <a:cubicBezTo>
                        <a:pt x="376" y="148"/>
                        <a:pt x="376" y="148"/>
                        <a:pt x="376" y="148"/>
                      </a:cubicBezTo>
                      <a:cubicBezTo>
                        <a:pt x="376" y="141"/>
                        <a:pt x="376" y="141"/>
                        <a:pt x="376" y="141"/>
                      </a:cubicBezTo>
                      <a:cubicBezTo>
                        <a:pt x="383" y="141"/>
                        <a:pt x="383" y="141"/>
                        <a:pt x="383" y="141"/>
                      </a:cubicBezTo>
                      <a:cubicBezTo>
                        <a:pt x="382" y="138"/>
                        <a:pt x="382" y="136"/>
                        <a:pt x="381" y="133"/>
                      </a:cubicBezTo>
                      <a:cubicBezTo>
                        <a:pt x="376" y="133"/>
                        <a:pt x="376" y="133"/>
                        <a:pt x="376" y="133"/>
                      </a:cubicBezTo>
                      <a:cubicBezTo>
                        <a:pt x="376" y="126"/>
                        <a:pt x="376" y="126"/>
                        <a:pt x="376" y="126"/>
                      </a:cubicBezTo>
                      <a:cubicBezTo>
                        <a:pt x="378" y="126"/>
                        <a:pt x="378" y="126"/>
                        <a:pt x="378" y="126"/>
                      </a:cubicBezTo>
                      <a:cubicBezTo>
                        <a:pt x="375" y="118"/>
                        <a:pt x="372" y="111"/>
                        <a:pt x="368" y="104"/>
                      </a:cubicBezTo>
                      <a:cubicBezTo>
                        <a:pt x="362" y="104"/>
                        <a:pt x="362" y="104"/>
                        <a:pt x="362" y="104"/>
                      </a:cubicBezTo>
                      <a:cubicBezTo>
                        <a:pt x="362" y="97"/>
                        <a:pt x="362" y="97"/>
                        <a:pt x="362" y="97"/>
                      </a:cubicBezTo>
                      <a:cubicBezTo>
                        <a:pt x="364" y="97"/>
                        <a:pt x="364" y="97"/>
                        <a:pt x="364" y="97"/>
                      </a:cubicBezTo>
                      <a:cubicBezTo>
                        <a:pt x="359" y="89"/>
                        <a:pt x="354" y="81"/>
                        <a:pt x="349" y="74"/>
                      </a:cubicBezTo>
                      <a:cubicBezTo>
                        <a:pt x="347" y="74"/>
                        <a:pt x="347" y="74"/>
                        <a:pt x="347" y="74"/>
                      </a:cubicBezTo>
                      <a:cubicBezTo>
                        <a:pt x="347" y="72"/>
                        <a:pt x="347" y="72"/>
                        <a:pt x="347" y="72"/>
                      </a:cubicBezTo>
                      <a:cubicBezTo>
                        <a:pt x="343" y="68"/>
                        <a:pt x="339" y="63"/>
                        <a:pt x="336" y="59"/>
                      </a:cubicBezTo>
                      <a:cubicBezTo>
                        <a:pt x="332" y="59"/>
                        <a:pt x="332" y="59"/>
                        <a:pt x="332" y="59"/>
                      </a:cubicBezTo>
                      <a:cubicBezTo>
                        <a:pt x="332" y="56"/>
                        <a:pt x="332" y="56"/>
                        <a:pt x="332" y="56"/>
                      </a:cubicBezTo>
                      <a:cubicBezTo>
                        <a:pt x="328" y="52"/>
                        <a:pt x="324" y="48"/>
                        <a:pt x="319" y="45"/>
                      </a:cubicBezTo>
                      <a:cubicBezTo>
                        <a:pt x="317" y="45"/>
                        <a:pt x="317" y="45"/>
                        <a:pt x="317" y="45"/>
                      </a:cubicBezTo>
                      <a:cubicBezTo>
                        <a:pt x="317" y="43"/>
                        <a:pt x="317" y="43"/>
                        <a:pt x="317" y="43"/>
                      </a:cubicBezTo>
                      <a:cubicBezTo>
                        <a:pt x="310" y="37"/>
                        <a:pt x="303" y="32"/>
                        <a:pt x="295" y="28"/>
                      </a:cubicBezTo>
                      <a:cubicBezTo>
                        <a:pt x="295" y="30"/>
                        <a:pt x="295" y="30"/>
                        <a:pt x="295" y="30"/>
                      </a:cubicBezTo>
                      <a:cubicBezTo>
                        <a:pt x="288" y="30"/>
                        <a:pt x="288" y="30"/>
                        <a:pt x="288" y="30"/>
                      </a:cubicBezTo>
                      <a:cubicBezTo>
                        <a:pt x="288" y="24"/>
                        <a:pt x="288" y="24"/>
                        <a:pt x="288" y="24"/>
                      </a:cubicBezTo>
                      <a:cubicBezTo>
                        <a:pt x="281" y="20"/>
                        <a:pt x="273" y="16"/>
                        <a:pt x="265" y="13"/>
                      </a:cubicBezTo>
                      <a:cubicBezTo>
                        <a:pt x="265" y="15"/>
                        <a:pt x="265" y="15"/>
                        <a:pt x="265" y="15"/>
                      </a:cubicBezTo>
                      <a:cubicBezTo>
                        <a:pt x="258" y="15"/>
                        <a:pt x="258" y="15"/>
                        <a:pt x="258" y="15"/>
                      </a:cubicBezTo>
                      <a:cubicBezTo>
                        <a:pt x="258" y="11"/>
                        <a:pt x="258" y="11"/>
                        <a:pt x="258" y="11"/>
                      </a:cubicBezTo>
                      <a:cubicBezTo>
                        <a:pt x="256" y="10"/>
                        <a:pt x="253" y="9"/>
                        <a:pt x="251" y="8"/>
                      </a:cubicBezTo>
                      <a:cubicBezTo>
                        <a:pt x="251" y="15"/>
                        <a:pt x="251" y="15"/>
                        <a:pt x="251" y="15"/>
                      </a:cubicBezTo>
                      <a:cubicBezTo>
                        <a:pt x="244" y="15"/>
                        <a:pt x="244" y="15"/>
                        <a:pt x="244" y="15"/>
                      </a:cubicBezTo>
                      <a:cubicBezTo>
                        <a:pt x="244" y="8"/>
                        <a:pt x="244" y="8"/>
                        <a:pt x="244" y="8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33" y="3"/>
                        <a:pt x="214" y="0"/>
                        <a:pt x="196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îṧļîḓè">
                  <a:extLst>
                    <a:ext uri="{FF2B5EF4-FFF2-40B4-BE49-F238E27FC236}">
                      <a16:creationId xmlns:a16="http://schemas.microsoft.com/office/drawing/2014/main" xmlns="" id="{0E8E65EA-3773-4507-A018-D431F43E7C51}"/>
                    </a:ext>
                  </a:extLst>
                </p:cNvPr>
                <p:cNvSpPr/>
                <p:nvPr/>
              </p:nvSpPr>
              <p:spPr bwMode="auto">
                <a:xfrm>
                  <a:off x="3779" y="3017"/>
                  <a:ext cx="691" cy="274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ṧľîḓè">
                  <a:extLst>
                    <a:ext uri="{FF2B5EF4-FFF2-40B4-BE49-F238E27FC236}">
                      <a16:creationId xmlns:a16="http://schemas.microsoft.com/office/drawing/2014/main" xmlns="" id="{346E5B4F-68F2-426B-8C11-A9AB8954C453}"/>
                    </a:ext>
                  </a:extLst>
                </p:cNvPr>
                <p:cNvSpPr/>
                <p:nvPr/>
              </p:nvSpPr>
              <p:spPr bwMode="auto">
                <a:xfrm>
                  <a:off x="3779" y="3017"/>
                  <a:ext cx="691" cy="2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ṩľîḋe">
                  <a:extLst>
                    <a:ext uri="{FF2B5EF4-FFF2-40B4-BE49-F238E27FC236}">
                      <a16:creationId xmlns:a16="http://schemas.microsoft.com/office/drawing/2014/main" xmlns="" id="{7C475118-7CF4-4D84-8604-390B035F9741}"/>
                    </a:ext>
                  </a:extLst>
                </p:cNvPr>
                <p:cNvSpPr/>
                <p:nvPr/>
              </p:nvSpPr>
              <p:spPr bwMode="auto">
                <a:xfrm>
                  <a:off x="3691" y="3291"/>
                  <a:ext cx="869" cy="72"/>
                </a:xfrm>
                <a:custGeom>
                  <a:avLst/>
                  <a:gdLst>
                    <a:gd name="T0" fmla="*/ 869 w 869"/>
                    <a:gd name="T1" fmla="*/ 0 h 72"/>
                    <a:gd name="T2" fmla="*/ 779 w 869"/>
                    <a:gd name="T3" fmla="*/ 0 h 72"/>
                    <a:gd name="T4" fmla="*/ 88 w 869"/>
                    <a:gd name="T5" fmla="*/ 0 h 72"/>
                    <a:gd name="T6" fmla="*/ 0 w 869"/>
                    <a:gd name="T7" fmla="*/ 0 h 72"/>
                    <a:gd name="T8" fmla="*/ 0 w 869"/>
                    <a:gd name="T9" fmla="*/ 72 h 72"/>
                    <a:gd name="T10" fmla="*/ 869 w 869"/>
                    <a:gd name="T11" fmla="*/ 72 h 72"/>
                    <a:gd name="T12" fmla="*/ 869 w 869"/>
                    <a:gd name="T13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9" h="72">
                      <a:moveTo>
                        <a:pt x="869" y="0"/>
                      </a:moveTo>
                      <a:lnTo>
                        <a:pt x="779" y="0"/>
                      </a:lnTo>
                      <a:lnTo>
                        <a:pt x="88" y="0"/>
                      </a:lnTo>
                      <a:lnTo>
                        <a:pt x="0" y="0"/>
                      </a:lnTo>
                      <a:lnTo>
                        <a:pt x="0" y="72"/>
                      </a:lnTo>
                      <a:lnTo>
                        <a:pt x="869" y="72"/>
                      </a:lnTo>
                      <a:lnTo>
                        <a:pt x="869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iṣḻiḋê">
                  <a:extLst>
                    <a:ext uri="{FF2B5EF4-FFF2-40B4-BE49-F238E27FC236}">
                      <a16:creationId xmlns:a16="http://schemas.microsoft.com/office/drawing/2014/main" xmlns="" id="{C2E66551-9EE5-4D86-8F37-B619344C0027}"/>
                    </a:ext>
                  </a:extLst>
                </p:cNvPr>
                <p:cNvSpPr/>
                <p:nvPr/>
              </p:nvSpPr>
              <p:spPr bwMode="auto">
                <a:xfrm>
                  <a:off x="3691" y="3291"/>
                  <a:ext cx="869" cy="72"/>
                </a:xfrm>
                <a:custGeom>
                  <a:avLst/>
                  <a:gdLst>
                    <a:gd name="T0" fmla="*/ 869 w 869"/>
                    <a:gd name="T1" fmla="*/ 0 h 72"/>
                    <a:gd name="T2" fmla="*/ 779 w 869"/>
                    <a:gd name="T3" fmla="*/ 0 h 72"/>
                    <a:gd name="T4" fmla="*/ 88 w 869"/>
                    <a:gd name="T5" fmla="*/ 0 h 72"/>
                    <a:gd name="T6" fmla="*/ 0 w 869"/>
                    <a:gd name="T7" fmla="*/ 0 h 72"/>
                    <a:gd name="T8" fmla="*/ 0 w 869"/>
                    <a:gd name="T9" fmla="*/ 72 h 72"/>
                    <a:gd name="T10" fmla="*/ 869 w 869"/>
                    <a:gd name="T11" fmla="*/ 72 h 72"/>
                    <a:gd name="T12" fmla="*/ 869 w 869"/>
                    <a:gd name="T13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9" h="72">
                      <a:moveTo>
                        <a:pt x="869" y="0"/>
                      </a:moveTo>
                      <a:lnTo>
                        <a:pt x="779" y="0"/>
                      </a:lnTo>
                      <a:lnTo>
                        <a:pt x="88" y="0"/>
                      </a:lnTo>
                      <a:lnTo>
                        <a:pt x="0" y="0"/>
                      </a:lnTo>
                      <a:lnTo>
                        <a:pt x="0" y="72"/>
                      </a:lnTo>
                      <a:lnTo>
                        <a:pt x="869" y="72"/>
                      </a:lnTo>
                      <a:lnTo>
                        <a:pt x="86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î$liḋê">
                  <a:extLst>
                    <a:ext uri="{FF2B5EF4-FFF2-40B4-BE49-F238E27FC236}">
                      <a16:creationId xmlns:a16="http://schemas.microsoft.com/office/drawing/2014/main" xmlns="" id="{CEF446D0-60A2-4837-98AA-6D05807373E5}"/>
                    </a:ext>
                  </a:extLst>
                </p:cNvPr>
                <p:cNvSpPr/>
                <p:nvPr/>
              </p:nvSpPr>
              <p:spPr bwMode="auto">
                <a:xfrm>
                  <a:off x="2938" y="2935"/>
                  <a:ext cx="2376" cy="82"/>
                </a:xfrm>
                <a:custGeom>
                  <a:avLst/>
                  <a:gdLst>
                    <a:gd name="T0" fmla="*/ 1613 w 1732"/>
                    <a:gd name="T1" fmla="*/ 60 h 60"/>
                    <a:gd name="T2" fmla="*/ 1613 w 1732"/>
                    <a:gd name="T3" fmla="*/ 40 h 60"/>
                    <a:gd name="T4" fmla="*/ 1622 w 1732"/>
                    <a:gd name="T5" fmla="*/ 40 h 60"/>
                    <a:gd name="T6" fmla="*/ 1622 w 1732"/>
                    <a:gd name="T7" fmla="*/ 60 h 60"/>
                    <a:gd name="T8" fmla="*/ 1613 w 1732"/>
                    <a:gd name="T9" fmla="*/ 60 h 60"/>
                    <a:gd name="T10" fmla="*/ 1631 w 1732"/>
                    <a:gd name="T11" fmla="*/ 60 h 60"/>
                    <a:gd name="T12" fmla="*/ 1631 w 1732"/>
                    <a:gd name="T13" fmla="*/ 40 h 60"/>
                    <a:gd name="T14" fmla="*/ 1640 w 1732"/>
                    <a:gd name="T15" fmla="*/ 40 h 60"/>
                    <a:gd name="T16" fmla="*/ 1640 w 1732"/>
                    <a:gd name="T17" fmla="*/ 60 h 60"/>
                    <a:gd name="T18" fmla="*/ 1631 w 1732"/>
                    <a:gd name="T19" fmla="*/ 60 h 60"/>
                    <a:gd name="T20" fmla="*/ 1649 w 1732"/>
                    <a:gd name="T21" fmla="*/ 60 h 60"/>
                    <a:gd name="T22" fmla="*/ 1649 w 1732"/>
                    <a:gd name="T23" fmla="*/ 40 h 60"/>
                    <a:gd name="T24" fmla="*/ 1658 w 1732"/>
                    <a:gd name="T25" fmla="*/ 40 h 60"/>
                    <a:gd name="T26" fmla="*/ 1658 w 1732"/>
                    <a:gd name="T27" fmla="*/ 60 h 60"/>
                    <a:gd name="T28" fmla="*/ 1649 w 1732"/>
                    <a:gd name="T29" fmla="*/ 60 h 60"/>
                    <a:gd name="T30" fmla="*/ 1666 w 1732"/>
                    <a:gd name="T31" fmla="*/ 60 h 60"/>
                    <a:gd name="T32" fmla="*/ 1666 w 1732"/>
                    <a:gd name="T33" fmla="*/ 40 h 60"/>
                    <a:gd name="T34" fmla="*/ 1676 w 1732"/>
                    <a:gd name="T35" fmla="*/ 40 h 60"/>
                    <a:gd name="T36" fmla="*/ 1676 w 1732"/>
                    <a:gd name="T37" fmla="*/ 60 h 60"/>
                    <a:gd name="T38" fmla="*/ 1666 w 1732"/>
                    <a:gd name="T39" fmla="*/ 60 h 60"/>
                    <a:gd name="T40" fmla="*/ 1732 w 1732"/>
                    <a:gd name="T41" fmla="*/ 0 h 60"/>
                    <a:gd name="T42" fmla="*/ 1681 w 1732"/>
                    <a:gd name="T43" fmla="*/ 0 h 60"/>
                    <a:gd name="T44" fmla="*/ 1640 w 1732"/>
                    <a:gd name="T45" fmla="*/ 20 h 60"/>
                    <a:gd name="T46" fmla="*/ 10 w 1732"/>
                    <a:gd name="T47" fmla="*/ 20 h 60"/>
                    <a:gd name="T48" fmla="*/ 0 w 1732"/>
                    <a:gd name="T49" fmla="*/ 19 h 60"/>
                    <a:gd name="T50" fmla="*/ 50 w 1732"/>
                    <a:gd name="T51" fmla="*/ 60 h 60"/>
                    <a:gd name="T52" fmla="*/ 613 w 1732"/>
                    <a:gd name="T53" fmla="*/ 60 h 60"/>
                    <a:gd name="T54" fmla="*/ 1117 w 1732"/>
                    <a:gd name="T55" fmla="*/ 60 h 60"/>
                    <a:gd name="T56" fmla="*/ 1680 w 1732"/>
                    <a:gd name="T57" fmla="*/ 60 h 60"/>
                    <a:gd name="T58" fmla="*/ 1732 w 1732"/>
                    <a:gd name="T59" fmla="*/ 9 h 60"/>
                    <a:gd name="T60" fmla="*/ 1732 w 1732"/>
                    <a:gd name="T6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2" h="60">
                      <a:moveTo>
                        <a:pt x="1613" y="60"/>
                      </a:moveTo>
                      <a:cubicBezTo>
                        <a:pt x="1613" y="40"/>
                        <a:pt x="1613" y="40"/>
                        <a:pt x="1613" y="40"/>
                      </a:cubicBezTo>
                      <a:cubicBezTo>
                        <a:pt x="1622" y="40"/>
                        <a:pt x="1622" y="40"/>
                        <a:pt x="1622" y="40"/>
                      </a:cubicBezTo>
                      <a:cubicBezTo>
                        <a:pt x="1622" y="60"/>
                        <a:pt x="1622" y="60"/>
                        <a:pt x="1622" y="60"/>
                      </a:cubicBezTo>
                      <a:cubicBezTo>
                        <a:pt x="1613" y="60"/>
                        <a:pt x="1613" y="60"/>
                        <a:pt x="1613" y="60"/>
                      </a:cubicBezTo>
                      <a:moveTo>
                        <a:pt x="1631" y="60"/>
                      </a:moveTo>
                      <a:cubicBezTo>
                        <a:pt x="1631" y="40"/>
                        <a:pt x="1631" y="40"/>
                        <a:pt x="1631" y="40"/>
                      </a:cubicBezTo>
                      <a:cubicBezTo>
                        <a:pt x="1640" y="40"/>
                        <a:pt x="1640" y="40"/>
                        <a:pt x="1640" y="40"/>
                      </a:cubicBezTo>
                      <a:cubicBezTo>
                        <a:pt x="1640" y="60"/>
                        <a:pt x="1640" y="60"/>
                        <a:pt x="1640" y="60"/>
                      </a:cubicBezTo>
                      <a:cubicBezTo>
                        <a:pt x="1631" y="60"/>
                        <a:pt x="1631" y="60"/>
                        <a:pt x="1631" y="60"/>
                      </a:cubicBezTo>
                      <a:moveTo>
                        <a:pt x="1649" y="60"/>
                      </a:moveTo>
                      <a:cubicBezTo>
                        <a:pt x="1649" y="40"/>
                        <a:pt x="1649" y="40"/>
                        <a:pt x="1649" y="40"/>
                      </a:cubicBezTo>
                      <a:cubicBezTo>
                        <a:pt x="1658" y="40"/>
                        <a:pt x="1658" y="40"/>
                        <a:pt x="1658" y="40"/>
                      </a:cubicBezTo>
                      <a:cubicBezTo>
                        <a:pt x="1658" y="60"/>
                        <a:pt x="1658" y="60"/>
                        <a:pt x="1658" y="60"/>
                      </a:cubicBezTo>
                      <a:cubicBezTo>
                        <a:pt x="1649" y="60"/>
                        <a:pt x="1649" y="60"/>
                        <a:pt x="1649" y="60"/>
                      </a:cubicBezTo>
                      <a:moveTo>
                        <a:pt x="1666" y="60"/>
                      </a:moveTo>
                      <a:cubicBezTo>
                        <a:pt x="1666" y="40"/>
                        <a:pt x="1666" y="40"/>
                        <a:pt x="1666" y="40"/>
                      </a:cubicBezTo>
                      <a:cubicBezTo>
                        <a:pt x="1676" y="40"/>
                        <a:pt x="1676" y="40"/>
                        <a:pt x="1676" y="40"/>
                      </a:cubicBezTo>
                      <a:cubicBezTo>
                        <a:pt x="1676" y="60"/>
                        <a:pt x="1676" y="60"/>
                        <a:pt x="1676" y="60"/>
                      </a:cubicBezTo>
                      <a:cubicBezTo>
                        <a:pt x="1666" y="60"/>
                        <a:pt x="1666" y="60"/>
                        <a:pt x="1666" y="60"/>
                      </a:cubicBezTo>
                      <a:moveTo>
                        <a:pt x="1732" y="0"/>
                      </a:moveTo>
                      <a:cubicBezTo>
                        <a:pt x="1681" y="0"/>
                        <a:pt x="1681" y="0"/>
                        <a:pt x="1681" y="0"/>
                      </a:cubicBezTo>
                      <a:cubicBezTo>
                        <a:pt x="1672" y="12"/>
                        <a:pt x="1657" y="20"/>
                        <a:pt x="164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7" y="20"/>
                        <a:pt x="3" y="20"/>
                        <a:pt x="0" y="19"/>
                      </a:cubicBezTo>
                      <a:cubicBezTo>
                        <a:pt x="5" y="43"/>
                        <a:pt x="25" y="60"/>
                        <a:pt x="50" y="60"/>
                      </a:cubicBezTo>
                      <a:cubicBezTo>
                        <a:pt x="613" y="60"/>
                        <a:pt x="613" y="60"/>
                        <a:pt x="613" y="60"/>
                      </a:cubicBezTo>
                      <a:cubicBezTo>
                        <a:pt x="1117" y="60"/>
                        <a:pt x="1117" y="60"/>
                        <a:pt x="1117" y="60"/>
                      </a:cubicBezTo>
                      <a:cubicBezTo>
                        <a:pt x="1680" y="60"/>
                        <a:pt x="1680" y="60"/>
                        <a:pt x="1680" y="60"/>
                      </a:cubicBezTo>
                      <a:cubicBezTo>
                        <a:pt x="1709" y="60"/>
                        <a:pt x="1732" y="37"/>
                        <a:pt x="1732" y="9"/>
                      </a:cubicBezTo>
                      <a:cubicBezTo>
                        <a:pt x="1732" y="0"/>
                        <a:pt x="1732" y="0"/>
                        <a:pt x="1732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sļîdè">
                  <a:extLst>
                    <a:ext uri="{FF2B5EF4-FFF2-40B4-BE49-F238E27FC236}">
                      <a16:creationId xmlns:a16="http://schemas.microsoft.com/office/drawing/2014/main" xmlns="" id="{FE6C01C3-A7B3-4E3D-8A08-E32C33434B21}"/>
                    </a:ext>
                  </a:extLst>
                </p:cNvPr>
                <p:cNvSpPr/>
                <p:nvPr/>
              </p:nvSpPr>
              <p:spPr bwMode="auto">
                <a:xfrm>
                  <a:off x="5244" y="1429"/>
                  <a:ext cx="70" cy="1506"/>
                </a:xfrm>
                <a:custGeom>
                  <a:avLst/>
                  <a:gdLst>
                    <a:gd name="T0" fmla="*/ 10 w 51"/>
                    <a:gd name="T1" fmla="*/ 0 h 1099"/>
                    <a:gd name="T2" fmla="*/ 11 w 51"/>
                    <a:gd name="T3" fmla="*/ 10 h 1099"/>
                    <a:gd name="T4" fmla="*/ 11 w 51"/>
                    <a:gd name="T5" fmla="*/ 1059 h 1099"/>
                    <a:gd name="T6" fmla="*/ 11 w 51"/>
                    <a:gd name="T7" fmla="*/ 1068 h 1099"/>
                    <a:gd name="T8" fmla="*/ 0 w 51"/>
                    <a:gd name="T9" fmla="*/ 1099 h 1099"/>
                    <a:gd name="T10" fmla="*/ 51 w 51"/>
                    <a:gd name="T11" fmla="*/ 1099 h 1099"/>
                    <a:gd name="T12" fmla="*/ 51 w 51"/>
                    <a:gd name="T13" fmla="*/ 50 h 1099"/>
                    <a:gd name="T14" fmla="*/ 10 w 51"/>
                    <a:gd name="T15" fmla="*/ 0 h 10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1" h="1099">
                      <a:moveTo>
                        <a:pt x="10" y="0"/>
                      </a:moveTo>
                      <a:cubicBezTo>
                        <a:pt x="11" y="3"/>
                        <a:pt x="11" y="7"/>
                        <a:pt x="11" y="10"/>
                      </a:cubicBezTo>
                      <a:cubicBezTo>
                        <a:pt x="11" y="1059"/>
                        <a:pt x="11" y="1059"/>
                        <a:pt x="11" y="1059"/>
                      </a:cubicBezTo>
                      <a:cubicBezTo>
                        <a:pt x="11" y="1068"/>
                        <a:pt x="11" y="1068"/>
                        <a:pt x="11" y="1068"/>
                      </a:cubicBezTo>
                      <a:cubicBezTo>
                        <a:pt x="11" y="1079"/>
                        <a:pt x="7" y="1090"/>
                        <a:pt x="0" y="1099"/>
                      </a:cubicBezTo>
                      <a:cubicBezTo>
                        <a:pt x="51" y="1099"/>
                        <a:pt x="51" y="1099"/>
                        <a:pt x="51" y="1099"/>
                      </a:cubicBez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51" y="25"/>
                        <a:pt x="33" y="5"/>
                        <a:pt x="10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íśliḑé">
                  <a:extLst>
                    <a:ext uri="{FF2B5EF4-FFF2-40B4-BE49-F238E27FC236}">
                      <a16:creationId xmlns:a16="http://schemas.microsoft.com/office/drawing/2014/main" xmlns="" id="{CD6FFEE4-7935-47B6-8422-D910002F15A9}"/>
                    </a:ext>
                  </a:extLst>
                </p:cNvPr>
                <p:cNvSpPr/>
                <p:nvPr/>
              </p:nvSpPr>
              <p:spPr bwMode="auto">
                <a:xfrm>
                  <a:off x="5224" y="2990"/>
                  <a:ext cx="13" cy="27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$1ïḍe">
                  <a:extLst>
                    <a:ext uri="{FF2B5EF4-FFF2-40B4-BE49-F238E27FC236}">
                      <a16:creationId xmlns:a16="http://schemas.microsoft.com/office/drawing/2014/main" xmlns="" id="{48DC121D-B7E1-4523-B111-51BFC0B80CF9}"/>
                    </a:ext>
                  </a:extLst>
                </p:cNvPr>
                <p:cNvSpPr/>
                <p:nvPr/>
              </p:nvSpPr>
              <p:spPr bwMode="auto">
                <a:xfrm>
                  <a:off x="5224" y="2990"/>
                  <a:ext cx="13" cy="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íšļïďé">
                  <a:extLst>
                    <a:ext uri="{FF2B5EF4-FFF2-40B4-BE49-F238E27FC236}">
                      <a16:creationId xmlns:a16="http://schemas.microsoft.com/office/drawing/2014/main" xmlns="" id="{ED89C529-3286-418D-B092-6A163F1FB827}"/>
                    </a:ext>
                  </a:extLst>
                </p:cNvPr>
                <p:cNvSpPr/>
                <p:nvPr/>
              </p:nvSpPr>
              <p:spPr bwMode="auto">
                <a:xfrm>
                  <a:off x="5200" y="2990"/>
                  <a:ext cx="13" cy="27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ṩļïdè">
                  <a:extLst>
                    <a:ext uri="{FF2B5EF4-FFF2-40B4-BE49-F238E27FC236}">
                      <a16:creationId xmlns:a16="http://schemas.microsoft.com/office/drawing/2014/main" xmlns="" id="{23DF6964-89D5-42A4-AB20-708D2E41AA2F}"/>
                    </a:ext>
                  </a:extLst>
                </p:cNvPr>
                <p:cNvSpPr/>
                <p:nvPr/>
              </p:nvSpPr>
              <p:spPr bwMode="auto">
                <a:xfrm>
                  <a:off x="5200" y="2990"/>
                  <a:ext cx="13" cy="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iṡľîḍé">
                  <a:extLst>
                    <a:ext uri="{FF2B5EF4-FFF2-40B4-BE49-F238E27FC236}">
                      <a16:creationId xmlns:a16="http://schemas.microsoft.com/office/drawing/2014/main" xmlns="" id="{07BFDA18-2276-4E95-970D-81316C91370D}"/>
                    </a:ext>
                  </a:extLst>
                </p:cNvPr>
                <p:cNvSpPr/>
                <p:nvPr/>
              </p:nvSpPr>
              <p:spPr bwMode="auto">
                <a:xfrm>
                  <a:off x="5175" y="2990"/>
                  <a:ext cx="13" cy="27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ïṧľiḋe">
                  <a:extLst>
                    <a:ext uri="{FF2B5EF4-FFF2-40B4-BE49-F238E27FC236}">
                      <a16:creationId xmlns:a16="http://schemas.microsoft.com/office/drawing/2014/main" xmlns="" id="{A61634D4-C0B1-4DDB-BB7C-2B6ABA9DB5BC}"/>
                    </a:ext>
                  </a:extLst>
                </p:cNvPr>
                <p:cNvSpPr/>
                <p:nvPr/>
              </p:nvSpPr>
              <p:spPr bwMode="auto">
                <a:xfrm>
                  <a:off x="5175" y="2990"/>
                  <a:ext cx="13" cy="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šḻide">
                  <a:extLst>
                    <a:ext uri="{FF2B5EF4-FFF2-40B4-BE49-F238E27FC236}">
                      <a16:creationId xmlns:a16="http://schemas.microsoft.com/office/drawing/2014/main" xmlns="" id="{AAA962F4-8419-49C2-8118-D6D40E9C0453}"/>
                    </a:ext>
                  </a:extLst>
                </p:cNvPr>
                <p:cNvSpPr/>
                <p:nvPr/>
              </p:nvSpPr>
              <p:spPr bwMode="auto">
                <a:xfrm>
                  <a:off x="5151" y="2990"/>
                  <a:ext cx="12" cy="27"/>
                </a:xfrm>
                <a:prstGeom prst="rect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îṧḻiḓè">
                  <a:extLst>
                    <a:ext uri="{FF2B5EF4-FFF2-40B4-BE49-F238E27FC236}">
                      <a16:creationId xmlns:a16="http://schemas.microsoft.com/office/drawing/2014/main" xmlns="" id="{74D37B48-EDE0-47EA-9722-0C4DBC8022F6}"/>
                    </a:ext>
                  </a:extLst>
                </p:cNvPr>
                <p:cNvSpPr/>
                <p:nvPr/>
              </p:nvSpPr>
              <p:spPr bwMode="auto">
                <a:xfrm>
                  <a:off x="5151" y="2990"/>
                  <a:ext cx="12" cy="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ṥ1ïḍé">
                  <a:extLst>
                    <a:ext uri="{FF2B5EF4-FFF2-40B4-BE49-F238E27FC236}">
                      <a16:creationId xmlns:a16="http://schemas.microsoft.com/office/drawing/2014/main" xmlns="" id="{194A5938-86B3-4B82-B3FF-18AB89B20FE6}"/>
                    </a:ext>
                  </a:extLst>
                </p:cNvPr>
                <p:cNvSpPr/>
                <p:nvPr/>
              </p:nvSpPr>
              <p:spPr bwMode="auto">
                <a:xfrm>
                  <a:off x="5148" y="955"/>
                  <a:ext cx="525" cy="471"/>
                </a:xfrm>
                <a:custGeom>
                  <a:avLst/>
                  <a:gdLst>
                    <a:gd name="T0" fmla="*/ 339 w 383"/>
                    <a:gd name="T1" fmla="*/ 0 h 344"/>
                    <a:gd name="T2" fmla="*/ 212 w 383"/>
                    <a:gd name="T3" fmla="*/ 264 h 344"/>
                    <a:gd name="T4" fmla="*/ 66 w 383"/>
                    <a:gd name="T5" fmla="*/ 128 h 344"/>
                    <a:gd name="T6" fmla="*/ 0 w 383"/>
                    <a:gd name="T7" fmla="*/ 305 h 344"/>
                    <a:gd name="T8" fmla="*/ 29 w 383"/>
                    <a:gd name="T9" fmla="*/ 305 h 344"/>
                    <a:gd name="T10" fmla="*/ 50 w 383"/>
                    <a:gd name="T11" fmla="*/ 309 h 344"/>
                    <a:gd name="T12" fmla="*/ 86 w 383"/>
                    <a:gd name="T13" fmla="*/ 212 h 344"/>
                    <a:gd name="T14" fmla="*/ 227 w 383"/>
                    <a:gd name="T15" fmla="*/ 344 h 344"/>
                    <a:gd name="T16" fmla="*/ 383 w 383"/>
                    <a:gd name="T17" fmla="*/ 21 h 344"/>
                    <a:gd name="T18" fmla="*/ 339 w 383"/>
                    <a:gd name="T19" fmla="*/ 0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3" h="344">
                      <a:moveTo>
                        <a:pt x="339" y="0"/>
                      </a:moveTo>
                      <a:cubicBezTo>
                        <a:pt x="212" y="264"/>
                        <a:pt x="212" y="264"/>
                        <a:pt x="212" y="264"/>
                      </a:cubicBezTo>
                      <a:cubicBezTo>
                        <a:pt x="66" y="128"/>
                        <a:pt x="66" y="128"/>
                        <a:pt x="66" y="128"/>
                      </a:cubicBezTo>
                      <a:cubicBezTo>
                        <a:pt x="0" y="305"/>
                        <a:pt x="0" y="305"/>
                        <a:pt x="0" y="305"/>
                      </a:cubicBezTo>
                      <a:cubicBezTo>
                        <a:pt x="29" y="305"/>
                        <a:pt x="29" y="305"/>
                        <a:pt x="29" y="305"/>
                      </a:cubicBezTo>
                      <a:cubicBezTo>
                        <a:pt x="37" y="305"/>
                        <a:pt x="44" y="306"/>
                        <a:pt x="50" y="309"/>
                      </a:cubicBezTo>
                      <a:cubicBezTo>
                        <a:pt x="86" y="212"/>
                        <a:pt x="86" y="212"/>
                        <a:pt x="86" y="212"/>
                      </a:cubicBezTo>
                      <a:cubicBezTo>
                        <a:pt x="227" y="344"/>
                        <a:pt x="227" y="344"/>
                        <a:pt x="227" y="344"/>
                      </a:cubicBezTo>
                      <a:cubicBezTo>
                        <a:pt x="383" y="21"/>
                        <a:pt x="383" y="21"/>
                        <a:pt x="383" y="21"/>
                      </a:cubicBezTo>
                      <a:cubicBezTo>
                        <a:pt x="339" y="0"/>
                        <a:pt x="339" y="0"/>
                        <a:pt x="339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îṥlïde">
                  <a:extLst>
                    <a:ext uri="{FF2B5EF4-FFF2-40B4-BE49-F238E27FC236}">
                      <a16:creationId xmlns:a16="http://schemas.microsoft.com/office/drawing/2014/main" xmlns="" id="{F2E0BFB7-9A2A-4733-83B6-445162CD1F77}"/>
                    </a:ext>
                  </a:extLst>
                </p:cNvPr>
                <p:cNvSpPr/>
                <p:nvPr/>
              </p:nvSpPr>
              <p:spPr bwMode="auto">
                <a:xfrm>
                  <a:off x="5554" y="815"/>
                  <a:ext cx="178" cy="196"/>
                </a:xfrm>
                <a:custGeom>
                  <a:avLst/>
                  <a:gdLst>
                    <a:gd name="T0" fmla="*/ 163 w 178"/>
                    <a:gd name="T1" fmla="*/ 0 h 196"/>
                    <a:gd name="T2" fmla="*/ 0 w 178"/>
                    <a:gd name="T3" fmla="*/ 111 h 196"/>
                    <a:gd name="T4" fmla="*/ 59 w 178"/>
                    <a:gd name="T5" fmla="*/ 140 h 196"/>
                    <a:gd name="T6" fmla="*/ 119 w 178"/>
                    <a:gd name="T7" fmla="*/ 168 h 196"/>
                    <a:gd name="T8" fmla="*/ 178 w 178"/>
                    <a:gd name="T9" fmla="*/ 196 h 196"/>
                    <a:gd name="T10" fmla="*/ 163 w 178"/>
                    <a:gd name="T11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8" h="196">
                      <a:moveTo>
                        <a:pt x="163" y="0"/>
                      </a:moveTo>
                      <a:lnTo>
                        <a:pt x="0" y="111"/>
                      </a:lnTo>
                      <a:lnTo>
                        <a:pt x="59" y="140"/>
                      </a:lnTo>
                      <a:lnTo>
                        <a:pt x="119" y="168"/>
                      </a:lnTo>
                      <a:lnTo>
                        <a:pt x="178" y="196"/>
                      </a:lnTo>
                      <a:lnTo>
                        <a:pt x="163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ṩḷîďé">
                  <a:extLst>
                    <a:ext uri="{FF2B5EF4-FFF2-40B4-BE49-F238E27FC236}">
                      <a16:creationId xmlns:a16="http://schemas.microsoft.com/office/drawing/2014/main" xmlns="" id="{B89BC604-A068-4522-AA13-8C1BEB5ED6B8}"/>
                    </a:ext>
                  </a:extLst>
                </p:cNvPr>
                <p:cNvSpPr/>
                <p:nvPr/>
              </p:nvSpPr>
              <p:spPr bwMode="auto">
                <a:xfrm>
                  <a:off x="5554" y="815"/>
                  <a:ext cx="178" cy="196"/>
                </a:xfrm>
                <a:custGeom>
                  <a:avLst/>
                  <a:gdLst>
                    <a:gd name="T0" fmla="*/ 163 w 178"/>
                    <a:gd name="T1" fmla="*/ 0 h 196"/>
                    <a:gd name="T2" fmla="*/ 0 w 178"/>
                    <a:gd name="T3" fmla="*/ 111 h 196"/>
                    <a:gd name="T4" fmla="*/ 59 w 178"/>
                    <a:gd name="T5" fmla="*/ 140 h 196"/>
                    <a:gd name="T6" fmla="*/ 119 w 178"/>
                    <a:gd name="T7" fmla="*/ 168 h 196"/>
                    <a:gd name="T8" fmla="*/ 178 w 178"/>
                    <a:gd name="T9" fmla="*/ 196 h 196"/>
                    <a:gd name="T10" fmla="*/ 163 w 178"/>
                    <a:gd name="T11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8" h="196">
                      <a:moveTo>
                        <a:pt x="163" y="0"/>
                      </a:moveTo>
                      <a:lnTo>
                        <a:pt x="0" y="111"/>
                      </a:lnTo>
                      <a:lnTo>
                        <a:pt x="59" y="140"/>
                      </a:lnTo>
                      <a:lnTo>
                        <a:pt x="119" y="168"/>
                      </a:lnTo>
                      <a:lnTo>
                        <a:pt x="178" y="196"/>
                      </a:lnTo>
                      <a:lnTo>
                        <a:pt x="16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ïśļîde">
                  <a:extLst>
                    <a:ext uri="{FF2B5EF4-FFF2-40B4-BE49-F238E27FC236}">
                      <a16:creationId xmlns:a16="http://schemas.microsoft.com/office/drawing/2014/main" xmlns="" id="{54C3168A-652E-4345-B8AB-2A76C4F40F30}"/>
                    </a:ext>
                  </a:extLst>
                </p:cNvPr>
                <p:cNvSpPr/>
                <p:nvPr/>
              </p:nvSpPr>
              <p:spPr bwMode="auto">
                <a:xfrm>
                  <a:off x="2922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ïşľîdè">
                  <a:extLst>
                    <a:ext uri="{FF2B5EF4-FFF2-40B4-BE49-F238E27FC236}">
                      <a16:creationId xmlns:a16="http://schemas.microsoft.com/office/drawing/2014/main" xmlns="" id="{CE49D406-A466-4633-B5EB-DD1558E4EE7C}"/>
                    </a:ext>
                  </a:extLst>
                </p:cNvPr>
                <p:cNvSpPr/>
                <p:nvPr/>
              </p:nvSpPr>
              <p:spPr bwMode="auto">
                <a:xfrm>
                  <a:off x="2994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8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8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îšļïḑê">
                  <a:extLst>
                    <a:ext uri="{FF2B5EF4-FFF2-40B4-BE49-F238E27FC236}">
                      <a16:creationId xmlns:a16="http://schemas.microsoft.com/office/drawing/2014/main" xmlns="" id="{9D49935C-27F5-4CBE-B383-9C30AB8D2918}"/>
                    </a:ext>
                  </a:extLst>
                </p:cNvPr>
                <p:cNvSpPr/>
                <p:nvPr/>
              </p:nvSpPr>
              <p:spPr bwMode="auto">
                <a:xfrm>
                  <a:off x="3067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7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7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íşľîḍé">
                  <a:extLst>
                    <a:ext uri="{FF2B5EF4-FFF2-40B4-BE49-F238E27FC236}">
                      <a16:creationId xmlns:a16="http://schemas.microsoft.com/office/drawing/2014/main" xmlns="" id="{0BCAE7BD-2CB1-4D1B-B0EA-498F280F5A54}"/>
                    </a:ext>
                  </a:extLst>
                </p:cNvPr>
                <p:cNvSpPr/>
                <p:nvPr/>
              </p:nvSpPr>
              <p:spPr bwMode="auto">
                <a:xfrm>
                  <a:off x="3138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ïşḷîďé">
                  <a:extLst>
                    <a:ext uri="{FF2B5EF4-FFF2-40B4-BE49-F238E27FC236}">
                      <a16:creationId xmlns:a16="http://schemas.microsoft.com/office/drawing/2014/main" xmlns="" id="{440916A3-A250-4CE9-8529-D9B5D45243D5}"/>
                    </a:ext>
                  </a:extLst>
                </p:cNvPr>
                <p:cNvSpPr/>
                <p:nvPr/>
              </p:nvSpPr>
              <p:spPr bwMode="auto">
                <a:xfrm>
                  <a:off x="3211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isḷíḍé">
                  <a:extLst>
                    <a:ext uri="{FF2B5EF4-FFF2-40B4-BE49-F238E27FC236}">
                      <a16:creationId xmlns:a16="http://schemas.microsoft.com/office/drawing/2014/main" xmlns="" id="{DB91E5B7-5C98-4684-B183-79057CF16E6A}"/>
                    </a:ext>
                  </a:extLst>
                </p:cNvPr>
                <p:cNvSpPr/>
                <p:nvPr/>
              </p:nvSpPr>
              <p:spPr bwMode="auto">
                <a:xfrm>
                  <a:off x="3284" y="3401"/>
                  <a:ext cx="61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8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8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ïṣļidè">
                  <a:extLst>
                    <a:ext uri="{FF2B5EF4-FFF2-40B4-BE49-F238E27FC236}">
                      <a16:creationId xmlns:a16="http://schemas.microsoft.com/office/drawing/2014/main" xmlns="" id="{785005EC-B49E-4975-9428-CF0BECE00DF2}"/>
                    </a:ext>
                  </a:extLst>
                </p:cNvPr>
                <p:cNvSpPr/>
                <p:nvPr/>
              </p:nvSpPr>
              <p:spPr bwMode="auto">
                <a:xfrm>
                  <a:off x="3356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2" name="iSľïḋè">
                  <a:extLst>
                    <a:ext uri="{FF2B5EF4-FFF2-40B4-BE49-F238E27FC236}">
                      <a16:creationId xmlns:a16="http://schemas.microsoft.com/office/drawing/2014/main" xmlns="" id="{D9338D98-2A14-4647-A049-2D9559130F17}"/>
                    </a:ext>
                  </a:extLst>
                </p:cNvPr>
                <p:cNvSpPr/>
                <p:nvPr/>
              </p:nvSpPr>
              <p:spPr bwMode="auto">
                <a:xfrm>
                  <a:off x="3428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3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3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śḻïdê">
                  <a:extLst>
                    <a:ext uri="{FF2B5EF4-FFF2-40B4-BE49-F238E27FC236}">
                      <a16:creationId xmlns:a16="http://schemas.microsoft.com/office/drawing/2014/main" xmlns="" id="{86C140E5-BCCE-480C-93B8-83082D4AC68C}"/>
                    </a:ext>
                  </a:extLst>
                </p:cNvPr>
                <p:cNvSpPr/>
                <p:nvPr/>
              </p:nvSpPr>
              <p:spPr bwMode="auto">
                <a:xfrm>
                  <a:off x="3501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Sḷiḓe">
                  <a:extLst>
                    <a:ext uri="{FF2B5EF4-FFF2-40B4-BE49-F238E27FC236}">
                      <a16:creationId xmlns:a16="http://schemas.microsoft.com/office/drawing/2014/main" xmlns="" id="{91380C93-8487-4126-9A41-2C033B5176FA}"/>
                    </a:ext>
                  </a:extLst>
                </p:cNvPr>
                <p:cNvSpPr/>
                <p:nvPr/>
              </p:nvSpPr>
              <p:spPr bwMode="auto">
                <a:xfrm>
                  <a:off x="3573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S1ïḍe">
                  <a:extLst>
                    <a:ext uri="{FF2B5EF4-FFF2-40B4-BE49-F238E27FC236}">
                      <a16:creationId xmlns:a16="http://schemas.microsoft.com/office/drawing/2014/main" xmlns="" id="{9044996C-6722-4A80-89FB-8EC5E29E574B}"/>
                    </a:ext>
                  </a:extLst>
                </p:cNvPr>
                <p:cNvSpPr/>
                <p:nvPr/>
              </p:nvSpPr>
              <p:spPr bwMode="auto">
                <a:xfrm>
                  <a:off x="3646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8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8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íśľidê">
                  <a:extLst>
                    <a:ext uri="{FF2B5EF4-FFF2-40B4-BE49-F238E27FC236}">
                      <a16:creationId xmlns:a16="http://schemas.microsoft.com/office/drawing/2014/main" xmlns="" id="{8B22CB43-C3E8-4B4D-B8FE-1E20D497EF84}"/>
                    </a:ext>
                  </a:extLst>
                </p:cNvPr>
                <p:cNvSpPr/>
                <p:nvPr/>
              </p:nvSpPr>
              <p:spPr bwMode="auto">
                <a:xfrm>
                  <a:off x="3719" y="3401"/>
                  <a:ext cx="61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7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7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íṩḻïḑè">
                  <a:extLst>
                    <a:ext uri="{FF2B5EF4-FFF2-40B4-BE49-F238E27FC236}">
                      <a16:creationId xmlns:a16="http://schemas.microsoft.com/office/drawing/2014/main" xmlns="" id="{77E17070-BEA0-4BD0-ACFF-23C2D7DD7504}"/>
                    </a:ext>
                  </a:extLst>
                </p:cNvPr>
                <p:cNvSpPr/>
                <p:nvPr/>
              </p:nvSpPr>
              <p:spPr bwMode="auto">
                <a:xfrm>
                  <a:off x="3790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işḷídé">
                  <a:extLst>
                    <a:ext uri="{FF2B5EF4-FFF2-40B4-BE49-F238E27FC236}">
                      <a16:creationId xmlns:a16="http://schemas.microsoft.com/office/drawing/2014/main" xmlns="" id="{F207925D-431D-4209-A9DA-700D811924F8}"/>
                    </a:ext>
                  </a:extLst>
                </p:cNvPr>
                <p:cNvSpPr/>
                <p:nvPr/>
              </p:nvSpPr>
              <p:spPr bwMode="auto">
                <a:xfrm>
                  <a:off x="3863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îś1ïḋè">
                  <a:extLst>
                    <a:ext uri="{FF2B5EF4-FFF2-40B4-BE49-F238E27FC236}">
                      <a16:creationId xmlns:a16="http://schemas.microsoft.com/office/drawing/2014/main" xmlns="" id="{00C8FE1D-025D-48AA-95E8-E4F5EB5E5817}"/>
                    </a:ext>
                  </a:extLst>
                </p:cNvPr>
                <p:cNvSpPr/>
                <p:nvPr/>
              </p:nvSpPr>
              <p:spPr bwMode="auto">
                <a:xfrm>
                  <a:off x="3935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îṧḻíḑe">
                  <a:extLst>
                    <a:ext uri="{FF2B5EF4-FFF2-40B4-BE49-F238E27FC236}">
                      <a16:creationId xmlns:a16="http://schemas.microsoft.com/office/drawing/2014/main" xmlns="" id="{EBDF0B0B-9631-4FDF-8293-CD098C3CD5B3}"/>
                    </a:ext>
                  </a:extLst>
                </p:cNvPr>
                <p:cNvSpPr/>
                <p:nvPr/>
              </p:nvSpPr>
              <p:spPr bwMode="auto">
                <a:xfrm>
                  <a:off x="4008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íśļíḍê">
                  <a:extLst>
                    <a:ext uri="{FF2B5EF4-FFF2-40B4-BE49-F238E27FC236}">
                      <a16:creationId xmlns:a16="http://schemas.microsoft.com/office/drawing/2014/main" xmlns="" id="{995013D8-94BE-4459-A278-651D5DE87EBF}"/>
                    </a:ext>
                  </a:extLst>
                </p:cNvPr>
                <p:cNvSpPr/>
                <p:nvPr/>
              </p:nvSpPr>
              <p:spPr bwMode="auto">
                <a:xfrm>
                  <a:off x="4081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7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7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ïṥ1iḑé">
                  <a:extLst>
                    <a:ext uri="{FF2B5EF4-FFF2-40B4-BE49-F238E27FC236}">
                      <a16:creationId xmlns:a16="http://schemas.microsoft.com/office/drawing/2014/main" xmlns="" id="{B4823ACC-861E-4D34-AD3C-1586DCAD7844}"/>
                    </a:ext>
                  </a:extLst>
                </p:cNvPr>
                <p:cNvSpPr/>
                <p:nvPr/>
              </p:nvSpPr>
              <p:spPr bwMode="auto">
                <a:xfrm>
                  <a:off x="4152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3" name="isļíďê">
                  <a:extLst>
                    <a:ext uri="{FF2B5EF4-FFF2-40B4-BE49-F238E27FC236}">
                      <a16:creationId xmlns:a16="http://schemas.microsoft.com/office/drawing/2014/main" xmlns="" id="{522F97C0-29A2-4B5E-A034-1C160F7D19FD}"/>
                    </a:ext>
                  </a:extLst>
                </p:cNvPr>
                <p:cNvSpPr/>
                <p:nvPr/>
              </p:nvSpPr>
              <p:spPr bwMode="auto">
                <a:xfrm>
                  <a:off x="4225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íSḻíḋe">
                  <a:extLst>
                    <a:ext uri="{FF2B5EF4-FFF2-40B4-BE49-F238E27FC236}">
                      <a16:creationId xmlns:a16="http://schemas.microsoft.com/office/drawing/2014/main" xmlns="" id="{6DD8CAD1-E998-4FF8-AA68-B89341E51083}"/>
                    </a:ext>
                  </a:extLst>
                </p:cNvPr>
                <p:cNvSpPr/>
                <p:nvPr/>
              </p:nvSpPr>
              <p:spPr bwMode="auto">
                <a:xfrm>
                  <a:off x="4298" y="3401"/>
                  <a:ext cx="61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8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8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5" name="ïṣḻiḍè">
                  <a:extLst>
                    <a:ext uri="{FF2B5EF4-FFF2-40B4-BE49-F238E27FC236}">
                      <a16:creationId xmlns:a16="http://schemas.microsoft.com/office/drawing/2014/main" xmlns="" id="{29BAA74C-7372-45B4-A3C9-70F6A4C56EF8}"/>
                    </a:ext>
                  </a:extLst>
                </p:cNvPr>
                <p:cNvSpPr/>
                <p:nvPr/>
              </p:nvSpPr>
              <p:spPr bwMode="auto">
                <a:xfrm>
                  <a:off x="4370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ïšḻïḑè">
                  <a:extLst>
                    <a:ext uri="{FF2B5EF4-FFF2-40B4-BE49-F238E27FC236}">
                      <a16:creationId xmlns:a16="http://schemas.microsoft.com/office/drawing/2014/main" xmlns="" id="{F6812AF7-6955-4FFD-AECB-CF17C8C39EF6}"/>
                    </a:ext>
                  </a:extLst>
                </p:cNvPr>
                <p:cNvSpPr/>
                <p:nvPr/>
              </p:nvSpPr>
              <p:spPr bwMode="auto">
                <a:xfrm>
                  <a:off x="4442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ïŝļïḑé">
                  <a:extLst>
                    <a:ext uri="{FF2B5EF4-FFF2-40B4-BE49-F238E27FC236}">
                      <a16:creationId xmlns:a16="http://schemas.microsoft.com/office/drawing/2014/main" xmlns="" id="{0E54D304-AE92-4CE7-9066-A8F9BCB68B88}"/>
                    </a:ext>
                  </a:extLst>
                </p:cNvPr>
                <p:cNvSpPr/>
                <p:nvPr/>
              </p:nvSpPr>
              <p:spPr bwMode="auto">
                <a:xfrm>
                  <a:off x="4514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îŝļíḓe">
                  <a:extLst>
                    <a:ext uri="{FF2B5EF4-FFF2-40B4-BE49-F238E27FC236}">
                      <a16:creationId xmlns:a16="http://schemas.microsoft.com/office/drawing/2014/main" xmlns="" id="{BEF33BF4-9AF2-4935-934C-575DBE0920E0}"/>
                    </a:ext>
                  </a:extLst>
                </p:cNvPr>
                <p:cNvSpPr/>
                <p:nvPr/>
              </p:nvSpPr>
              <p:spPr bwMode="auto">
                <a:xfrm>
                  <a:off x="4587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9" name="ïṡḻidé">
                  <a:extLst>
                    <a:ext uri="{FF2B5EF4-FFF2-40B4-BE49-F238E27FC236}">
                      <a16:creationId xmlns:a16="http://schemas.microsoft.com/office/drawing/2014/main" xmlns="" id="{213BDC25-847E-414D-A339-BB25C195DC51}"/>
                    </a:ext>
                  </a:extLst>
                </p:cNvPr>
                <p:cNvSpPr/>
                <p:nvPr/>
              </p:nvSpPr>
              <p:spPr bwMode="auto">
                <a:xfrm>
                  <a:off x="4660" y="3401"/>
                  <a:ext cx="61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8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8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0" name="iS1íḍê">
                  <a:extLst>
                    <a:ext uri="{FF2B5EF4-FFF2-40B4-BE49-F238E27FC236}">
                      <a16:creationId xmlns:a16="http://schemas.microsoft.com/office/drawing/2014/main" xmlns="" id="{EF68EAD5-CEE9-42CE-888A-44C8D2DA1B34}"/>
                    </a:ext>
                  </a:extLst>
                </p:cNvPr>
                <p:cNvSpPr/>
                <p:nvPr/>
              </p:nvSpPr>
              <p:spPr bwMode="auto">
                <a:xfrm>
                  <a:off x="4732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7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7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1" name="ïṧlïdé">
                  <a:extLst>
                    <a:ext uri="{FF2B5EF4-FFF2-40B4-BE49-F238E27FC236}">
                      <a16:creationId xmlns:a16="http://schemas.microsoft.com/office/drawing/2014/main" xmlns="" id="{1BAEB427-27E3-401C-949B-7A185F6D9DCB}"/>
                    </a:ext>
                  </a:extLst>
                </p:cNvPr>
                <p:cNvSpPr/>
                <p:nvPr/>
              </p:nvSpPr>
              <p:spPr bwMode="auto">
                <a:xfrm>
                  <a:off x="4804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2" name="ïṡļiḍe">
                  <a:extLst>
                    <a:ext uri="{FF2B5EF4-FFF2-40B4-BE49-F238E27FC236}">
                      <a16:creationId xmlns:a16="http://schemas.microsoft.com/office/drawing/2014/main" xmlns="" id="{217B5BF7-19BB-417F-84EE-209B118B9FF0}"/>
                    </a:ext>
                  </a:extLst>
                </p:cNvPr>
                <p:cNvSpPr/>
                <p:nvPr/>
              </p:nvSpPr>
              <p:spPr bwMode="auto">
                <a:xfrm>
                  <a:off x="4876" y="3401"/>
                  <a:ext cx="64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íṥľíďé">
                  <a:extLst>
                    <a:ext uri="{FF2B5EF4-FFF2-40B4-BE49-F238E27FC236}">
                      <a16:creationId xmlns:a16="http://schemas.microsoft.com/office/drawing/2014/main" xmlns="" id="{5C55E100-1D5B-4464-A0D1-331A40FBE481}"/>
                    </a:ext>
                  </a:extLst>
                </p:cNvPr>
                <p:cNvSpPr/>
                <p:nvPr/>
              </p:nvSpPr>
              <p:spPr bwMode="auto">
                <a:xfrm>
                  <a:off x="4949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8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8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4" name="íṥḻïḋê">
                  <a:extLst>
                    <a:ext uri="{FF2B5EF4-FFF2-40B4-BE49-F238E27FC236}">
                      <a16:creationId xmlns:a16="http://schemas.microsoft.com/office/drawing/2014/main" xmlns="" id="{4B5C8A1A-68DD-436F-AF98-DAA237978DFB}"/>
                    </a:ext>
                  </a:extLst>
                </p:cNvPr>
                <p:cNvSpPr/>
                <p:nvPr/>
              </p:nvSpPr>
              <p:spPr bwMode="auto">
                <a:xfrm>
                  <a:off x="5022" y="3401"/>
                  <a:ext cx="62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8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8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íṧḷíḓé">
                  <a:extLst>
                    <a:ext uri="{FF2B5EF4-FFF2-40B4-BE49-F238E27FC236}">
                      <a16:creationId xmlns:a16="http://schemas.microsoft.com/office/drawing/2014/main" xmlns="" id="{9D27F3F7-C1E6-4A6E-B95A-E6C6A01CB80C}"/>
                    </a:ext>
                  </a:extLst>
                </p:cNvPr>
                <p:cNvSpPr/>
                <p:nvPr/>
              </p:nvSpPr>
              <p:spPr bwMode="auto">
                <a:xfrm>
                  <a:off x="5095" y="3401"/>
                  <a:ext cx="61" cy="55"/>
                </a:xfrm>
                <a:custGeom>
                  <a:avLst/>
                  <a:gdLst>
                    <a:gd name="T0" fmla="*/ 45 w 45"/>
                    <a:gd name="T1" fmla="*/ 32 h 40"/>
                    <a:gd name="T2" fmla="*/ 37 w 45"/>
                    <a:gd name="T3" fmla="*/ 40 h 40"/>
                    <a:gd name="T4" fmla="*/ 7 w 45"/>
                    <a:gd name="T5" fmla="*/ 40 h 40"/>
                    <a:gd name="T6" fmla="*/ 0 w 45"/>
                    <a:gd name="T7" fmla="*/ 32 h 40"/>
                    <a:gd name="T8" fmla="*/ 0 w 45"/>
                    <a:gd name="T9" fmla="*/ 8 h 40"/>
                    <a:gd name="T10" fmla="*/ 7 w 45"/>
                    <a:gd name="T11" fmla="*/ 0 h 40"/>
                    <a:gd name="T12" fmla="*/ 37 w 45"/>
                    <a:gd name="T13" fmla="*/ 0 h 40"/>
                    <a:gd name="T14" fmla="*/ 45 w 45"/>
                    <a:gd name="T15" fmla="*/ 8 h 40"/>
                    <a:gd name="T16" fmla="*/ 45 w 45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40">
                      <a:moveTo>
                        <a:pt x="45" y="32"/>
                      </a:moveTo>
                      <a:cubicBezTo>
                        <a:pt x="45" y="36"/>
                        <a:pt x="42" y="40"/>
                        <a:pt x="37" y="40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3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2" y="0"/>
                        <a:pt x="45" y="4"/>
                        <a:pt x="45" y="8"/>
                      </a:cubicBezTo>
                      <a:lnTo>
                        <a:pt x="45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6" name="iṡlîḓé">
                  <a:extLst>
                    <a:ext uri="{FF2B5EF4-FFF2-40B4-BE49-F238E27FC236}">
                      <a16:creationId xmlns:a16="http://schemas.microsoft.com/office/drawing/2014/main" xmlns="" id="{7549F467-52D7-45FF-BD77-4D950821BBEB}"/>
                    </a:ext>
                  </a:extLst>
                </p:cNvPr>
                <p:cNvSpPr/>
                <p:nvPr/>
              </p:nvSpPr>
              <p:spPr bwMode="auto">
                <a:xfrm>
                  <a:off x="5166" y="3401"/>
                  <a:ext cx="63" cy="55"/>
                </a:xfrm>
                <a:custGeom>
                  <a:avLst/>
                  <a:gdLst>
                    <a:gd name="T0" fmla="*/ 46 w 46"/>
                    <a:gd name="T1" fmla="*/ 32 h 40"/>
                    <a:gd name="T2" fmla="*/ 38 w 46"/>
                    <a:gd name="T3" fmla="*/ 40 h 40"/>
                    <a:gd name="T4" fmla="*/ 8 w 46"/>
                    <a:gd name="T5" fmla="*/ 40 h 40"/>
                    <a:gd name="T6" fmla="*/ 0 w 46"/>
                    <a:gd name="T7" fmla="*/ 32 h 40"/>
                    <a:gd name="T8" fmla="*/ 0 w 46"/>
                    <a:gd name="T9" fmla="*/ 8 h 40"/>
                    <a:gd name="T10" fmla="*/ 8 w 46"/>
                    <a:gd name="T11" fmla="*/ 0 h 40"/>
                    <a:gd name="T12" fmla="*/ 38 w 46"/>
                    <a:gd name="T13" fmla="*/ 0 h 40"/>
                    <a:gd name="T14" fmla="*/ 46 w 46"/>
                    <a:gd name="T15" fmla="*/ 8 h 40"/>
                    <a:gd name="T16" fmla="*/ 46 w 46"/>
                    <a:gd name="T17" fmla="*/ 3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" h="40">
                      <a:moveTo>
                        <a:pt x="46" y="32"/>
                      </a:moveTo>
                      <a:cubicBezTo>
                        <a:pt x="46" y="36"/>
                        <a:pt x="42" y="40"/>
                        <a:pt x="3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4" y="40"/>
                        <a:pt x="0" y="36"/>
                        <a:pt x="0" y="3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2" y="0"/>
                        <a:pt x="46" y="4"/>
                        <a:pt x="46" y="8"/>
                      </a:cubicBezTo>
                      <a:lnTo>
                        <a:pt x="46" y="32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7" name="íṧļïḑè">
                  <a:extLst>
                    <a:ext uri="{FF2B5EF4-FFF2-40B4-BE49-F238E27FC236}">
                      <a16:creationId xmlns:a16="http://schemas.microsoft.com/office/drawing/2014/main" xmlns="" id="{37DB9AD1-B4C0-49B7-AC2A-BF143E368263}"/>
                    </a:ext>
                  </a:extLst>
                </p:cNvPr>
                <p:cNvSpPr/>
                <p:nvPr/>
              </p:nvSpPr>
              <p:spPr bwMode="auto">
                <a:xfrm>
                  <a:off x="2831" y="3423"/>
                  <a:ext cx="2489" cy="81"/>
                </a:xfrm>
                <a:custGeom>
                  <a:avLst/>
                  <a:gdLst>
                    <a:gd name="T0" fmla="*/ 1814 w 1814"/>
                    <a:gd name="T1" fmla="*/ 59 h 59"/>
                    <a:gd name="T2" fmla="*/ 1751 w 1814"/>
                    <a:gd name="T3" fmla="*/ 0 h 59"/>
                    <a:gd name="T4" fmla="*/ 63 w 1814"/>
                    <a:gd name="T5" fmla="*/ 0 h 59"/>
                    <a:gd name="T6" fmla="*/ 0 w 1814"/>
                    <a:gd name="T7" fmla="*/ 59 h 59"/>
                    <a:gd name="T8" fmla="*/ 1814 w 1814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14" h="59">
                      <a:moveTo>
                        <a:pt x="1814" y="59"/>
                      </a:moveTo>
                      <a:cubicBezTo>
                        <a:pt x="1812" y="26"/>
                        <a:pt x="1784" y="0"/>
                        <a:pt x="1751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30" y="0"/>
                        <a:pt x="2" y="26"/>
                        <a:pt x="0" y="59"/>
                      </a:cubicBezTo>
                      <a:lnTo>
                        <a:pt x="1814" y="5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8" name="îṣḻîďé">
                  <a:extLst>
                    <a:ext uri="{FF2B5EF4-FFF2-40B4-BE49-F238E27FC236}">
                      <a16:creationId xmlns:a16="http://schemas.microsoft.com/office/drawing/2014/main" xmlns="" id="{CE4B8D7A-164E-4195-8FC2-3B1E596FF8B1}"/>
                    </a:ext>
                  </a:extLst>
                </p:cNvPr>
                <p:cNvSpPr/>
                <p:nvPr/>
              </p:nvSpPr>
              <p:spPr bwMode="auto">
                <a:xfrm>
                  <a:off x="5361" y="3272"/>
                  <a:ext cx="492" cy="232"/>
                </a:xfrm>
                <a:custGeom>
                  <a:avLst/>
                  <a:gdLst>
                    <a:gd name="T0" fmla="*/ 359 w 359"/>
                    <a:gd name="T1" fmla="*/ 169 h 169"/>
                    <a:gd name="T2" fmla="*/ 186 w 359"/>
                    <a:gd name="T3" fmla="*/ 0 h 169"/>
                    <a:gd name="T4" fmla="*/ 173 w 359"/>
                    <a:gd name="T5" fmla="*/ 0 h 169"/>
                    <a:gd name="T6" fmla="*/ 0 w 359"/>
                    <a:gd name="T7" fmla="*/ 169 h 169"/>
                    <a:gd name="T8" fmla="*/ 359 w 359"/>
                    <a:gd name="T9" fmla="*/ 169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9" h="169">
                      <a:moveTo>
                        <a:pt x="359" y="169"/>
                      </a:moveTo>
                      <a:cubicBezTo>
                        <a:pt x="357" y="75"/>
                        <a:pt x="281" y="0"/>
                        <a:pt x="186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79" y="0"/>
                        <a:pt x="3" y="75"/>
                        <a:pt x="0" y="169"/>
                      </a:cubicBezTo>
                      <a:lnTo>
                        <a:pt x="359" y="16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9" name="iŝ1îdê">
                  <a:extLst>
                    <a:ext uri="{FF2B5EF4-FFF2-40B4-BE49-F238E27FC236}">
                      <a16:creationId xmlns:a16="http://schemas.microsoft.com/office/drawing/2014/main" xmlns="" id="{8D7F209F-8E6F-47DA-B7C7-5A652F2FEB1D}"/>
                    </a:ext>
                  </a:extLst>
                </p:cNvPr>
                <p:cNvSpPr/>
                <p:nvPr/>
              </p:nvSpPr>
              <p:spPr bwMode="auto">
                <a:xfrm>
                  <a:off x="1773" y="1373"/>
                  <a:ext cx="1017" cy="2131"/>
                </a:xfrm>
                <a:custGeom>
                  <a:avLst/>
                  <a:gdLst>
                    <a:gd name="T0" fmla="*/ 741 w 741"/>
                    <a:gd name="T1" fmla="*/ 1492 h 1555"/>
                    <a:gd name="T2" fmla="*/ 678 w 741"/>
                    <a:gd name="T3" fmla="*/ 1555 h 1555"/>
                    <a:gd name="T4" fmla="*/ 63 w 741"/>
                    <a:gd name="T5" fmla="*/ 1555 h 1555"/>
                    <a:gd name="T6" fmla="*/ 0 w 741"/>
                    <a:gd name="T7" fmla="*/ 1492 h 1555"/>
                    <a:gd name="T8" fmla="*/ 0 w 741"/>
                    <a:gd name="T9" fmla="*/ 62 h 1555"/>
                    <a:gd name="T10" fmla="*/ 63 w 741"/>
                    <a:gd name="T11" fmla="*/ 0 h 1555"/>
                    <a:gd name="T12" fmla="*/ 678 w 741"/>
                    <a:gd name="T13" fmla="*/ 0 h 1555"/>
                    <a:gd name="T14" fmla="*/ 741 w 741"/>
                    <a:gd name="T15" fmla="*/ 62 h 1555"/>
                    <a:gd name="T16" fmla="*/ 741 w 741"/>
                    <a:gd name="T17" fmla="*/ 1492 h 15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1" h="1555">
                      <a:moveTo>
                        <a:pt x="741" y="1492"/>
                      </a:moveTo>
                      <a:cubicBezTo>
                        <a:pt x="741" y="1527"/>
                        <a:pt x="713" y="1555"/>
                        <a:pt x="678" y="1555"/>
                      </a:cubicBezTo>
                      <a:cubicBezTo>
                        <a:pt x="63" y="1555"/>
                        <a:pt x="63" y="1555"/>
                        <a:pt x="63" y="1555"/>
                      </a:cubicBezTo>
                      <a:cubicBezTo>
                        <a:pt x="28" y="1555"/>
                        <a:pt x="0" y="1527"/>
                        <a:pt x="0" y="149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28"/>
                        <a:pt x="28" y="0"/>
                        <a:pt x="63" y="0"/>
                      </a:cubicBezTo>
                      <a:cubicBezTo>
                        <a:pt x="678" y="0"/>
                        <a:pt x="678" y="0"/>
                        <a:pt x="678" y="0"/>
                      </a:cubicBezTo>
                      <a:cubicBezTo>
                        <a:pt x="713" y="0"/>
                        <a:pt x="741" y="28"/>
                        <a:pt x="741" y="62"/>
                      </a:cubicBezTo>
                      <a:lnTo>
                        <a:pt x="741" y="1492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0" name="ïsļiḋe">
                  <a:extLst>
                    <a:ext uri="{FF2B5EF4-FFF2-40B4-BE49-F238E27FC236}">
                      <a16:creationId xmlns:a16="http://schemas.microsoft.com/office/drawing/2014/main" xmlns="" id="{6760DBEF-ED47-4134-915D-BA953993F77F}"/>
                    </a:ext>
                  </a:extLst>
                </p:cNvPr>
                <p:cNvSpPr/>
                <p:nvPr/>
              </p:nvSpPr>
              <p:spPr bwMode="auto">
                <a:xfrm>
                  <a:off x="1835" y="1559"/>
                  <a:ext cx="893" cy="252"/>
                </a:xfrm>
                <a:prstGeom prst="rect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1" name="iṩḷide">
                  <a:extLst>
                    <a:ext uri="{FF2B5EF4-FFF2-40B4-BE49-F238E27FC236}">
                      <a16:creationId xmlns:a16="http://schemas.microsoft.com/office/drawing/2014/main" xmlns="" id="{A22212F7-5522-4751-9607-89DF1832BB09}"/>
                    </a:ext>
                  </a:extLst>
                </p:cNvPr>
                <p:cNvSpPr/>
                <p:nvPr/>
              </p:nvSpPr>
              <p:spPr bwMode="auto">
                <a:xfrm>
                  <a:off x="1830" y="2306"/>
                  <a:ext cx="904" cy="263"/>
                </a:xfrm>
                <a:custGeom>
                  <a:avLst/>
                  <a:gdLst>
                    <a:gd name="T0" fmla="*/ 898 w 904"/>
                    <a:gd name="T1" fmla="*/ 258 h 263"/>
                    <a:gd name="T2" fmla="*/ 898 w 904"/>
                    <a:gd name="T3" fmla="*/ 252 h 263"/>
                    <a:gd name="T4" fmla="*/ 11 w 904"/>
                    <a:gd name="T5" fmla="*/ 252 h 263"/>
                    <a:gd name="T6" fmla="*/ 11 w 904"/>
                    <a:gd name="T7" fmla="*/ 11 h 263"/>
                    <a:gd name="T8" fmla="*/ 893 w 904"/>
                    <a:gd name="T9" fmla="*/ 11 h 263"/>
                    <a:gd name="T10" fmla="*/ 893 w 904"/>
                    <a:gd name="T11" fmla="*/ 258 h 263"/>
                    <a:gd name="T12" fmla="*/ 898 w 904"/>
                    <a:gd name="T13" fmla="*/ 258 h 263"/>
                    <a:gd name="T14" fmla="*/ 898 w 904"/>
                    <a:gd name="T15" fmla="*/ 252 h 263"/>
                    <a:gd name="T16" fmla="*/ 898 w 904"/>
                    <a:gd name="T17" fmla="*/ 258 h 263"/>
                    <a:gd name="T18" fmla="*/ 904 w 904"/>
                    <a:gd name="T19" fmla="*/ 258 h 263"/>
                    <a:gd name="T20" fmla="*/ 904 w 904"/>
                    <a:gd name="T21" fmla="*/ 0 h 263"/>
                    <a:gd name="T22" fmla="*/ 0 w 904"/>
                    <a:gd name="T23" fmla="*/ 0 h 263"/>
                    <a:gd name="T24" fmla="*/ 0 w 904"/>
                    <a:gd name="T25" fmla="*/ 263 h 263"/>
                    <a:gd name="T26" fmla="*/ 904 w 904"/>
                    <a:gd name="T27" fmla="*/ 263 h 263"/>
                    <a:gd name="T28" fmla="*/ 904 w 904"/>
                    <a:gd name="T29" fmla="*/ 258 h 263"/>
                    <a:gd name="T30" fmla="*/ 898 w 904"/>
                    <a:gd name="T31" fmla="*/ 258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04" h="263">
                      <a:moveTo>
                        <a:pt x="898" y="258"/>
                      </a:moveTo>
                      <a:lnTo>
                        <a:pt x="898" y="252"/>
                      </a:lnTo>
                      <a:lnTo>
                        <a:pt x="11" y="252"/>
                      </a:lnTo>
                      <a:lnTo>
                        <a:pt x="11" y="11"/>
                      </a:lnTo>
                      <a:lnTo>
                        <a:pt x="893" y="11"/>
                      </a:lnTo>
                      <a:lnTo>
                        <a:pt x="893" y="258"/>
                      </a:lnTo>
                      <a:lnTo>
                        <a:pt x="898" y="258"/>
                      </a:lnTo>
                      <a:lnTo>
                        <a:pt x="898" y="252"/>
                      </a:lnTo>
                      <a:lnTo>
                        <a:pt x="898" y="258"/>
                      </a:lnTo>
                      <a:lnTo>
                        <a:pt x="904" y="258"/>
                      </a:lnTo>
                      <a:lnTo>
                        <a:pt x="904" y="0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904" y="263"/>
                      </a:lnTo>
                      <a:lnTo>
                        <a:pt x="904" y="258"/>
                      </a:lnTo>
                      <a:lnTo>
                        <a:pt x="898" y="258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ïṥḷïde">
                  <a:extLst>
                    <a:ext uri="{FF2B5EF4-FFF2-40B4-BE49-F238E27FC236}">
                      <a16:creationId xmlns:a16="http://schemas.microsoft.com/office/drawing/2014/main" xmlns="" id="{DD54E1A2-6685-4A55-ADBC-36081CA22AB2}"/>
                    </a:ext>
                  </a:extLst>
                </p:cNvPr>
                <p:cNvSpPr/>
                <p:nvPr/>
              </p:nvSpPr>
              <p:spPr bwMode="auto">
                <a:xfrm>
                  <a:off x="1835" y="1840"/>
                  <a:ext cx="893" cy="252"/>
                </a:xfrm>
                <a:prstGeom prst="rect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ïṥḻîḋé">
                  <a:extLst>
                    <a:ext uri="{FF2B5EF4-FFF2-40B4-BE49-F238E27FC236}">
                      <a16:creationId xmlns:a16="http://schemas.microsoft.com/office/drawing/2014/main" xmlns="" id="{DB13CDE4-B4ED-4BA8-9F54-1D9C94BB5275}"/>
                    </a:ext>
                  </a:extLst>
                </p:cNvPr>
                <p:cNvSpPr/>
                <p:nvPr/>
              </p:nvSpPr>
              <p:spPr bwMode="auto">
                <a:xfrm>
                  <a:off x="1876" y="1937"/>
                  <a:ext cx="619" cy="5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4" name="iṧḻiḋê">
                  <a:extLst>
                    <a:ext uri="{FF2B5EF4-FFF2-40B4-BE49-F238E27FC236}">
                      <a16:creationId xmlns:a16="http://schemas.microsoft.com/office/drawing/2014/main" xmlns="" id="{03869CD4-050C-42CA-8C6D-DF34D03A1B92}"/>
                    </a:ext>
                  </a:extLst>
                </p:cNvPr>
                <p:cNvSpPr/>
                <p:nvPr/>
              </p:nvSpPr>
              <p:spPr bwMode="auto">
                <a:xfrm>
                  <a:off x="2511" y="1937"/>
                  <a:ext cx="48" cy="5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5" name="íṣľiďé">
                  <a:extLst>
                    <a:ext uri="{FF2B5EF4-FFF2-40B4-BE49-F238E27FC236}">
                      <a16:creationId xmlns:a16="http://schemas.microsoft.com/office/drawing/2014/main" xmlns="" id="{662D8C58-5EC1-4592-87A1-64F9238B37CF}"/>
                    </a:ext>
                  </a:extLst>
                </p:cNvPr>
                <p:cNvSpPr/>
                <p:nvPr/>
              </p:nvSpPr>
              <p:spPr bwMode="auto">
                <a:xfrm>
                  <a:off x="2576" y="1937"/>
                  <a:ext cx="48" cy="5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6" name="isľíďe">
                  <a:extLst>
                    <a:ext uri="{FF2B5EF4-FFF2-40B4-BE49-F238E27FC236}">
                      <a16:creationId xmlns:a16="http://schemas.microsoft.com/office/drawing/2014/main" xmlns="" id="{69E2429C-28AC-4441-8B5F-C2EF8B4F7D92}"/>
                    </a:ext>
                  </a:extLst>
                </p:cNvPr>
                <p:cNvSpPr/>
                <p:nvPr/>
              </p:nvSpPr>
              <p:spPr bwMode="auto">
                <a:xfrm>
                  <a:off x="2639" y="1937"/>
                  <a:ext cx="48" cy="56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7" name="îṥļïḓè">
                  <a:extLst>
                    <a:ext uri="{FF2B5EF4-FFF2-40B4-BE49-F238E27FC236}">
                      <a16:creationId xmlns:a16="http://schemas.microsoft.com/office/drawing/2014/main" xmlns="" id="{E06AF52A-9525-4C14-83D3-877FEBB6F507}"/>
                    </a:ext>
                  </a:extLst>
                </p:cNvPr>
                <p:cNvSpPr/>
                <p:nvPr/>
              </p:nvSpPr>
              <p:spPr bwMode="auto">
                <a:xfrm>
                  <a:off x="1923" y="2427"/>
                  <a:ext cx="56" cy="23"/>
                </a:xfrm>
                <a:prstGeom prst="rect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8" name="ïśļiḓè">
                  <a:extLst>
                    <a:ext uri="{FF2B5EF4-FFF2-40B4-BE49-F238E27FC236}">
                      <a16:creationId xmlns:a16="http://schemas.microsoft.com/office/drawing/2014/main" xmlns="" id="{26ABE6B1-DF0A-459A-8AE4-A569B27E2923}"/>
                    </a:ext>
                  </a:extLst>
                </p:cNvPr>
                <p:cNvSpPr/>
                <p:nvPr/>
              </p:nvSpPr>
              <p:spPr bwMode="auto">
                <a:xfrm>
                  <a:off x="2125" y="2427"/>
                  <a:ext cx="54" cy="23"/>
                </a:xfrm>
                <a:prstGeom prst="rect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9" name="i$ḻiḋé">
                  <a:extLst>
                    <a:ext uri="{FF2B5EF4-FFF2-40B4-BE49-F238E27FC236}">
                      <a16:creationId xmlns:a16="http://schemas.microsoft.com/office/drawing/2014/main" xmlns="" id="{9827061F-68D0-4442-B343-F0F5CE540185}"/>
                    </a:ext>
                  </a:extLst>
                </p:cNvPr>
                <p:cNvSpPr/>
                <p:nvPr/>
              </p:nvSpPr>
              <p:spPr bwMode="auto">
                <a:xfrm>
                  <a:off x="2007" y="2427"/>
                  <a:ext cx="23" cy="23"/>
                </a:xfrm>
                <a:prstGeom prst="ellipse">
                  <a:avLst/>
                </a:prstGeom>
                <a:solidFill>
                  <a:srgbClr val="FF7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0" name="íšlîḑè">
                  <a:extLst>
                    <a:ext uri="{FF2B5EF4-FFF2-40B4-BE49-F238E27FC236}">
                      <a16:creationId xmlns:a16="http://schemas.microsoft.com/office/drawing/2014/main" xmlns="" id="{B316F7FB-7BB0-4340-993E-6E0188196DC0}"/>
                    </a:ext>
                  </a:extLst>
                </p:cNvPr>
                <p:cNvSpPr/>
                <p:nvPr/>
              </p:nvSpPr>
              <p:spPr bwMode="auto">
                <a:xfrm>
                  <a:off x="2074" y="2427"/>
                  <a:ext cx="23" cy="23"/>
                </a:xfrm>
                <a:prstGeom prst="ellipse">
                  <a:avLst/>
                </a:prstGeom>
                <a:solidFill>
                  <a:srgbClr val="8BC5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1" name="ïṧļiḓê">
                  <a:extLst>
                    <a:ext uri="{FF2B5EF4-FFF2-40B4-BE49-F238E27FC236}">
                      <a16:creationId xmlns:a16="http://schemas.microsoft.com/office/drawing/2014/main" xmlns="" id="{D34AED9C-B416-4D6F-A99E-2DE4990D9F1C}"/>
                    </a:ext>
                  </a:extLst>
                </p:cNvPr>
                <p:cNvSpPr/>
                <p:nvPr/>
              </p:nvSpPr>
              <p:spPr bwMode="auto">
                <a:xfrm>
                  <a:off x="2573" y="2405"/>
                  <a:ext cx="67" cy="67"/>
                </a:xfrm>
                <a:custGeom>
                  <a:avLst/>
                  <a:gdLst>
                    <a:gd name="T0" fmla="*/ 49 w 49"/>
                    <a:gd name="T1" fmla="*/ 41 h 49"/>
                    <a:gd name="T2" fmla="*/ 41 w 49"/>
                    <a:gd name="T3" fmla="*/ 49 h 49"/>
                    <a:gd name="T4" fmla="*/ 7 w 49"/>
                    <a:gd name="T5" fmla="*/ 49 h 49"/>
                    <a:gd name="T6" fmla="*/ 0 w 49"/>
                    <a:gd name="T7" fmla="*/ 41 h 49"/>
                    <a:gd name="T8" fmla="*/ 0 w 49"/>
                    <a:gd name="T9" fmla="*/ 7 h 49"/>
                    <a:gd name="T10" fmla="*/ 7 w 49"/>
                    <a:gd name="T11" fmla="*/ 0 h 49"/>
                    <a:gd name="T12" fmla="*/ 41 w 49"/>
                    <a:gd name="T13" fmla="*/ 0 h 49"/>
                    <a:gd name="T14" fmla="*/ 49 w 49"/>
                    <a:gd name="T15" fmla="*/ 7 h 49"/>
                    <a:gd name="T16" fmla="*/ 49 w 49"/>
                    <a:gd name="T17" fmla="*/ 4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" h="49">
                      <a:moveTo>
                        <a:pt x="49" y="41"/>
                      </a:moveTo>
                      <a:cubicBezTo>
                        <a:pt x="49" y="45"/>
                        <a:pt x="45" y="49"/>
                        <a:pt x="41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3" y="49"/>
                        <a:pt x="0" y="45"/>
                        <a:pt x="0" y="4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5" y="0"/>
                        <a:pt x="49" y="3"/>
                        <a:pt x="49" y="7"/>
                      </a:cubicBezTo>
                      <a:lnTo>
                        <a:pt x="49" y="41"/>
                      </a:lnTo>
                      <a:close/>
                    </a:path>
                  </a:pathLst>
                </a:custGeom>
                <a:solidFill>
                  <a:srgbClr val="0071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2" name="îṥḷîďé">
                  <a:extLst>
                    <a:ext uri="{FF2B5EF4-FFF2-40B4-BE49-F238E27FC236}">
                      <a16:creationId xmlns:a16="http://schemas.microsoft.com/office/drawing/2014/main" xmlns="" id="{F656740B-908F-4C05-AD76-E5A4FC60A875}"/>
                    </a:ext>
                  </a:extLst>
                </p:cNvPr>
                <p:cNvSpPr/>
                <p:nvPr/>
              </p:nvSpPr>
              <p:spPr bwMode="auto">
                <a:xfrm>
                  <a:off x="2210" y="2405"/>
                  <a:ext cx="333" cy="67"/>
                </a:xfrm>
                <a:prstGeom prst="rect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3" name="i$1îḍê">
                  <a:extLst>
                    <a:ext uri="{FF2B5EF4-FFF2-40B4-BE49-F238E27FC236}">
                      <a16:creationId xmlns:a16="http://schemas.microsoft.com/office/drawing/2014/main" xmlns="" id="{B9B310CB-BBA9-4E49-8B39-7510EDE9E64E}"/>
                    </a:ext>
                  </a:extLst>
                </p:cNvPr>
                <p:cNvSpPr/>
                <p:nvPr/>
              </p:nvSpPr>
              <p:spPr bwMode="auto">
                <a:xfrm>
                  <a:off x="1993" y="2751"/>
                  <a:ext cx="577" cy="576"/>
                </a:xfrm>
                <a:custGeom>
                  <a:avLst/>
                  <a:gdLst>
                    <a:gd name="T0" fmla="*/ 274 w 577"/>
                    <a:gd name="T1" fmla="*/ 0 h 576"/>
                    <a:gd name="T2" fmla="*/ 0 w 577"/>
                    <a:gd name="T3" fmla="*/ 72 h 576"/>
                    <a:gd name="T4" fmla="*/ 0 w 577"/>
                    <a:gd name="T5" fmla="*/ 375 h 576"/>
                    <a:gd name="T6" fmla="*/ 132 w 577"/>
                    <a:gd name="T7" fmla="*/ 557 h 576"/>
                    <a:gd name="T8" fmla="*/ 436 w 577"/>
                    <a:gd name="T9" fmla="*/ 557 h 576"/>
                    <a:gd name="T10" fmla="*/ 557 w 577"/>
                    <a:gd name="T11" fmla="*/ 375 h 576"/>
                    <a:gd name="T12" fmla="*/ 557 w 577"/>
                    <a:gd name="T13" fmla="*/ 72 h 576"/>
                    <a:gd name="T14" fmla="*/ 536 w 577"/>
                    <a:gd name="T15" fmla="*/ 233 h 576"/>
                    <a:gd name="T16" fmla="*/ 517 w 577"/>
                    <a:gd name="T17" fmla="*/ 51 h 576"/>
                    <a:gd name="T18" fmla="*/ 517 w 577"/>
                    <a:gd name="T19" fmla="*/ 294 h 576"/>
                    <a:gd name="T20" fmla="*/ 132 w 577"/>
                    <a:gd name="T21" fmla="*/ 495 h 576"/>
                    <a:gd name="T22" fmla="*/ 374 w 577"/>
                    <a:gd name="T23" fmla="*/ 495 h 576"/>
                    <a:gd name="T24" fmla="*/ 405 w 577"/>
                    <a:gd name="T25" fmla="*/ 486 h 576"/>
                    <a:gd name="T26" fmla="*/ 162 w 577"/>
                    <a:gd name="T27" fmla="*/ 486 h 576"/>
                    <a:gd name="T28" fmla="*/ 152 w 577"/>
                    <a:gd name="T29" fmla="*/ 516 h 576"/>
                    <a:gd name="T30" fmla="*/ 395 w 577"/>
                    <a:gd name="T31" fmla="*/ 516 h 576"/>
                    <a:gd name="T32" fmla="*/ 496 w 577"/>
                    <a:gd name="T33" fmla="*/ 91 h 576"/>
                    <a:gd name="T34" fmla="*/ 496 w 577"/>
                    <a:gd name="T35" fmla="*/ 333 h 576"/>
                    <a:gd name="T36" fmla="*/ 476 w 577"/>
                    <a:gd name="T37" fmla="*/ 132 h 576"/>
                    <a:gd name="T38" fmla="*/ 476 w 577"/>
                    <a:gd name="T39" fmla="*/ 375 h 576"/>
                    <a:gd name="T40" fmla="*/ 455 w 577"/>
                    <a:gd name="T41" fmla="*/ 172 h 576"/>
                    <a:gd name="T42" fmla="*/ 455 w 577"/>
                    <a:gd name="T43" fmla="*/ 414 h 576"/>
                    <a:gd name="T44" fmla="*/ 436 w 577"/>
                    <a:gd name="T45" fmla="*/ 213 h 576"/>
                    <a:gd name="T46" fmla="*/ 446 w 577"/>
                    <a:gd name="T47" fmla="*/ 455 h 576"/>
                    <a:gd name="T48" fmla="*/ 416 w 577"/>
                    <a:gd name="T49" fmla="*/ 253 h 576"/>
                    <a:gd name="T50" fmla="*/ 395 w 577"/>
                    <a:gd name="T51" fmla="*/ 51 h 576"/>
                    <a:gd name="T52" fmla="*/ 395 w 577"/>
                    <a:gd name="T53" fmla="*/ 294 h 576"/>
                    <a:gd name="T54" fmla="*/ 374 w 577"/>
                    <a:gd name="T55" fmla="*/ 91 h 576"/>
                    <a:gd name="T56" fmla="*/ 374 w 577"/>
                    <a:gd name="T57" fmla="*/ 333 h 576"/>
                    <a:gd name="T58" fmla="*/ 355 w 577"/>
                    <a:gd name="T59" fmla="*/ 132 h 576"/>
                    <a:gd name="T60" fmla="*/ 355 w 577"/>
                    <a:gd name="T61" fmla="*/ 375 h 576"/>
                    <a:gd name="T62" fmla="*/ 335 w 577"/>
                    <a:gd name="T63" fmla="*/ 172 h 576"/>
                    <a:gd name="T64" fmla="*/ 335 w 577"/>
                    <a:gd name="T65" fmla="*/ 414 h 576"/>
                    <a:gd name="T66" fmla="*/ 314 w 577"/>
                    <a:gd name="T67" fmla="*/ 213 h 576"/>
                    <a:gd name="T68" fmla="*/ 324 w 577"/>
                    <a:gd name="T69" fmla="*/ 455 h 576"/>
                    <a:gd name="T70" fmla="*/ 293 w 577"/>
                    <a:gd name="T71" fmla="*/ 253 h 576"/>
                    <a:gd name="T72" fmla="*/ 274 w 577"/>
                    <a:gd name="T73" fmla="*/ 51 h 576"/>
                    <a:gd name="T74" fmla="*/ 274 w 577"/>
                    <a:gd name="T75" fmla="*/ 294 h 576"/>
                    <a:gd name="T76" fmla="*/ 254 w 577"/>
                    <a:gd name="T77" fmla="*/ 91 h 576"/>
                    <a:gd name="T78" fmla="*/ 254 w 577"/>
                    <a:gd name="T79" fmla="*/ 333 h 576"/>
                    <a:gd name="T80" fmla="*/ 233 w 577"/>
                    <a:gd name="T81" fmla="*/ 132 h 576"/>
                    <a:gd name="T82" fmla="*/ 233 w 577"/>
                    <a:gd name="T83" fmla="*/ 375 h 576"/>
                    <a:gd name="T84" fmla="*/ 213 w 577"/>
                    <a:gd name="T85" fmla="*/ 172 h 576"/>
                    <a:gd name="T86" fmla="*/ 213 w 577"/>
                    <a:gd name="T87" fmla="*/ 414 h 576"/>
                    <a:gd name="T88" fmla="*/ 193 w 577"/>
                    <a:gd name="T89" fmla="*/ 213 h 576"/>
                    <a:gd name="T90" fmla="*/ 203 w 577"/>
                    <a:gd name="T91" fmla="*/ 455 h 576"/>
                    <a:gd name="T92" fmla="*/ 173 w 577"/>
                    <a:gd name="T93" fmla="*/ 253 h 576"/>
                    <a:gd name="T94" fmla="*/ 152 w 577"/>
                    <a:gd name="T95" fmla="*/ 51 h 576"/>
                    <a:gd name="T96" fmla="*/ 152 w 577"/>
                    <a:gd name="T97" fmla="*/ 294 h 576"/>
                    <a:gd name="T98" fmla="*/ 132 w 577"/>
                    <a:gd name="T99" fmla="*/ 91 h 576"/>
                    <a:gd name="T100" fmla="*/ 132 w 577"/>
                    <a:gd name="T101" fmla="*/ 333 h 576"/>
                    <a:gd name="T102" fmla="*/ 112 w 577"/>
                    <a:gd name="T103" fmla="*/ 132 h 576"/>
                    <a:gd name="T104" fmla="*/ 112 w 577"/>
                    <a:gd name="T105" fmla="*/ 375 h 576"/>
                    <a:gd name="T106" fmla="*/ 92 w 577"/>
                    <a:gd name="T107" fmla="*/ 172 h 576"/>
                    <a:gd name="T108" fmla="*/ 92 w 577"/>
                    <a:gd name="T109" fmla="*/ 414 h 576"/>
                    <a:gd name="T110" fmla="*/ 71 w 577"/>
                    <a:gd name="T111" fmla="*/ 213 h 576"/>
                    <a:gd name="T112" fmla="*/ 81 w 577"/>
                    <a:gd name="T113" fmla="*/ 455 h 576"/>
                    <a:gd name="T114" fmla="*/ 51 w 577"/>
                    <a:gd name="T115" fmla="*/ 253 h 576"/>
                    <a:gd name="T116" fmla="*/ 31 w 577"/>
                    <a:gd name="T117" fmla="*/ 51 h 576"/>
                    <a:gd name="T118" fmla="*/ 31 w 577"/>
                    <a:gd name="T119" fmla="*/ 294 h 576"/>
                    <a:gd name="T120" fmla="*/ 31 w 577"/>
                    <a:gd name="T121" fmla="*/ 546 h 576"/>
                    <a:gd name="T122" fmla="*/ 274 w 577"/>
                    <a:gd name="T123" fmla="*/ 546 h 576"/>
                    <a:gd name="T124" fmla="*/ 517 w 577"/>
                    <a:gd name="T125" fmla="*/ 546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77" h="576">
                      <a:moveTo>
                        <a:pt x="577" y="30"/>
                      </a:moveTo>
                      <a:lnTo>
                        <a:pt x="577" y="20"/>
                      </a:lnTo>
                      <a:lnTo>
                        <a:pt x="557" y="20"/>
                      </a:lnTo>
                      <a:lnTo>
                        <a:pt x="557" y="0"/>
                      </a:lnTo>
                      <a:lnTo>
                        <a:pt x="546" y="0"/>
                      </a:lnTo>
                      <a:lnTo>
                        <a:pt x="546" y="20"/>
                      </a:lnTo>
                      <a:lnTo>
                        <a:pt x="536" y="20"/>
                      </a:lnTo>
                      <a:lnTo>
                        <a:pt x="536" y="0"/>
                      </a:lnTo>
                      <a:lnTo>
                        <a:pt x="527" y="0"/>
                      </a:lnTo>
                      <a:lnTo>
                        <a:pt x="527" y="20"/>
                      </a:lnTo>
                      <a:lnTo>
                        <a:pt x="517" y="20"/>
                      </a:lnTo>
                      <a:lnTo>
                        <a:pt x="517" y="0"/>
                      </a:lnTo>
                      <a:lnTo>
                        <a:pt x="506" y="0"/>
                      </a:lnTo>
                      <a:lnTo>
                        <a:pt x="506" y="20"/>
                      </a:lnTo>
                      <a:lnTo>
                        <a:pt x="496" y="20"/>
                      </a:lnTo>
                      <a:lnTo>
                        <a:pt x="496" y="0"/>
                      </a:lnTo>
                      <a:lnTo>
                        <a:pt x="486" y="0"/>
                      </a:lnTo>
                      <a:lnTo>
                        <a:pt x="486" y="20"/>
                      </a:lnTo>
                      <a:lnTo>
                        <a:pt x="476" y="20"/>
                      </a:lnTo>
                      <a:lnTo>
                        <a:pt x="476" y="0"/>
                      </a:lnTo>
                      <a:lnTo>
                        <a:pt x="465" y="0"/>
                      </a:lnTo>
                      <a:lnTo>
                        <a:pt x="465" y="20"/>
                      </a:lnTo>
                      <a:lnTo>
                        <a:pt x="455" y="20"/>
                      </a:lnTo>
                      <a:lnTo>
                        <a:pt x="455" y="0"/>
                      </a:lnTo>
                      <a:lnTo>
                        <a:pt x="446" y="0"/>
                      </a:lnTo>
                      <a:lnTo>
                        <a:pt x="446" y="20"/>
                      </a:lnTo>
                      <a:lnTo>
                        <a:pt x="436" y="20"/>
                      </a:lnTo>
                      <a:lnTo>
                        <a:pt x="436" y="0"/>
                      </a:lnTo>
                      <a:lnTo>
                        <a:pt x="425" y="0"/>
                      </a:lnTo>
                      <a:lnTo>
                        <a:pt x="425" y="20"/>
                      </a:lnTo>
                      <a:lnTo>
                        <a:pt x="416" y="20"/>
                      </a:lnTo>
                      <a:lnTo>
                        <a:pt x="416" y="0"/>
                      </a:lnTo>
                      <a:lnTo>
                        <a:pt x="405" y="0"/>
                      </a:lnTo>
                      <a:lnTo>
                        <a:pt x="405" y="20"/>
                      </a:lnTo>
                      <a:lnTo>
                        <a:pt x="395" y="20"/>
                      </a:lnTo>
                      <a:lnTo>
                        <a:pt x="395" y="0"/>
                      </a:lnTo>
                      <a:lnTo>
                        <a:pt x="384" y="0"/>
                      </a:lnTo>
                      <a:lnTo>
                        <a:pt x="384" y="20"/>
                      </a:lnTo>
                      <a:lnTo>
                        <a:pt x="374" y="20"/>
                      </a:lnTo>
                      <a:lnTo>
                        <a:pt x="374" y="0"/>
                      </a:lnTo>
                      <a:lnTo>
                        <a:pt x="365" y="0"/>
                      </a:lnTo>
                      <a:lnTo>
                        <a:pt x="365" y="20"/>
                      </a:lnTo>
                      <a:lnTo>
                        <a:pt x="355" y="20"/>
                      </a:lnTo>
                      <a:lnTo>
                        <a:pt x="355" y="0"/>
                      </a:lnTo>
                      <a:lnTo>
                        <a:pt x="344" y="0"/>
                      </a:lnTo>
                      <a:lnTo>
                        <a:pt x="344" y="20"/>
                      </a:lnTo>
                      <a:lnTo>
                        <a:pt x="335" y="20"/>
                      </a:lnTo>
                      <a:lnTo>
                        <a:pt x="335" y="0"/>
                      </a:lnTo>
                      <a:lnTo>
                        <a:pt x="324" y="0"/>
                      </a:lnTo>
                      <a:lnTo>
                        <a:pt x="324" y="20"/>
                      </a:lnTo>
                      <a:lnTo>
                        <a:pt x="314" y="20"/>
                      </a:lnTo>
                      <a:lnTo>
                        <a:pt x="314" y="0"/>
                      </a:lnTo>
                      <a:lnTo>
                        <a:pt x="303" y="0"/>
                      </a:lnTo>
                      <a:lnTo>
                        <a:pt x="303" y="20"/>
                      </a:lnTo>
                      <a:lnTo>
                        <a:pt x="293" y="20"/>
                      </a:lnTo>
                      <a:lnTo>
                        <a:pt x="293" y="0"/>
                      </a:lnTo>
                      <a:lnTo>
                        <a:pt x="284" y="0"/>
                      </a:lnTo>
                      <a:lnTo>
                        <a:pt x="284" y="20"/>
                      </a:lnTo>
                      <a:lnTo>
                        <a:pt x="274" y="20"/>
                      </a:lnTo>
                      <a:lnTo>
                        <a:pt x="274" y="0"/>
                      </a:lnTo>
                      <a:lnTo>
                        <a:pt x="263" y="0"/>
                      </a:lnTo>
                      <a:lnTo>
                        <a:pt x="263" y="20"/>
                      </a:lnTo>
                      <a:lnTo>
                        <a:pt x="254" y="20"/>
                      </a:lnTo>
                      <a:lnTo>
                        <a:pt x="254" y="0"/>
                      </a:lnTo>
                      <a:lnTo>
                        <a:pt x="243" y="0"/>
                      </a:lnTo>
                      <a:lnTo>
                        <a:pt x="243" y="20"/>
                      </a:lnTo>
                      <a:lnTo>
                        <a:pt x="233" y="20"/>
                      </a:lnTo>
                      <a:lnTo>
                        <a:pt x="233" y="0"/>
                      </a:lnTo>
                      <a:lnTo>
                        <a:pt x="222" y="0"/>
                      </a:lnTo>
                      <a:lnTo>
                        <a:pt x="222" y="20"/>
                      </a:lnTo>
                      <a:lnTo>
                        <a:pt x="213" y="20"/>
                      </a:lnTo>
                      <a:lnTo>
                        <a:pt x="213" y="0"/>
                      </a:lnTo>
                      <a:lnTo>
                        <a:pt x="203" y="0"/>
                      </a:lnTo>
                      <a:lnTo>
                        <a:pt x="203" y="20"/>
                      </a:lnTo>
                      <a:lnTo>
                        <a:pt x="193" y="20"/>
                      </a:lnTo>
                      <a:lnTo>
                        <a:pt x="193" y="0"/>
                      </a:lnTo>
                      <a:lnTo>
                        <a:pt x="182" y="0"/>
                      </a:lnTo>
                      <a:lnTo>
                        <a:pt x="182" y="20"/>
                      </a:lnTo>
                      <a:lnTo>
                        <a:pt x="173" y="20"/>
                      </a:lnTo>
                      <a:lnTo>
                        <a:pt x="173" y="0"/>
                      </a:lnTo>
                      <a:lnTo>
                        <a:pt x="162" y="0"/>
                      </a:lnTo>
                      <a:lnTo>
                        <a:pt x="162" y="20"/>
                      </a:lnTo>
                      <a:lnTo>
                        <a:pt x="152" y="20"/>
                      </a:lnTo>
                      <a:lnTo>
                        <a:pt x="152" y="0"/>
                      </a:lnTo>
                      <a:lnTo>
                        <a:pt x="141" y="0"/>
                      </a:lnTo>
                      <a:lnTo>
                        <a:pt x="141" y="20"/>
                      </a:lnTo>
                      <a:lnTo>
                        <a:pt x="132" y="20"/>
                      </a:lnTo>
                      <a:lnTo>
                        <a:pt x="132" y="0"/>
                      </a:lnTo>
                      <a:lnTo>
                        <a:pt x="122" y="0"/>
                      </a:lnTo>
                      <a:lnTo>
                        <a:pt x="122" y="20"/>
                      </a:lnTo>
                      <a:lnTo>
                        <a:pt x="112" y="20"/>
                      </a:lnTo>
                      <a:lnTo>
                        <a:pt x="112" y="0"/>
                      </a:lnTo>
                      <a:lnTo>
                        <a:pt x="101" y="0"/>
                      </a:lnTo>
                      <a:lnTo>
                        <a:pt x="101" y="20"/>
                      </a:lnTo>
                      <a:lnTo>
                        <a:pt x="92" y="20"/>
                      </a:lnTo>
                      <a:lnTo>
                        <a:pt x="92" y="0"/>
                      </a:lnTo>
                      <a:lnTo>
                        <a:pt x="81" y="0"/>
                      </a:lnTo>
                      <a:lnTo>
                        <a:pt x="81" y="20"/>
                      </a:lnTo>
                      <a:lnTo>
                        <a:pt x="71" y="20"/>
                      </a:lnTo>
                      <a:lnTo>
                        <a:pt x="71" y="0"/>
                      </a:lnTo>
                      <a:lnTo>
                        <a:pt x="60" y="0"/>
                      </a:lnTo>
                      <a:lnTo>
                        <a:pt x="60" y="20"/>
                      </a:lnTo>
                      <a:lnTo>
                        <a:pt x="51" y="20"/>
                      </a:lnTo>
                      <a:lnTo>
                        <a:pt x="51" y="0"/>
                      </a:lnTo>
                      <a:lnTo>
                        <a:pt x="41" y="0"/>
                      </a:lnTo>
                      <a:lnTo>
                        <a:pt x="41" y="20"/>
                      </a:lnTo>
                      <a:lnTo>
                        <a:pt x="31" y="20"/>
                      </a:lnTo>
                      <a:lnTo>
                        <a:pt x="31" y="0"/>
                      </a:lnTo>
                      <a:lnTo>
                        <a:pt x="20" y="0"/>
                      </a:lnTo>
                      <a:lnTo>
                        <a:pt x="20" y="20"/>
                      </a:lnTo>
                      <a:lnTo>
                        <a:pt x="0" y="20"/>
                      </a:lnTo>
                      <a:lnTo>
                        <a:pt x="0" y="30"/>
                      </a:lnTo>
                      <a:lnTo>
                        <a:pt x="20" y="30"/>
                      </a:lnTo>
                      <a:lnTo>
                        <a:pt x="20" y="40"/>
                      </a:lnTo>
                      <a:lnTo>
                        <a:pt x="0" y="40"/>
                      </a:lnTo>
                      <a:lnTo>
                        <a:pt x="0" y="51"/>
                      </a:lnTo>
                      <a:lnTo>
                        <a:pt x="20" y="51"/>
                      </a:lnTo>
                      <a:lnTo>
                        <a:pt x="20" y="61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0" y="72"/>
                      </a:lnTo>
                      <a:lnTo>
                        <a:pt x="20" y="81"/>
                      </a:lnTo>
                      <a:lnTo>
                        <a:pt x="0" y="81"/>
                      </a:lnTo>
                      <a:lnTo>
                        <a:pt x="0" y="91"/>
                      </a:lnTo>
                      <a:lnTo>
                        <a:pt x="20" y="91"/>
                      </a:lnTo>
                      <a:lnTo>
                        <a:pt x="20" y="100"/>
                      </a:lnTo>
                      <a:lnTo>
                        <a:pt x="0" y="100"/>
                      </a:lnTo>
                      <a:lnTo>
                        <a:pt x="0" y="111"/>
                      </a:lnTo>
                      <a:lnTo>
                        <a:pt x="20" y="111"/>
                      </a:lnTo>
                      <a:lnTo>
                        <a:pt x="20" y="121"/>
                      </a:lnTo>
                      <a:lnTo>
                        <a:pt x="0" y="121"/>
                      </a:lnTo>
                      <a:lnTo>
                        <a:pt x="0" y="132"/>
                      </a:lnTo>
                      <a:lnTo>
                        <a:pt x="20" y="132"/>
                      </a:lnTo>
                      <a:lnTo>
                        <a:pt x="20" y="142"/>
                      </a:lnTo>
                      <a:lnTo>
                        <a:pt x="0" y="142"/>
                      </a:lnTo>
                      <a:lnTo>
                        <a:pt x="0" y="152"/>
                      </a:lnTo>
                      <a:lnTo>
                        <a:pt x="20" y="152"/>
                      </a:lnTo>
                      <a:lnTo>
                        <a:pt x="20" y="162"/>
                      </a:lnTo>
                      <a:lnTo>
                        <a:pt x="0" y="162"/>
                      </a:lnTo>
                      <a:lnTo>
                        <a:pt x="0" y="172"/>
                      </a:lnTo>
                      <a:lnTo>
                        <a:pt x="20" y="172"/>
                      </a:lnTo>
                      <a:lnTo>
                        <a:pt x="20" y="181"/>
                      </a:lnTo>
                      <a:lnTo>
                        <a:pt x="0" y="181"/>
                      </a:lnTo>
                      <a:lnTo>
                        <a:pt x="0" y="192"/>
                      </a:lnTo>
                      <a:lnTo>
                        <a:pt x="20" y="192"/>
                      </a:lnTo>
                      <a:lnTo>
                        <a:pt x="20" y="202"/>
                      </a:lnTo>
                      <a:lnTo>
                        <a:pt x="0" y="202"/>
                      </a:lnTo>
                      <a:lnTo>
                        <a:pt x="0" y="213"/>
                      </a:lnTo>
                      <a:lnTo>
                        <a:pt x="20" y="213"/>
                      </a:lnTo>
                      <a:lnTo>
                        <a:pt x="20" y="222"/>
                      </a:lnTo>
                      <a:lnTo>
                        <a:pt x="0" y="222"/>
                      </a:lnTo>
                      <a:lnTo>
                        <a:pt x="0" y="233"/>
                      </a:lnTo>
                      <a:lnTo>
                        <a:pt x="20" y="233"/>
                      </a:lnTo>
                      <a:lnTo>
                        <a:pt x="20" y="243"/>
                      </a:lnTo>
                      <a:lnTo>
                        <a:pt x="0" y="243"/>
                      </a:lnTo>
                      <a:lnTo>
                        <a:pt x="0" y="253"/>
                      </a:lnTo>
                      <a:lnTo>
                        <a:pt x="20" y="253"/>
                      </a:lnTo>
                      <a:lnTo>
                        <a:pt x="20" y="262"/>
                      </a:lnTo>
                      <a:lnTo>
                        <a:pt x="0" y="262"/>
                      </a:lnTo>
                      <a:lnTo>
                        <a:pt x="0" y="273"/>
                      </a:lnTo>
                      <a:lnTo>
                        <a:pt x="20" y="273"/>
                      </a:lnTo>
                      <a:lnTo>
                        <a:pt x="20" y="283"/>
                      </a:lnTo>
                      <a:lnTo>
                        <a:pt x="0" y="283"/>
                      </a:lnTo>
                      <a:lnTo>
                        <a:pt x="0" y="294"/>
                      </a:lnTo>
                      <a:lnTo>
                        <a:pt x="20" y="294"/>
                      </a:lnTo>
                      <a:lnTo>
                        <a:pt x="20" y="303"/>
                      </a:lnTo>
                      <a:lnTo>
                        <a:pt x="0" y="303"/>
                      </a:lnTo>
                      <a:lnTo>
                        <a:pt x="0" y="314"/>
                      </a:lnTo>
                      <a:lnTo>
                        <a:pt x="20" y="314"/>
                      </a:lnTo>
                      <a:lnTo>
                        <a:pt x="20" y="324"/>
                      </a:lnTo>
                      <a:lnTo>
                        <a:pt x="0" y="324"/>
                      </a:lnTo>
                      <a:lnTo>
                        <a:pt x="0" y="333"/>
                      </a:lnTo>
                      <a:lnTo>
                        <a:pt x="20" y="333"/>
                      </a:lnTo>
                      <a:lnTo>
                        <a:pt x="20" y="343"/>
                      </a:lnTo>
                      <a:lnTo>
                        <a:pt x="0" y="343"/>
                      </a:lnTo>
                      <a:lnTo>
                        <a:pt x="0" y="354"/>
                      </a:lnTo>
                      <a:lnTo>
                        <a:pt x="20" y="354"/>
                      </a:lnTo>
                      <a:lnTo>
                        <a:pt x="20" y="364"/>
                      </a:lnTo>
                      <a:lnTo>
                        <a:pt x="0" y="364"/>
                      </a:lnTo>
                      <a:lnTo>
                        <a:pt x="0" y="375"/>
                      </a:lnTo>
                      <a:lnTo>
                        <a:pt x="20" y="375"/>
                      </a:lnTo>
                      <a:lnTo>
                        <a:pt x="20" y="384"/>
                      </a:lnTo>
                      <a:lnTo>
                        <a:pt x="0" y="384"/>
                      </a:lnTo>
                      <a:lnTo>
                        <a:pt x="0" y="395"/>
                      </a:lnTo>
                      <a:lnTo>
                        <a:pt x="20" y="395"/>
                      </a:lnTo>
                      <a:lnTo>
                        <a:pt x="20" y="405"/>
                      </a:lnTo>
                      <a:lnTo>
                        <a:pt x="0" y="405"/>
                      </a:lnTo>
                      <a:lnTo>
                        <a:pt x="0" y="414"/>
                      </a:lnTo>
                      <a:lnTo>
                        <a:pt x="20" y="414"/>
                      </a:lnTo>
                      <a:lnTo>
                        <a:pt x="20" y="424"/>
                      </a:lnTo>
                      <a:lnTo>
                        <a:pt x="0" y="424"/>
                      </a:lnTo>
                      <a:lnTo>
                        <a:pt x="0" y="435"/>
                      </a:lnTo>
                      <a:lnTo>
                        <a:pt x="20" y="435"/>
                      </a:lnTo>
                      <a:lnTo>
                        <a:pt x="20" y="444"/>
                      </a:lnTo>
                      <a:lnTo>
                        <a:pt x="0" y="444"/>
                      </a:lnTo>
                      <a:lnTo>
                        <a:pt x="0" y="455"/>
                      </a:lnTo>
                      <a:lnTo>
                        <a:pt x="20" y="455"/>
                      </a:lnTo>
                      <a:lnTo>
                        <a:pt x="20" y="465"/>
                      </a:lnTo>
                      <a:lnTo>
                        <a:pt x="0" y="465"/>
                      </a:lnTo>
                      <a:lnTo>
                        <a:pt x="0" y="476"/>
                      </a:lnTo>
                      <a:lnTo>
                        <a:pt x="20" y="476"/>
                      </a:lnTo>
                      <a:lnTo>
                        <a:pt x="20" y="486"/>
                      </a:lnTo>
                      <a:lnTo>
                        <a:pt x="0" y="486"/>
                      </a:lnTo>
                      <a:lnTo>
                        <a:pt x="0" y="495"/>
                      </a:lnTo>
                      <a:lnTo>
                        <a:pt x="20" y="495"/>
                      </a:lnTo>
                      <a:lnTo>
                        <a:pt x="20" y="505"/>
                      </a:lnTo>
                      <a:lnTo>
                        <a:pt x="0" y="505"/>
                      </a:lnTo>
                      <a:lnTo>
                        <a:pt x="0" y="516"/>
                      </a:lnTo>
                      <a:lnTo>
                        <a:pt x="20" y="516"/>
                      </a:lnTo>
                      <a:lnTo>
                        <a:pt x="20" y="525"/>
                      </a:lnTo>
                      <a:lnTo>
                        <a:pt x="0" y="525"/>
                      </a:lnTo>
                      <a:lnTo>
                        <a:pt x="0" y="536"/>
                      </a:lnTo>
                      <a:lnTo>
                        <a:pt x="20" y="536"/>
                      </a:lnTo>
                      <a:lnTo>
                        <a:pt x="20" y="546"/>
                      </a:lnTo>
                      <a:lnTo>
                        <a:pt x="0" y="546"/>
                      </a:lnTo>
                      <a:lnTo>
                        <a:pt x="0" y="557"/>
                      </a:lnTo>
                      <a:lnTo>
                        <a:pt x="20" y="557"/>
                      </a:lnTo>
                      <a:lnTo>
                        <a:pt x="20" y="576"/>
                      </a:lnTo>
                      <a:lnTo>
                        <a:pt x="31" y="576"/>
                      </a:lnTo>
                      <a:lnTo>
                        <a:pt x="31" y="557"/>
                      </a:lnTo>
                      <a:lnTo>
                        <a:pt x="41" y="557"/>
                      </a:lnTo>
                      <a:lnTo>
                        <a:pt x="41" y="576"/>
                      </a:lnTo>
                      <a:lnTo>
                        <a:pt x="51" y="576"/>
                      </a:lnTo>
                      <a:lnTo>
                        <a:pt x="51" y="557"/>
                      </a:lnTo>
                      <a:lnTo>
                        <a:pt x="60" y="557"/>
                      </a:lnTo>
                      <a:lnTo>
                        <a:pt x="60" y="576"/>
                      </a:lnTo>
                      <a:lnTo>
                        <a:pt x="71" y="576"/>
                      </a:lnTo>
                      <a:lnTo>
                        <a:pt x="71" y="557"/>
                      </a:lnTo>
                      <a:lnTo>
                        <a:pt x="81" y="557"/>
                      </a:lnTo>
                      <a:lnTo>
                        <a:pt x="81" y="576"/>
                      </a:lnTo>
                      <a:lnTo>
                        <a:pt x="92" y="576"/>
                      </a:lnTo>
                      <a:lnTo>
                        <a:pt x="92" y="557"/>
                      </a:lnTo>
                      <a:lnTo>
                        <a:pt x="101" y="557"/>
                      </a:lnTo>
                      <a:lnTo>
                        <a:pt x="101" y="576"/>
                      </a:lnTo>
                      <a:lnTo>
                        <a:pt x="112" y="576"/>
                      </a:lnTo>
                      <a:lnTo>
                        <a:pt x="112" y="557"/>
                      </a:lnTo>
                      <a:lnTo>
                        <a:pt x="122" y="557"/>
                      </a:lnTo>
                      <a:lnTo>
                        <a:pt x="122" y="576"/>
                      </a:lnTo>
                      <a:lnTo>
                        <a:pt x="132" y="576"/>
                      </a:lnTo>
                      <a:lnTo>
                        <a:pt x="132" y="557"/>
                      </a:lnTo>
                      <a:lnTo>
                        <a:pt x="141" y="557"/>
                      </a:lnTo>
                      <a:lnTo>
                        <a:pt x="141" y="576"/>
                      </a:lnTo>
                      <a:lnTo>
                        <a:pt x="152" y="576"/>
                      </a:lnTo>
                      <a:lnTo>
                        <a:pt x="152" y="557"/>
                      </a:lnTo>
                      <a:lnTo>
                        <a:pt x="162" y="557"/>
                      </a:lnTo>
                      <a:lnTo>
                        <a:pt x="162" y="576"/>
                      </a:lnTo>
                      <a:lnTo>
                        <a:pt x="173" y="576"/>
                      </a:lnTo>
                      <a:lnTo>
                        <a:pt x="173" y="557"/>
                      </a:lnTo>
                      <a:lnTo>
                        <a:pt x="182" y="557"/>
                      </a:lnTo>
                      <a:lnTo>
                        <a:pt x="182" y="576"/>
                      </a:lnTo>
                      <a:lnTo>
                        <a:pt x="193" y="576"/>
                      </a:lnTo>
                      <a:lnTo>
                        <a:pt x="193" y="557"/>
                      </a:lnTo>
                      <a:lnTo>
                        <a:pt x="203" y="557"/>
                      </a:lnTo>
                      <a:lnTo>
                        <a:pt x="203" y="576"/>
                      </a:lnTo>
                      <a:lnTo>
                        <a:pt x="213" y="576"/>
                      </a:lnTo>
                      <a:lnTo>
                        <a:pt x="213" y="557"/>
                      </a:lnTo>
                      <a:lnTo>
                        <a:pt x="222" y="557"/>
                      </a:lnTo>
                      <a:lnTo>
                        <a:pt x="222" y="576"/>
                      </a:lnTo>
                      <a:lnTo>
                        <a:pt x="233" y="576"/>
                      </a:lnTo>
                      <a:lnTo>
                        <a:pt x="233" y="557"/>
                      </a:lnTo>
                      <a:lnTo>
                        <a:pt x="243" y="557"/>
                      </a:lnTo>
                      <a:lnTo>
                        <a:pt x="243" y="576"/>
                      </a:lnTo>
                      <a:lnTo>
                        <a:pt x="254" y="576"/>
                      </a:lnTo>
                      <a:lnTo>
                        <a:pt x="254" y="557"/>
                      </a:lnTo>
                      <a:lnTo>
                        <a:pt x="263" y="557"/>
                      </a:lnTo>
                      <a:lnTo>
                        <a:pt x="263" y="576"/>
                      </a:lnTo>
                      <a:lnTo>
                        <a:pt x="274" y="576"/>
                      </a:lnTo>
                      <a:lnTo>
                        <a:pt x="274" y="557"/>
                      </a:lnTo>
                      <a:lnTo>
                        <a:pt x="284" y="557"/>
                      </a:lnTo>
                      <a:lnTo>
                        <a:pt x="284" y="576"/>
                      </a:lnTo>
                      <a:lnTo>
                        <a:pt x="293" y="576"/>
                      </a:lnTo>
                      <a:lnTo>
                        <a:pt x="293" y="557"/>
                      </a:lnTo>
                      <a:lnTo>
                        <a:pt x="303" y="557"/>
                      </a:lnTo>
                      <a:lnTo>
                        <a:pt x="303" y="576"/>
                      </a:lnTo>
                      <a:lnTo>
                        <a:pt x="314" y="576"/>
                      </a:lnTo>
                      <a:lnTo>
                        <a:pt x="314" y="557"/>
                      </a:lnTo>
                      <a:lnTo>
                        <a:pt x="324" y="557"/>
                      </a:lnTo>
                      <a:lnTo>
                        <a:pt x="324" y="576"/>
                      </a:lnTo>
                      <a:lnTo>
                        <a:pt x="335" y="576"/>
                      </a:lnTo>
                      <a:lnTo>
                        <a:pt x="335" y="557"/>
                      </a:lnTo>
                      <a:lnTo>
                        <a:pt x="344" y="557"/>
                      </a:lnTo>
                      <a:lnTo>
                        <a:pt x="344" y="576"/>
                      </a:lnTo>
                      <a:lnTo>
                        <a:pt x="355" y="576"/>
                      </a:lnTo>
                      <a:lnTo>
                        <a:pt x="355" y="557"/>
                      </a:lnTo>
                      <a:lnTo>
                        <a:pt x="365" y="557"/>
                      </a:lnTo>
                      <a:lnTo>
                        <a:pt x="365" y="576"/>
                      </a:lnTo>
                      <a:lnTo>
                        <a:pt x="374" y="576"/>
                      </a:lnTo>
                      <a:lnTo>
                        <a:pt x="374" y="557"/>
                      </a:lnTo>
                      <a:lnTo>
                        <a:pt x="384" y="557"/>
                      </a:lnTo>
                      <a:lnTo>
                        <a:pt x="384" y="576"/>
                      </a:lnTo>
                      <a:lnTo>
                        <a:pt x="395" y="576"/>
                      </a:lnTo>
                      <a:lnTo>
                        <a:pt x="395" y="557"/>
                      </a:lnTo>
                      <a:lnTo>
                        <a:pt x="405" y="557"/>
                      </a:lnTo>
                      <a:lnTo>
                        <a:pt x="405" y="576"/>
                      </a:lnTo>
                      <a:lnTo>
                        <a:pt x="416" y="576"/>
                      </a:lnTo>
                      <a:lnTo>
                        <a:pt x="416" y="557"/>
                      </a:lnTo>
                      <a:lnTo>
                        <a:pt x="425" y="557"/>
                      </a:lnTo>
                      <a:lnTo>
                        <a:pt x="425" y="576"/>
                      </a:lnTo>
                      <a:lnTo>
                        <a:pt x="436" y="576"/>
                      </a:lnTo>
                      <a:lnTo>
                        <a:pt x="436" y="557"/>
                      </a:lnTo>
                      <a:lnTo>
                        <a:pt x="446" y="557"/>
                      </a:lnTo>
                      <a:lnTo>
                        <a:pt x="446" y="576"/>
                      </a:lnTo>
                      <a:lnTo>
                        <a:pt x="455" y="576"/>
                      </a:lnTo>
                      <a:lnTo>
                        <a:pt x="455" y="557"/>
                      </a:lnTo>
                      <a:lnTo>
                        <a:pt x="465" y="557"/>
                      </a:lnTo>
                      <a:lnTo>
                        <a:pt x="465" y="576"/>
                      </a:lnTo>
                      <a:lnTo>
                        <a:pt x="476" y="576"/>
                      </a:lnTo>
                      <a:lnTo>
                        <a:pt x="476" y="557"/>
                      </a:lnTo>
                      <a:lnTo>
                        <a:pt x="486" y="557"/>
                      </a:lnTo>
                      <a:lnTo>
                        <a:pt x="486" y="576"/>
                      </a:lnTo>
                      <a:lnTo>
                        <a:pt x="496" y="576"/>
                      </a:lnTo>
                      <a:lnTo>
                        <a:pt x="496" y="557"/>
                      </a:lnTo>
                      <a:lnTo>
                        <a:pt x="506" y="557"/>
                      </a:lnTo>
                      <a:lnTo>
                        <a:pt x="506" y="576"/>
                      </a:lnTo>
                      <a:lnTo>
                        <a:pt x="517" y="576"/>
                      </a:lnTo>
                      <a:lnTo>
                        <a:pt x="517" y="557"/>
                      </a:lnTo>
                      <a:lnTo>
                        <a:pt x="527" y="557"/>
                      </a:lnTo>
                      <a:lnTo>
                        <a:pt x="527" y="576"/>
                      </a:lnTo>
                      <a:lnTo>
                        <a:pt x="536" y="576"/>
                      </a:lnTo>
                      <a:lnTo>
                        <a:pt x="536" y="557"/>
                      </a:lnTo>
                      <a:lnTo>
                        <a:pt x="546" y="557"/>
                      </a:lnTo>
                      <a:lnTo>
                        <a:pt x="546" y="576"/>
                      </a:lnTo>
                      <a:lnTo>
                        <a:pt x="557" y="576"/>
                      </a:lnTo>
                      <a:lnTo>
                        <a:pt x="557" y="557"/>
                      </a:lnTo>
                      <a:lnTo>
                        <a:pt x="577" y="557"/>
                      </a:lnTo>
                      <a:lnTo>
                        <a:pt x="577" y="546"/>
                      </a:lnTo>
                      <a:lnTo>
                        <a:pt x="557" y="546"/>
                      </a:lnTo>
                      <a:lnTo>
                        <a:pt x="557" y="536"/>
                      </a:lnTo>
                      <a:lnTo>
                        <a:pt x="577" y="536"/>
                      </a:lnTo>
                      <a:lnTo>
                        <a:pt x="577" y="525"/>
                      </a:lnTo>
                      <a:lnTo>
                        <a:pt x="557" y="525"/>
                      </a:lnTo>
                      <a:lnTo>
                        <a:pt x="557" y="516"/>
                      </a:lnTo>
                      <a:lnTo>
                        <a:pt x="577" y="516"/>
                      </a:lnTo>
                      <a:lnTo>
                        <a:pt x="577" y="505"/>
                      </a:lnTo>
                      <a:lnTo>
                        <a:pt x="557" y="505"/>
                      </a:lnTo>
                      <a:lnTo>
                        <a:pt x="557" y="495"/>
                      </a:lnTo>
                      <a:lnTo>
                        <a:pt x="577" y="495"/>
                      </a:lnTo>
                      <a:lnTo>
                        <a:pt x="577" y="486"/>
                      </a:lnTo>
                      <a:lnTo>
                        <a:pt x="557" y="486"/>
                      </a:lnTo>
                      <a:lnTo>
                        <a:pt x="557" y="476"/>
                      </a:lnTo>
                      <a:lnTo>
                        <a:pt x="577" y="476"/>
                      </a:lnTo>
                      <a:lnTo>
                        <a:pt x="577" y="465"/>
                      </a:lnTo>
                      <a:lnTo>
                        <a:pt x="557" y="465"/>
                      </a:lnTo>
                      <a:lnTo>
                        <a:pt x="557" y="455"/>
                      </a:lnTo>
                      <a:lnTo>
                        <a:pt x="577" y="455"/>
                      </a:lnTo>
                      <a:lnTo>
                        <a:pt x="577" y="444"/>
                      </a:lnTo>
                      <a:lnTo>
                        <a:pt x="557" y="444"/>
                      </a:lnTo>
                      <a:lnTo>
                        <a:pt x="557" y="435"/>
                      </a:lnTo>
                      <a:lnTo>
                        <a:pt x="577" y="435"/>
                      </a:lnTo>
                      <a:lnTo>
                        <a:pt x="577" y="424"/>
                      </a:lnTo>
                      <a:lnTo>
                        <a:pt x="557" y="424"/>
                      </a:lnTo>
                      <a:lnTo>
                        <a:pt x="557" y="414"/>
                      </a:lnTo>
                      <a:lnTo>
                        <a:pt x="577" y="414"/>
                      </a:lnTo>
                      <a:lnTo>
                        <a:pt x="577" y="405"/>
                      </a:lnTo>
                      <a:lnTo>
                        <a:pt x="557" y="405"/>
                      </a:lnTo>
                      <a:lnTo>
                        <a:pt x="557" y="395"/>
                      </a:lnTo>
                      <a:lnTo>
                        <a:pt x="577" y="395"/>
                      </a:lnTo>
                      <a:lnTo>
                        <a:pt x="577" y="384"/>
                      </a:lnTo>
                      <a:lnTo>
                        <a:pt x="557" y="384"/>
                      </a:lnTo>
                      <a:lnTo>
                        <a:pt x="557" y="375"/>
                      </a:lnTo>
                      <a:lnTo>
                        <a:pt x="577" y="375"/>
                      </a:lnTo>
                      <a:lnTo>
                        <a:pt x="577" y="364"/>
                      </a:lnTo>
                      <a:lnTo>
                        <a:pt x="557" y="364"/>
                      </a:lnTo>
                      <a:lnTo>
                        <a:pt x="557" y="354"/>
                      </a:lnTo>
                      <a:lnTo>
                        <a:pt x="577" y="354"/>
                      </a:lnTo>
                      <a:lnTo>
                        <a:pt x="577" y="343"/>
                      </a:lnTo>
                      <a:lnTo>
                        <a:pt x="557" y="343"/>
                      </a:lnTo>
                      <a:lnTo>
                        <a:pt x="557" y="333"/>
                      </a:lnTo>
                      <a:lnTo>
                        <a:pt x="577" y="333"/>
                      </a:lnTo>
                      <a:lnTo>
                        <a:pt x="577" y="324"/>
                      </a:lnTo>
                      <a:lnTo>
                        <a:pt x="557" y="324"/>
                      </a:lnTo>
                      <a:lnTo>
                        <a:pt x="557" y="314"/>
                      </a:lnTo>
                      <a:lnTo>
                        <a:pt x="577" y="314"/>
                      </a:lnTo>
                      <a:lnTo>
                        <a:pt x="577" y="303"/>
                      </a:lnTo>
                      <a:lnTo>
                        <a:pt x="557" y="303"/>
                      </a:lnTo>
                      <a:lnTo>
                        <a:pt x="557" y="294"/>
                      </a:lnTo>
                      <a:lnTo>
                        <a:pt x="577" y="294"/>
                      </a:lnTo>
                      <a:lnTo>
                        <a:pt x="577" y="283"/>
                      </a:lnTo>
                      <a:lnTo>
                        <a:pt x="557" y="283"/>
                      </a:lnTo>
                      <a:lnTo>
                        <a:pt x="557" y="273"/>
                      </a:lnTo>
                      <a:lnTo>
                        <a:pt x="577" y="273"/>
                      </a:lnTo>
                      <a:lnTo>
                        <a:pt x="577" y="262"/>
                      </a:lnTo>
                      <a:lnTo>
                        <a:pt x="557" y="262"/>
                      </a:lnTo>
                      <a:lnTo>
                        <a:pt x="557" y="253"/>
                      </a:lnTo>
                      <a:lnTo>
                        <a:pt x="577" y="253"/>
                      </a:lnTo>
                      <a:lnTo>
                        <a:pt x="577" y="243"/>
                      </a:lnTo>
                      <a:lnTo>
                        <a:pt x="557" y="243"/>
                      </a:lnTo>
                      <a:lnTo>
                        <a:pt x="557" y="233"/>
                      </a:lnTo>
                      <a:lnTo>
                        <a:pt x="577" y="233"/>
                      </a:lnTo>
                      <a:lnTo>
                        <a:pt x="577" y="222"/>
                      </a:lnTo>
                      <a:lnTo>
                        <a:pt x="557" y="222"/>
                      </a:lnTo>
                      <a:lnTo>
                        <a:pt x="557" y="213"/>
                      </a:lnTo>
                      <a:lnTo>
                        <a:pt x="577" y="213"/>
                      </a:lnTo>
                      <a:lnTo>
                        <a:pt x="577" y="202"/>
                      </a:lnTo>
                      <a:lnTo>
                        <a:pt x="557" y="202"/>
                      </a:lnTo>
                      <a:lnTo>
                        <a:pt x="557" y="192"/>
                      </a:lnTo>
                      <a:lnTo>
                        <a:pt x="577" y="192"/>
                      </a:lnTo>
                      <a:lnTo>
                        <a:pt x="577" y="181"/>
                      </a:lnTo>
                      <a:lnTo>
                        <a:pt x="557" y="181"/>
                      </a:lnTo>
                      <a:lnTo>
                        <a:pt x="557" y="172"/>
                      </a:lnTo>
                      <a:lnTo>
                        <a:pt x="577" y="172"/>
                      </a:lnTo>
                      <a:lnTo>
                        <a:pt x="577" y="162"/>
                      </a:lnTo>
                      <a:lnTo>
                        <a:pt x="557" y="162"/>
                      </a:lnTo>
                      <a:lnTo>
                        <a:pt x="557" y="152"/>
                      </a:lnTo>
                      <a:lnTo>
                        <a:pt x="577" y="152"/>
                      </a:lnTo>
                      <a:lnTo>
                        <a:pt x="577" y="142"/>
                      </a:lnTo>
                      <a:lnTo>
                        <a:pt x="557" y="142"/>
                      </a:lnTo>
                      <a:lnTo>
                        <a:pt x="557" y="132"/>
                      </a:lnTo>
                      <a:lnTo>
                        <a:pt x="577" y="132"/>
                      </a:lnTo>
                      <a:lnTo>
                        <a:pt x="577" y="121"/>
                      </a:lnTo>
                      <a:lnTo>
                        <a:pt x="557" y="121"/>
                      </a:lnTo>
                      <a:lnTo>
                        <a:pt x="557" y="111"/>
                      </a:lnTo>
                      <a:lnTo>
                        <a:pt x="577" y="111"/>
                      </a:lnTo>
                      <a:lnTo>
                        <a:pt x="577" y="100"/>
                      </a:lnTo>
                      <a:lnTo>
                        <a:pt x="557" y="100"/>
                      </a:lnTo>
                      <a:lnTo>
                        <a:pt x="557" y="91"/>
                      </a:lnTo>
                      <a:lnTo>
                        <a:pt x="577" y="91"/>
                      </a:lnTo>
                      <a:lnTo>
                        <a:pt x="577" y="81"/>
                      </a:lnTo>
                      <a:lnTo>
                        <a:pt x="557" y="81"/>
                      </a:lnTo>
                      <a:lnTo>
                        <a:pt x="557" y="72"/>
                      </a:lnTo>
                      <a:lnTo>
                        <a:pt x="577" y="72"/>
                      </a:lnTo>
                      <a:lnTo>
                        <a:pt x="577" y="61"/>
                      </a:lnTo>
                      <a:lnTo>
                        <a:pt x="557" y="61"/>
                      </a:lnTo>
                      <a:lnTo>
                        <a:pt x="557" y="51"/>
                      </a:lnTo>
                      <a:lnTo>
                        <a:pt x="577" y="51"/>
                      </a:lnTo>
                      <a:lnTo>
                        <a:pt x="577" y="40"/>
                      </a:lnTo>
                      <a:lnTo>
                        <a:pt x="557" y="40"/>
                      </a:lnTo>
                      <a:lnTo>
                        <a:pt x="557" y="30"/>
                      </a:lnTo>
                      <a:lnTo>
                        <a:pt x="577" y="30"/>
                      </a:lnTo>
                      <a:close/>
                      <a:moveTo>
                        <a:pt x="536" y="30"/>
                      </a:moveTo>
                      <a:lnTo>
                        <a:pt x="546" y="30"/>
                      </a:lnTo>
                      <a:lnTo>
                        <a:pt x="546" y="40"/>
                      </a:lnTo>
                      <a:lnTo>
                        <a:pt x="536" y="40"/>
                      </a:lnTo>
                      <a:lnTo>
                        <a:pt x="536" y="30"/>
                      </a:lnTo>
                      <a:close/>
                      <a:moveTo>
                        <a:pt x="536" y="51"/>
                      </a:moveTo>
                      <a:lnTo>
                        <a:pt x="546" y="51"/>
                      </a:lnTo>
                      <a:lnTo>
                        <a:pt x="546" y="61"/>
                      </a:lnTo>
                      <a:lnTo>
                        <a:pt x="536" y="61"/>
                      </a:lnTo>
                      <a:lnTo>
                        <a:pt x="536" y="51"/>
                      </a:lnTo>
                      <a:close/>
                      <a:moveTo>
                        <a:pt x="536" y="72"/>
                      </a:moveTo>
                      <a:lnTo>
                        <a:pt x="546" y="72"/>
                      </a:lnTo>
                      <a:lnTo>
                        <a:pt x="546" y="81"/>
                      </a:lnTo>
                      <a:lnTo>
                        <a:pt x="536" y="81"/>
                      </a:lnTo>
                      <a:lnTo>
                        <a:pt x="536" y="72"/>
                      </a:lnTo>
                      <a:close/>
                      <a:moveTo>
                        <a:pt x="536" y="91"/>
                      </a:moveTo>
                      <a:lnTo>
                        <a:pt x="546" y="91"/>
                      </a:lnTo>
                      <a:lnTo>
                        <a:pt x="546" y="100"/>
                      </a:lnTo>
                      <a:lnTo>
                        <a:pt x="536" y="100"/>
                      </a:lnTo>
                      <a:lnTo>
                        <a:pt x="536" y="91"/>
                      </a:lnTo>
                      <a:close/>
                      <a:moveTo>
                        <a:pt x="536" y="111"/>
                      </a:moveTo>
                      <a:lnTo>
                        <a:pt x="546" y="111"/>
                      </a:lnTo>
                      <a:lnTo>
                        <a:pt x="546" y="121"/>
                      </a:lnTo>
                      <a:lnTo>
                        <a:pt x="536" y="121"/>
                      </a:lnTo>
                      <a:lnTo>
                        <a:pt x="536" y="111"/>
                      </a:lnTo>
                      <a:close/>
                      <a:moveTo>
                        <a:pt x="536" y="132"/>
                      </a:moveTo>
                      <a:lnTo>
                        <a:pt x="546" y="132"/>
                      </a:lnTo>
                      <a:lnTo>
                        <a:pt x="546" y="142"/>
                      </a:lnTo>
                      <a:lnTo>
                        <a:pt x="536" y="142"/>
                      </a:lnTo>
                      <a:lnTo>
                        <a:pt x="536" y="132"/>
                      </a:lnTo>
                      <a:close/>
                      <a:moveTo>
                        <a:pt x="536" y="152"/>
                      </a:moveTo>
                      <a:lnTo>
                        <a:pt x="546" y="152"/>
                      </a:lnTo>
                      <a:lnTo>
                        <a:pt x="546" y="162"/>
                      </a:lnTo>
                      <a:lnTo>
                        <a:pt x="536" y="162"/>
                      </a:lnTo>
                      <a:lnTo>
                        <a:pt x="536" y="152"/>
                      </a:lnTo>
                      <a:close/>
                      <a:moveTo>
                        <a:pt x="536" y="172"/>
                      </a:moveTo>
                      <a:lnTo>
                        <a:pt x="546" y="172"/>
                      </a:lnTo>
                      <a:lnTo>
                        <a:pt x="546" y="181"/>
                      </a:lnTo>
                      <a:lnTo>
                        <a:pt x="536" y="181"/>
                      </a:lnTo>
                      <a:lnTo>
                        <a:pt x="536" y="172"/>
                      </a:lnTo>
                      <a:close/>
                      <a:moveTo>
                        <a:pt x="536" y="192"/>
                      </a:moveTo>
                      <a:lnTo>
                        <a:pt x="546" y="192"/>
                      </a:lnTo>
                      <a:lnTo>
                        <a:pt x="546" y="202"/>
                      </a:lnTo>
                      <a:lnTo>
                        <a:pt x="536" y="202"/>
                      </a:lnTo>
                      <a:lnTo>
                        <a:pt x="536" y="192"/>
                      </a:lnTo>
                      <a:close/>
                      <a:moveTo>
                        <a:pt x="536" y="213"/>
                      </a:moveTo>
                      <a:lnTo>
                        <a:pt x="546" y="213"/>
                      </a:lnTo>
                      <a:lnTo>
                        <a:pt x="546" y="222"/>
                      </a:lnTo>
                      <a:lnTo>
                        <a:pt x="536" y="222"/>
                      </a:lnTo>
                      <a:lnTo>
                        <a:pt x="536" y="213"/>
                      </a:lnTo>
                      <a:close/>
                      <a:moveTo>
                        <a:pt x="536" y="233"/>
                      </a:moveTo>
                      <a:lnTo>
                        <a:pt x="546" y="233"/>
                      </a:lnTo>
                      <a:lnTo>
                        <a:pt x="546" y="243"/>
                      </a:lnTo>
                      <a:lnTo>
                        <a:pt x="536" y="243"/>
                      </a:lnTo>
                      <a:lnTo>
                        <a:pt x="536" y="233"/>
                      </a:lnTo>
                      <a:close/>
                      <a:moveTo>
                        <a:pt x="536" y="253"/>
                      </a:moveTo>
                      <a:lnTo>
                        <a:pt x="546" y="253"/>
                      </a:lnTo>
                      <a:lnTo>
                        <a:pt x="546" y="262"/>
                      </a:lnTo>
                      <a:lnTo>
                        <a:pt x="536" y="262"/>
                      </a:lnTo>
                      <a:lnTo>
                        <a:pt x="536" y="253"/>
                      </a:lnTo>
                      <a:close/>
                      <a:moveTo>
                        <a:pt x="536" y="273"/>
                      </a:moveTo>
                      <a:lnTo>
                        <a:pt x="546" y="273"/>
                      </a:lnTo>
                      <a:lnTo>
                        <a:pt x="546" y="283"/>
                      </a:lnTo>
                      <a:lnTo>
                        <a:pt x="536" y="283"/>
                      </a:lnTo>
                      <a:lnTo>
                        <a:pt x="536" y="273"/>
                      </a:lnTo>
                      <a:close/>
                      <a:moveTo>
                        <a:pt x="536" y="294"/>
                      </a:moveTo>
                      <a:lnTo>
                        <a:pt x="546" y="294"/>
                      </a:lnTo>
                      <a:lnTo>
                        <a:pt x="546" y="303"/>
                      </a:lnTo>
                      <a:lnTo>
                        <a:pt x="536" y="303"/>
                      </a:lnTo>
                      <a:lnTo>
                        <a:pt x="536" y="294"/>
                      </a:lnTo>
                      <a:close/>
                      <a:moveTo>
                        <a:pt x="536" y="314"/>
                      </a:moveTo>
                      <a:lnTo>
                        <a:pt x="546" y="314"/>
                      </a:lnTo>
                      <a:lnTo>
                        <a:pt x="546" y="324"/>
                      </a:lnTo>
                      <a:lnTo>
                        <a:pt x="536" y="324"/>
                      </a:lnTo>
                      <a:lnTo>
                        <a:pt x="536" y="314"/>
                      </a:lnTo>
                      <a:close/>
                      <a:moveTo>
                        <a:pt x="536" y="333"/>
                      </a:moveTo>
                      <a:lnTo>
                        <a:pt x="546" y="333"/>
                      </a:lnTo>
                      <a:lnTo>
                        <a:pt x="546" y="343"/>
                      </a:lnTo>
                      <a:lnTo>
                        <a:pt x="536" y="343"/>
                      </a:lnTo>
                      <a:lnTo>
                        <a:pt x="536" y="333"/>
                      </a:lnTo>
                      <a:close/>
                      <a:moveTo>
                        <a:pt x="536" y="354"/>
                      </a:moveTo>
                      <a:lnTo>
                        <a:pt x="546" y="354"/>
                      </a:lnTo>
                      <a:lnTo>
                        <a:pt x="546" y="364"/>
                      </a:lnTo>
                      <a:lnTo>
                        <a:pt x="536" y="364"/>
                      </a:lnTo>
                      <a:lnTo>
                        <a:pt x="536" y="354"/>
                      </a:lnTo>
                      <a:close/>
                      <a:moveTo>
                        <a:pt x="536" y="375"/>
                      </a:moveTo>
                      <a:lnTo>
                        <a:pt x="546" y="375"/>
                      </a:lnTo>
                      <a:lnTo>
                        <a:pt x="546" y="384"/>
                      </a:lnTo>
                      <a:lnTo>
                        <a:pt x="536" y="384"/>
                      </a:lnTo>
                      <a:lnTo>
                        <a:pt x="536" y="375"/>
                      </a:lnTo>
                      <a:close/>
                      <a:moveTo>
                        <a:pt x="536" y="395"/>
                      </a:moveTo>
                      <a:lnTo>
                        <a:pt x="546" y="395"/>
                      </a:lnTo>
                      <a:lnTo>
                        <a:pt x="546" y="405"/>
                      </a:lnTo>
                      <a:lnTo>
                        <a:pt x="536" y="405"/>
                      </a:lnTo>
                      <a:lnTo>
                        <a:pt x="536" y="395"/>
                      </a:lnTo>
                      <a:close/>
                      <a:moveTo>
                        <a:pt x="536" y="414"/>
                      </a:moveTo>
                      <a:lnTo>
                        <a:pt x="546" y="414"/>
                      </a:lnTo>
                      <a:lnTo>
                        <a:pt x="546" y="424"/>
                      </a:lnTo>
                      <a:lnTo>
                        <a:pt x="536" y="424"/>
                      </a:lnTo>
                      <a:lnTo>
                        <a:pt x="536" y="414"/>
                      </a:lnTo>
                      <a:close/>
                      <a:moveTo>
                        <a:pt x="536" y="435"/>
                      </a:moveTo>
                      <a:lnTo>
                        <a:pt x="546" y="435"/>
                      </a:lnTo>
                      <a:lnTo>
                        <a:pt x="546" y="444"/>
                      </a:lnTo>
                      <a:lnTo>
                        <a:pt x="536" y="444"/>
                      </a:lnTo>
                      <a:lnTo>
                        <a:pt x="536" y="435"/>
                      </a:lnTo>
                      <a:close/>
                      <a:moveTo>
                        <a:pt x="517" y="30"/>
                      </a:moveTo>
                      <a:lnTo>
                        <a:pt x="527" y="30"/>
                      </a:lnTo>
                      <a:lnTo>
                        <a:pt x="527" y="40"/>
                      </a:lnTo>
                      <a:lnTo>
                        <a:pt x="517" y="40"/>
                      </a:lnTo>
                      <a:lnTo>
                        <a:pt x="517" y="30"/>
                      </a:lnTo>
                      <a:close/>
                      <a:moveTo>
                        <a:pt x="517" y="51"/>
                      </a:moveTo>
                      <a:lnTo>
                        <a:pt x="527" y="51"/>
                      </a:lnTo>
                      <a:lnTo>
                        <a:pt x="527" y="61"/>
                      </a:lnTo>
                      <a:lnTo>
                        <a:pt x="517" y="61"/>
                      </a:lnTo>
                      <a:lnTo>
                        <a:pt x="517" y="51"/>
                      </a:lnTo>
                      <a:close/>
                      <a:moveTo>
                        <a:pt x="517" y="72"/>
                      </a:moveTo>
                      <a:lnTo>
                        <a:pt x="527" y="72"/>
                      </a:lnTo>
                      <a:lnTo>
                        <a:pt x="527" y="81"/>
                      </a:lnTo>
                      <a:lnTo>
                        <a:pt x="517" y="81"/>
                      </a:lnTo>
                      <a:lnTo>
                        <a:pt x="517" y="72"/>
                      </a:lnTo>
                      <a:close/>
                      <a:moveTo>
                        <a:pt x="517" y="91"/>
                      </a:moveTo>
                      <a:lnTo>
                        <a:pt x="527" y="91"/>
                      </a:lnTo>
                      <a:lnTo>
                        <a:pt x="527" y="100"/>
                      </a:lnTo>
                      <a:lnTo>
                        <a:pt x="517" y="100"/>
                      </a:lnTo>
                      <a:lnTo>
                        <a:pt x="517" y="91"/>
                      </a:lnTo>
                      <a:close/>
                      <a:moveTo>
                        <a:pt x="517" y="111"/>
                      </a:moveTo>
                      <a:lnTo>
                        <a:pt x="527" y="111"/>
                      </a:lnTo>
                      <a:lnTo>
                        <a:pt x="527" y="121"/>
                      </a:lnTo>
                      <a:lnTo>
                        <a:pt x="517" y="121"/>
                      </a:lnTo>
                      <a:lnTo>
                        <a:pt x="517" y="111"/>
                      </a:lnTo>
                      <a:close/>
                      <a:moveTo>
                        <a:pt x="517" y="132"/>
                      </a:moveTo>
                      <a:lnTo>
                        <a:pt x="527" y="132"/>
                      </a:lnTo>
                      <a:lnTo>
                        <a:pt x="527" y="142"/>
                      </a:lnTo>
                      <a:lnTo>
                        <a:pt x="517" y="142"/>
                      </a:lnTo>
                      <a:lnTo>
                        <a:pt x="517" y="132"/>
                      </a:lnTo>
                      <a:close/>
                      <a:moveTo>
                        <a:pt x="517" y="152"/>
                      </a:moveTo>
                      <a:lnTo>
                        <a:pt x="527" y="152"/>
                      </a:lnTo>
                      <a:lnTo>
                        <a:pt x="527" y="162"/>
                      </a:lnTo>
                      <a:lnTo>
                        <a:pt x="517" y="162"/>
                      </a:lnTo>
                      <a:lnTo>
                        <a:pt x="517" y="152"/>
                      </a:lnTo>
                      <a:close/>
                      <a:moveTo>
                        <a:pt x="517" y="172"/>
                      </a:moveTo>
                      <a:lnTo>
                        <a:pt x="527" y="172"/>
                      </a:lnTo>
                      <a:lnTo>
                        <a:pt x="527" y="181"/>
                      </a:lnTo>
                      <a:lnTo>
                        <a:pt x="517" y="181"/>
                      </a:lnTo>
                      <a:lnTo>
                        <a:pt x="517" y="172"/>
                      </a:lnTo>
                      <a:close/>
                      <a:moveTo>
                        <a:pt x="517" y="192"/>
                      </a:moveTo>
                      <a:lnTo>
                        <a:pt x="527" y="192"/>
                      </a:lnTo>
                      <a:lnTo>
                        <a:pt x="527" y="202"/>
                      </a:lnTo>
                      <a:lnTo>
                        <a:pt x="517" y="202"/>
                      </a:lnTo>
                      <a:lnTo>
                        <a:pt x="517" y="192"/>
                      </a:lnTo>
                      <a:close/>
                      <a:moveTo>
                        <a:pt x="517" y="213"/>
                      </a:moveTo>
                      <a:lnTo>
                        <a:pt x="527" y="213"/>
                      </a:lnTo>
                      <a:lnTo>
                        <a:pt x="527" y="222"/>
                      </a:lnTo>
                      <a:lnTo>
                        <a:pt x="517" y="222"/>
                      </a:lnTo>
                      <a:lnTo>
                        <a:pt x="517" y="213"/>
                      </a:lnTo>
                      <a:close/>
                      <a:moveTo>
                        <a:pt x="517" y="233"/>
                      </a:moveTo>
                      <a:lnTo>
                        <a:pt x="527" y="233"/>
                      </a:lnTo>
                      <a:lnTo>
                        <a:pt x="527" y="243"/>
                      </a:lnTo>
                      <a:lnTo>
                        <a:pt x="517" y="243"/>
                      </a:lnTo>
                      <a:lnTo>
                        <a:pt x="517" y="233"/>
                      </a:lnTo>
                      <a:close/>
                      <a:moveTo>
                        <a:pt x="517" y="253"/>
                      </a:moveTo>
                      <a:lnTo>
                        <a:pt x="527" y="253"/>
                      </a:lnTo>
                      <a:lnTo>
                        <a:pt x="527" y="262"/>
                      </a:lnTo>
                      <a:lnTo>
                        <a:pt x="517" y="262"/>
                      </a:lnTo>
                      <a:lnTo>
                        <a:pt x="517" y="253"/>
                      </a:lnTo>
                      <a:close/>
                      <a:moveTo>
                        <a:pt x="517" y="273"/>
                      </a:moveTo>
                      <a:lnTo>
                        <a:pt x="527" y="273"/>
                      </a:lnTo>
                      <a:lnTo>
                        <a:pt x="527" y="283"/>
                      </a:lnTo>
                      <a:lnTo>
                        <a:pt x="517" y="283"/>
                      </a:lnTo>
                      <a:lnTo>
                        <a:pt x="517" y="273"/>
                      </a:lnTo>
                      <a:close/>
                      <a:moveTo>
                        <a:pt x="517" y="294"/>
                      </a:moveTo>
                      <a:lnTo>
                        <a:pt x="527" y="294"/>
                      </a:lnTo>
                      <a:lnTo>
                        <a:pt x="527" y="303"/>
                      </a:lnTo>
                      <a:lnTo>
                        <a:pt x="517" y="303"/>
                      </a:lnTo>
                      <a:lnTo>
                        <a:pt x="517" y="294"/>
                      </a:lnTo>
                      <a:close/>
                      <a:moveTo>
                        <a:pt x="517" y="314"/>
                      </a:moveTo>
                      <a:lnTo>
                        <a:pt x="527" y="314"/>
                      </a:lnTo>
                      <a:lnTo>
                        <a:pt x="527" y="324"/>
                      </a:lnTo>
                      <a:lnTo>
                        <a:pt x="517" y="324"/>
                      </a:lnTo>
                      <a:lnTo>
                        <a:pt x="517" y="314"/>
                      </a:lnTo>
                      <a:close/>
                      <a:moveTo>
                        <a:pt x="517" y="333"/>
                      </a:moveTo>
                      <a:lnTo>
                        <a:pt x="527" y="333"/>
                      </a:lnTo>
                      <a:lnTo>
                        <a:pt x="527" y="343"/>
                      </a:lnTo>
                      <a:lnTo>
                        <a:pt x="517" y="343"/>
                      </a:lnTo>
                      <a:lnTo>
                        <a:pt x="517" y="333"/>
                      </a:lnTo>
                      <a:close/>
                      <a:moveTo>
                        <a:pt x="517" y="354"/>
                      </a:moveTo>
                      <a:lnTo>
                        <a:pt x="527" y="354"/>
                      </a:lnTo>
                      <a:lnTo>
                        <a:pt x="527" y="364"/>
                      </a:lnTo>
                      <a:lnTo>
                        <a:pt x="517" y="364"/>
                      </a:lnTo>
                      <a:lnTo>
                        <a:pt x="517" y="354"/>
                      </a:lnTo>
                      <a:close/>
                      <a:moveTo>
                        <a:pt x="517" y="375"/>
                      </a:moveTo>
                      <a:lnTo>
                        <a:pt x="527" y="375"/>
                      </a:lnTo>
                      <a:lnTo>
                        <a:pt x="527" y="384"/>
                      </a:lnTo>
                      <a:lnTo>
                        <a:pt x="517" y="384"/>
                      </a:lnTo>
                      <a:lnTo>
                        <a:pt x="517" y="375"/>
                      </a:lnTo>
                      <a:close/>
                      <a:moveTo>
                        <a:pt x="517" y="395"/>
                      </a:moveTo>
                      <a:lnTo>
                        <a:pt x="527" y="395"/>
                      </a:lnTo>
                      <a:lnTo>
                        <a:pt x="527" y="405"/>
                      </a:lnTo>
                      <a:lnTo>
                        <a:pt x="517" y="405"/>
                      </a:lnTo>
                      <a:lnTo>
                        <a:pt x="517" y="395"/>
                      </a:lnTo>
                      <a:close/>
                      <a:moveTo>
                        <a:pt x="517" y="414"/>
                      </a:moveTo>
                      <a:lnTo>
                        <a:pt x="527" y="414"/>
                      </a:lnTo>
                      <a:lnTo>
                        <a:pt x="527" y="424"/>
                      </a:lnTo>
                      <a:lnTo>
                        <a:pt x="517" y="424"/>
                      </a:lnTo>
                      <a:lnTo>
                        <a:pt x="517" y="414"/>
                      </a:lnTo>
                      <a:close/>
                      <a:moveTo>
                        <a:pt x="517" y="435"/>
                      </a:moveTo>
                      <a:lnTo>
                        <a:pt x="527" y="435"/>
                      </a:lnTo>
                      <a:lnTo>
                        <a:pt x="527" y="444"/>
                      </a:lnTo>
                      <a:lnTo>
                        <a:pt x="517" y="444"/>
                      </a:lnTo>
                      <a:lnTo>
                        <a:pt x="517" y="435"/>
                      </a:lnTo>
                      <a:close/>
                      <a:moveTo>
                        <a:pt x="527" y="455"/>
                      </a:moveTo>
                      <a:lnTo>
                        <a:pt x="527" y="465"/>
                      </a:lnTo>
                      <a:lnTo>
                        <a:pt x="517" y="465"/>
                      </a:lnTo>
                      <a:lnTo>
                        <a:pt x="517" y="455"/>
                      </a:lnTo>
                      <a:lnTo>
                        <a:pt x="527" y="455"/>
                      </a:lnTo>
                      <a:close/>
                      <a:moveTo>
                        <a:pt x="92" y="495"/>
                      </a:moveTo>
                      <a:lnTo>
                        <a:pt x="101" y="495"/>
                      </a:lnTo>
                      <a:lnTo>
                        <a:pt x="101" y="505"/>
                      </a:lnTo>
                      <a:lnTo>
                        <a:pt x="92" y="505"/>
                      </a:lnTo>
                      <a:lnTo>
                        <a:pt x="92" y="495"/>
                      </a:lnTo>
                      <a:close/>
                      <a:moveTo>
                        <a:pt x="81" y="505"/>
                      </a:moveTo>
                      <a:lnTo>
                        <a:pt x="71" y="505"/>
                      </a:lnTo>
                      <a:lnTo>
                        <a:pt x="71" y="495"/>
                      </a:lnTo>
                      <a:lnTo>
                        <a:pt x="81" y="495"/>
                      </a:lnTo>
                      <a:lnTo>
                        <a:pt x="81" y="505"/>
                      </a:lnTo>
                      <a:close/>
                      <a:moveTo>
                        <a:pt x="112" y="495"/>
                      </a:moveTo>
                      <a:lnTo>
                        <a:pt x="122" y="495"/>
                      </a:lnTo>
                      <a:lnTo>
                        <a:pt x="122" y="505"/>
                      </a:lnTo>
                      <a:lnTo>
                        <a:pt x="112" y="505"/>
                      </a:lnTo>
                      <a:lnTo>
                        <a:pt x="112" y="495"/>
                      </a:lnTo>
                      <a:close/>
                      <a:moveTo>
                        <a:pt x="132" y="495"/>
                      </a:moveTo>
                      <a:lnTo>
                        <a:pt x="141" y="495"/>
                      </a:lnTo>
                      <a:lnTo>
                        <a:pt x="141" y="505"/>
                      </a:lnTo>
                      <a:lnTo>
                        <a:pt x="132" y="505"/>
                      </a:lnTo>
                      <a:lnTo>
                        <a:pt x="132" y="495"/>
                      </a:lnTo>
                      <a:close/>
                      <a:moveTo>
                        <a:pt x="152" y="495"/>
                      </a:moveTo>
                      <a:lnTo>
                        <a:pt x="162" y="495"/>
                      </a:lnTo>
                      <a:lnTo>
                        <a:pt x="162" y="505"/>
                      </a:lnTo>
                      <a:lnTo>
                        <a:pt x="152" y="505"/>
                      </a:lnTo>
                      <a:lnTo>
                        <a:pt x="152" y="495"/>
                      </a:lnTo>
                      <a:close/>
                      <a:moveTo>
                        <a:pt x="173" y="495"/>
                      </a:moveTo>
                      <a:lnTo>
                        <a:pt x="182" y="495"/>
                      </a:lnTo>
                      <a:lnTo>
                        <a:pt x="182" y="505"/>
                      </a:lnTo>
                      <a:lnTo>
                        <a:pt x="173" y="505"/>
                      </a:lnTo>
                      <a:lnTo>
                        <a:pt x="173" y="495"/>
                      </a:lnTo>
                      <a:close/>
                      <a:moveTo>
                        <a:pt x="193" y="495"/>
                      </a:moveTo>
                      <a:lnTo>
                        <a:pt x="203" y="495"/>
                      </a:lnTo>
                      <a:lnTo>
                        <a:pt x="203" y="505"/>
                      </a:lnTo>
                      <a:lnTo>
                        <a:pt x="193" y="505"/>
                      </a:lnTo>
                      <a:lnTo>
                        <a:pt x="193" y="495"/>
                      </a:lnTo>
                      <a:close/>
                      <a:moveTo>
                        <a:pt x="213" y="495"/>
                      </a:moveTo>
                      <a:lnTo>
                        <a:pt x="222" y="495"/>
                      </a:lnTo>
                      <a:lnTo>
                        <a:pt x="222" y="505"/>
                      </a:lnTo>
                      <a:lnTo>
                        <a:pt x="213" y="505"/>
                      </a:lnTo>
                      <a:lnTo>
                        <a:pt x="213" y="495"/>
                      </a:lnTo>
                      <a:close/>
                      <a:moveTo>
                        <a:pt x="233" y="495"/>
                      </a:moveTo>
                      <a:lnTo>
                        <a:pt x="243" y="495"/>
                      </a:lnTo>
                      <a:lnTo>
                        <a:pt x="243" y="505"/>
                      </a:lnTo>
                      <a:lnTo>
                        <a:pt x="233" y="505"/>
                      </a:lnTo>
                      <a:lnTo>
                        <a:pt x="233" y="495"/>
                      </a:lnTo>
                      <a:close/>
                      <a:moveTo>
                        <a:pt x="254" y="495"/>
                      </a:moveTo>
                      <a:lnTo>
                        <a:pt x="263" y="495"/>
                      </a:lnTo>
                      <a:lnTo>
                        <a:pt x="263" y="505"/>
                      </a:lnTo>
                      <a:lnTo>
                        <a:pt x="254" y="505"/>
                      </a:lnTo>
                      <a:lnTo>
                        <a:pt x="254" y="495"/>
                      </a:lnTo>
                      <a:close/>
                      <a:moveTo>
                        <a:pt x="274" y="495"/>
                      </a:moveTo>
                      <a:lnTo>
                        <a:pt x="284" y="495"/>
                      </a:lnTo>
                      <a:lnTo>
                        <a:pt x="284" y="505"/>
                      </a:lnTo>
                      <a:lnTo>
                        <a:pt x="274" y="505"/>
                      </a:lnTo>
                      <a:lnTo>
                        <a:pt x="274" y="495"/>
                      </a:lnTo>
                      <a:close/>
                      <a:moveTo>
                        <a:pt x="293" y="495"/>
                      </a:moveTo>
                      <a:lnTo>
                        <a:pt x="303" y="495"/>
                      </a:lnTo>
                      <a:lnTo>
                        <a:pt x="303" y="505"/>
                      </a:lnTo>
                      <a:lnTo>
                        <a:pt x="293" y="505"/>
                      </a:lnTo>
                      <a:lnTo>
                        <a:pt x="293" y="495"/>
                      </a:lnTo>
                      <a:close/>
                      <a:moveTo>
                        <a:pt x="314" y="495"/>
                      </a:moveTo>
                      <a:lnTo>
                        <a:pt x="324" y="495"/>
                      </a:lnTo>
                      <a:lnTo>
                        <a:pt x="324" y="505"/>
                      </a:lnTo>
                      <a:lnTo>
                        <a:pt x="314" y="505"/>
                      </a:lnTo>
                      <a:lnTo>
                        <a:pt x="314" y="495"/>
                      </a:lnTo>
                      <a:close/>
                      <a:moveTo>
                        <a:pt x="335" y="495"/>
                      </a:moveTo>
                      <a:lnTo>
                        <a:pt x="344" y="495"/>
                      </a:lnTo>
                      <a:lnTo>
                        <a:pt x="344" y="505"/>
                      </a:lnTo>
                      <a:lnTo>
                        <a:pt x="335" y="505"/>
                      </a:lnTo>
                      <a:lnTo>
                        <a:pt x="335" y="495"/>
                      </a:lnTo>
                      <a:close/>
                      <a:moveTo>
                        <a:pt x="355" y="495"/>
                      </a:moveTo>
                      <a:lnTo>
                        <a:pt x="365" y="495"/>
                      </a:lnTo>
                      <a:lnTo>
                        <a:pt x="365" y="505"/>
                      </a:lnTo>
                      <a:lnTo>
                        <a:pt x="355" y="505"/>
                      </a:lnTo>
                      <a:lnTo>
                        <a:pt x="355" y="495"/>
                      </a:lnTo>
                      <a:close/>
                      <a:moveTo>
                        <a:pt x="374" y="495"/>
                      </a:moveTo>
                      <a:lnTo>
                        <a:pt x="384" y="495"/>
                      </a:lnTo>
                      <a:lnTo>
                        <a:pt x="384" y="505"/>
                      </a:lnTo>
                      <a:lnTo>
                        <a:pt x="374" y="505"/>
                      </a:lnTo>
                      <a:lnTo>
                        <a:pt x="374" y="495"/>
                      </a:lnTo>
                      <a:close/>
                      <a:moveTo>
                        <a:pt x="395" y="495"/>
                      </a:moveTo>
                      <a:lnTo>
                        <a:pt x="405" y="495"/>
                      </a:lnTo>
                      <a:lnTo>
                        <a:pt x="405" y="505"/>
                      </a:lnTo>
                      <a:lnTo>
                        <a:pt x="395" y="505"/>
                      </a:lnTo>
                      <a:lnTo>
                        <a:pt x="395" y="495"/>
                      </a:lnTo>
                      <a:close/>
                      <a:moveTo>
                        <a:pt x="416" y="495"/>
                      </a:moveTo>
                      <a:lnTo>
                        <a:pt x="425" y="495"/>
                      </a:lnTo>
                      <a:lnTo>
                        <a:pt x="425" y="505"/>
                      </a:lnTo>
                      <a:lnTo>
                        <a:pt x="416" y="505"/>
                      </a:lnTo>
                      <a:lnTo>
                        <a:pt x="416" y="495"/>
                      </a:lnTo>
                      <a:close/>
                      <a:moveTo>
                        <a:pt x="436" y="495"/>
                      </a:moveTo>
                      <a:lnTo>
                        <a:pt x="446" y="495"/>
                      </a:lnTo>
                      <a:lnTo>
                        <a:pt x="446" y="505"/>
                      </a:lnTo>
                      <a:lnTo>
                        <a:pt x="436" y="505"/>
                      </a:lnTo>
                      <a:lnTo>
                        <a:pt x="436" y="495"/>
                      </a:lnTo>
                      <a:close/>
                      <a:moveTo>
                        <a:pt x="455" y="495"/>
                      </a:moveTo>
                      <a:lnTo>
                        <a:pt x="465" y="495"/>
                      </a:lnTo>
                      <a:lnTo>
                        <a:pt x="465" y="505"/>
                      </a:lnTo>
                      <a:lnTo>
                        <a:pt x="455" y="505"/>
                      </a:lnTo>
                      <a:lnTo>
                        <a:pt x="455" y="495"/>
                      </a:lnTo>
                      <a:close/>
                      <a:moveTo>
                        <a:pt x="476" y="495"/>
                      </a:moveTo>
                      <a:lnTo>
                        <a:pt x="486" y="495"/>
                      </a:lnTo>
                      <a:lnTo>
                        <a:pt x="486" y="505"/>
                      </a:lnTo>
                      <a:lnTo>
                        <a:pt x="476" y="505"/>
                      </a:lnTo>
                      <a:lnTo>
                        <a:pt x="476" y="495"/>
                      </a:lnTo>
                      <a:close/>
                      <a:moveTo>
                        <a:pt x="496" y="495"/>
                      </a:moveTo>
                      <a:lnTo>
                        <a:pt x="506" y="495"/>
                      </a:lnTo>
                      <a:lnTo>
                        <a:pt x="506" y="505"/>
                      </a:lnTo>
                      <a:lnTo>
                        <a:pt x="496" y="505"/>
                      </a:lnTo>
                      <a:lnTo>
                        <a:pt x="496" y="495"/>
                      </a:lnTo>
                      <a:close/>
                      <a:moveTo>
                        <a:pt x="496" y="486"/>
                      </a:moveTo>
                      <a:lnTo>
                        <a:pt x="496" y="476"/>
                      </a:lnTo>
                      <a:lnTo>
                        <a:pt x="506" y="476"/>
                      </a:lnTo>
                      <a:lnTo>
                        <a:pt x="506" y="486"/>
                      </a:lnTo>
                      <a:lnTo>
                        <a:pt x="496" y="486"/>
                      </a:lnTo>
                      <a:close/>
                      <a:moveTo>
                        <a:pt x="486" y="486"/>
                      </a:moveTo>
                      <a:lnTo>
                        <a:pt x="476" y="486"/>
                      </a:lnTo>
                      <a:lnTo>
                        <a:pt x="476" y="476"/>
                      </a:lnTo>
                      <a:lnTo>
                        <a:pt x="486" y="476"/>
                      </a:lnTo>
                      <a:lnTo>
                        <a:pt x="486" y="486"/>
                      </a:lnTo>
                      <a:close/>
                      <a:moveTo>
                        <a:pt x="465" y="486"/>
                      </a:moveTo>
                      <a:lnTo>
                        <a:pt x="455" y="486"/>
                      </a:lnTo>
                      <a:lnTo>
                        <a:pt x="455" y="476"/>
                      </a:lnTo>
                      <a:lnTo>
                        <a:pt x="465" y="476"/>
                      </a:lnTo>
                      <a:lnTo>
                        <a:pt x="465" y="486"/>
                      </a:lnTo>
                      <a:close/>
                      <a:moveTo>
                        <a:pt x="446" y="486"/>
                      </a:moveTo>
                      <a:lnTo>
                        <a:pt x="436" y="486"/>
                      </a:lnTo>
                      <a:lnTo>
                        <a:pt x="436" y="476"/>
                      </a:lnTo>
                      <a:lnTo>
                        <a:pt x="446" y="476"/>
                      </a:lnTo>
                      <a:lnTo>
                        <a:pt x="446" y="486"/>
                      </a:lnTo>
                      <a:close/>
                      <a:moveTo>
                        <a:pt x="425" y="486"/>
                      </a:moveTo>
                      <a:lnTo>
                        <a:pt x="416" y="486"/>
                      </a:lnTo>
                      <a:lnTo>
                        <a:pt x="416" y="476"/>
                      </a:lnTo>
                      <a:lnTo>
                        <a:pt x="425" y="476"/>
                      </a:lnTo>
                      <a:lnTo>
                        <a:pt x="425" y="486"/>
                      </a:lnTo>
                      <a:close/>
                      <a:moveTo>
                        <a:pt x="405" y="486"/>
                      </a:moveTo>
                      <a:lnTo>
                        <a:pt x="395" y="486"/>
                      </a:lnTo>
                      <a:lnTo>
                        <a:pt x="395" y="476"/>
                      </a:lnTo>
                      <a:lnTo>
                        <a:pt x="405" y="476"/>
                      </a:lnTo>
                      <a:lnTo>
                        <a:pt x="405" y="486"/>
                      </a:lnTo>
                      <a:close/>
                      <a:moveTo>
                        <a:pt x="384" y="486"/>
                      </a:moveTo>
                      <a:lnTo>
                        <a:pt x="374" y="486"/>
                      </a:lnTo>
                      <a:lnTo>
                        <a:pt x="374" y="476"/>
                      </a:lnTo>
                      <a:lnTo>
                        <a:pt x="384" y="476"/>
                      </a:lnTo>
                      <a:lnTo>
                        <a:pt x="384" y="486"/>
                      </a:lnTo>
                      <a:close/>
                      <a:moveTo>
                        <a:pt x="365" y="486"/>
                      </a:moveTo>
                      <a:lnTo>
                        <a:pt x="355" y="486"/>
                      </a:lnTo>
                      <a:lnTo>
                        <a:pt x="355" y="476"/>
                      </a:lnTo>
                      <a:lnTo>
                        <a:pt x="365" y="476"/>
                      </a:lnTo>
                      <a:lnTo>
                        <a:pt x="365" y="486"/>
                      </a:lnTo>
                      <a:close/>
                      <a:moveTo>
                        <a:pt x="344" y="486"/>
                      </a:moveTo>
                      <a:lnTo>
                        <a:pt x="335" y="486"/>
                      </a:lnTo>
                      <a:lnTo>
                        <a:pt x="335" y="476"/>
                      </a:lnTo>
                      <a:lnTo>
                        <a:pt x="344" y="476"/>
                      </a:lnTo>
                      <a:lnTo>
                        <a:pt x="344" y="486"/>
                      </a:lnTo>
                      <a:close/>
                      <a:moveTo>
                        <a:pt x="324" y="486"/>
                      </a:moveTo>
                      <a:lnTo>
                        <a:pt x="314" y="486"/>
                      </a:lnTo>
                      <a:lnTo>
                        <a:pt x="314" y="476"/>
                      </a:lnTo>
                      <a:lnTo>
                        <a:pt x="324" y="476"/>
                      </a:lnTo>
                      <a:lnTo>
                        <a:pt x="324" y="486"/>
                      </a:lnTo>
                      <a:close/>
                      <a:moveTo>
                        <a:pt x="303" y="486"/>
                      </a:moveTo>
                      <a:lnTo>
                        <a:pt x="293" y="486"/>
                      </a:lnTo>
                      <a:lnTo>
                        <a:pt x="293" y="476"/>
                      </a:lnTo>
                      <a:lnTo>
                        <a:pt x="303" y="476"/>
                      </a:lnTo>
                      <a:lnTo>
                        <a:pt x="303" y="486"/>
                      </a:lnTo>
                      <a:close/>
                      <a:moveTo>
                        <a:pt x="284" y="486"/>
                      </a:moveTo>
                      <a:lnTo>
                        <a:pt x="274" y="486"/>
                      </a:lnTo>
                      <a:lnTo>
                        <a:pt x="274" y="476"/>
                      </a:lnTo>
                      <a:lnTo>
                        <a:pt x="284" y="476"/>
                      </a:lnTo>
                      <a:lnTo>
                        <a:pt x="284" y="486"/>
                      </a:lnTo>
                      <a:close/>
                      <a:moveTo>
                        <a:pt x="263" y="486"/>
                      </a:moveTo>
                      <a:lnTo>
                        <a:pt x="254" y="486"/>
                      </a:lnTo>
                      <a:lnTo>
                        <a:pt x="254" y="476"/>
                      </a:lnTo>
                      <a:lnTo>
                        <a:pt x="263" y="476"/>
                      </a:lnTo>
                      <a:lnTo>
                        <a:pt x="263" y="486"/>
                      </a:lnTo>
                      <a:close/>
                      <a:moveTo>
                        <a:pt x="243" y="486"/>
                      </a:moveTo>
                      <a:lnTo>
                        <a:pt x="233" y="486"/>
                      </a:lnTo>
                      <a:lnTo>
                        <a:pt x="233" y="476"/>
                      </a:lnTo>
                      <a:lnTo>
                        <a:pt x="243" y="476"/>
                      </a:lnTo>
                      <a:lnTo>
                        <a:pt x="243" y="486"/>
                      </a:lnTo>
                      <a:close/>
                      <a:moveTo>
                        <a:pt x="222" y="486"/>
                      </a:moveTo>
                      <a:lnTo>
                        <a:pt x="213" y="486"/>
                      </a:lnTo>
                      <a:lnTo>
                        <a:pt x="213" y="476"/>
                      </a:lnTo>
                      <a:lnTo>
                        <a:pt x="222" y="476"/>
                      </a:lnTo>
                      <a:lnTo>
                        <a:pt x="222" y="486"/>
                      </a:lnTo>
                      <a:close/>
                      <a:moveTo>
                        <a:pt x="203" y="486"/>
                      </a:moveTo>
                      <a:lnTo>
                        <a:pt x="193" y="486"/>
                      </a:lnTo>
                      <a:lnTo>
                        <a:pt x="193" y="476"/>
                      </a:lnTo>
                      <a:lnTo>
                        <a:pt x="203" y="476"/>
                      </a:lnTo>
                      <a:lnTo>
                        <a:pt x="203" y="486"/>
                      </a:lnTo>
                      <a:close/>
                      <a:moveTo>
                        <a:pt x="182" y="486"/>
                      </a:moveTo>
                      <a:lnTo>
                        <a:pt x="173" y="486"/>
                      </a:lnTo>
                      <a:lnTo>
                        <a:pt x="173" y="476"/>
                      </a:lnTo>
                      <a:lnTo>
                        <a:pt x="182" y="476"/>
                      </a:lnTo>
                      <a:lnTo>
                        <a:pt x="182" y="486"/>
                      </a:lnTo>
                      <a:close/>
                      <a:moveTo>
                        <a:pt x="162" y="486"/>
                      </a:moveTo>
                      <a:lnTo>
                        <a:pt x="152" y="486"/>
                      </a:lnTo>
                      <a:lnTo>
                        <a:pt x="152" y="476"/>
                      </a:lnTo>
                      <a:lnTo>
                        <a:pt x="162" y="476"/>
                      </a:lnTo>
                      <a:lnTo>
                        <a:pt x="162" y="486"/>
                      </a:lnTo>
                      <a:close/>
                      <a:moveTo>
                        <a:pt x="141" y="486"/>
                      </a:moveTo>
                      <a:lnTo>
                        <a:pt x="132" y="486"/>
                      </a:lnTo>
                      <a:lnTo>
                        <a:pt x="132" y="476"/>
                      </a:lnTo>
                      <a:lnTo>
                        <a:pt x="141" y="476"/>
                      </a:lnTo>
                      <a:lnTo>
                        <a:pt x="141" y="486"/>
                      </a:lnTo>
                      <a:close/>
                      <a:moveTo>
                        <a:pt x="122" y="486"/>
                      </a:moveTo>
                      <a:lnTo>
                        <a:pt x="112" y="486"/>
                      </a:lnTo>
                      <a:lnTo>
                        <a:pt x="112" y="476"/>
                      </a:lnTo>
                      <a:lnTo>
                        <a:pt x="122" y="476"/>
                      </a:lnTo>
                      <a:lnTo>
                        <a:pt x="122" y="486"/>
                      </a:lnTo>
                      <a:close/>
                      <a:moveTo>
                        <a:pt x="101" y="486"/>
                      </a:moveTo>
                      <a:lnTo>
                        <a:pt x="92" y="486"/>
                      </a:lnTo>
                      <a:lnTo>
                        <a:pt x="92" y="476"/>
                      </a:lnTo>
                      <a:lnTo>
                        <a:pt x="101" y="476"/>
                      </a:lnTo>
                      <a:lnTo>
                        <a:pt x="101" y="486"/>
                      </a:lnTo>
                      <a:close/>
                      <a:moveTo>
                        <a:pt x="81" y="486"/>
                      </a:moveTo>
                      <a:lnTo>
                        <a:pt x="71" y="486"/>
                      </a:lnTo>
                      <a:lnTo>
                        <a:pt x="71" y="476"/>
                      </a:lnTo>
                      <a:lnTo>
                        <a:pt x="81" y="476"/>
                      </a:lnTo>
                      <a:lnTo>
                        <a:pt x="81" y="486"/>
                      </a:lnTo>
                      <a:close/>
                      <a:moveTo>
                        <a:pt x="60" y="486"/>
                      </a:moveTo>
                      <a:lnTo>
                        <a:pt x="51" y="486"/>
                      </a:lnTo>
                      <a:lnTo>
                        <a:pt x="51" y="476"/>
                      </a:lnTo>
                      <a:lnTo>
                        <a:pt x="60" y="476"/>
                      </a:lnTo>
                      <a:lnTo>
                        <a:pt x="60" y="486"/>
                      </a:lnTo>
                      <a:close/>
                      <a:moveTo>
                        <a:pt x="60" y="495"/>
                      </a:moveTo>
                      <a:lnTo>
                        <a:pt x="60" y="505"/>
                      </a:lnTo>
                      <a:lnTo>
                        <a:pt x="51" y="505"/>
                      </a:lnTo>
                      <a:lnTo>
                        <a:pt x="51" y="495"/>
                      </a:lnTo>
                      <a:lnTo>
                        <a:pt x="60" y="495"/>
                      </a:lnTo>
                      <a:close/>
                      <a:moveTo>
                        <a:pt x="60" y="516"/>
                      </a:moveTo>
                      <a:lnTo>
                        <a:pt x="60" y="525"/>
                      </a:lnTo>
                      <a:lnTo>
                        <a:pt x="51" y="525"/>
                      </a:lnTo>
                      <a:lnTo>
                        <a:pt x="51" y="516"/>
                      </a:lnTo>
                      <a:lnTo>
                        <a:pt x="60" y="516"/>
                      </a:lnTo>
                      <a:close/>
                      <a:moveTo>
                        <a:pt x="71" y="516"/>
                      </a:moveTo>
                      <a:lnTo>
                        <a:pt x="81" y="516"/>
                      </a:lnTo>
                      <a:lnTo>
                        <a:pt x="81" y="525"/>
                      </a:lnTo>
                      <a:lnTo>
                        <a:pt x="71" y="525"/>
                      </a:lnTo>
                      <a:lnTo>
                        <a:pt x="71" y="516"/>
                      </a:lnTo>
                      <a:close/>
                      <a:moveTo>
                        <a:pt x="92" y="516"/>
                      </a:moveTo>
                      <a:lnTo>
                        <a:pt x="101" y="516"/>
                      </a:lnTo>
                      <a:lnTo>
                        <a:pt x="101" y="525"/>
                      </a:lnTo>
                      <a:lnTo>
                        <a:pt x="92" y="525"/>
                      </a:lnTo>
                      <a:lnTo>
                        <a:pt x="92" y="516"/>
                      </a:lnTo>
                      <a:close/>
                      <a:moveTo>
                        <a:pt x="112" y="516"/>
                      </a:moveTo>
                      <a:lnTo>
                        <a:pt x="122" y="516"/>
                      </a:lnTo>
                      <a:lnTo>
                        <a:pt x="122" y="525"/>
                      </a:lnTo>
                      <a:lnTo>
                        <a:pt x="112" y="525"/>
                      </a:lnTo>
                      <a:lnTo>
                        <a:pt x="112" y="516"/>
                      </a:lnTo>
                      <a:close/>
                      <a:moveTo>
                        <a:pt x="132" y="516"/>
                      </a:moveTo>
                      <a:lnTo>
                        <a:pt x="141" y="516"/>
                      </a:lnTo>
                      <a:lnTo>
                        <a:pt x="141" y="525"/>
                      </a:lnTo>
                      <a:lnTo>
                        <a:pt x="132" y="525"/>
                      </a:lnTo>
                      <a:lnTo>
                        <a:pt x="132" y="516"/>
                      </a:lnTo>
                      <a:close/>
                      <a:moveTo>
                        <a:pt x="152" y="516"/>
                      </a:moveTo>
                      <a:lnTo>
                        <a:pt x="162" y="516"/>
                      </a:lnTo>
                      <a:lnTo>
                        <a:pt x="162" y="525"/>
                      </a:lnTo>
                      <a:lnTo>
                        <a:pt x="152" y="525"/>
                      </a:lnTo>
                      <a:lnTo>
                        <a:pt x="152" y="516"/>
                      </a:lnTo>
                      <a:close/>
                      <a:moveTo>
                        <a:pt x="173" y="516"/>
                      </a:moveTo>
                      <a:lnTo>
                        <a:pt x="182" y="516"/>
                      </a:lnTo>
                      <a:lnTo>
                        <a:pt x="182" y="525"/>
                      </a:lnTo>
                      <a:lnTo>
                        <a:pt x="173" y="525"/>
                      </a:lnTo>
                      <a:lnTo>
                        <a:pt x="173" y="516"/>
                      </a:lnTo>
                      <a:close/>
                      <a:moveTo>
                        <a:pt x="193" y="516"/>
                      </a:moveTo>
                      <a:lnTo>
                        <a:pt x="203" y="516"/>
                      </a:lnTo>
                      <a:lnTo>
                        <a:pt x="203" y="525"/>
                      </a:lnTo>
                      <a:lnTo>
                        <a:pt x="193" y="525"/>
                      </a:lnTo>
                      <a:lnTo>
                        <a:pt x="193" y="516"/>
                      </a:lnTo>
                      <a:close/>
                      <a:moveTo>
                        <a:pt x="213" y="516"/>
                      </a:moveTo>
                      <a:lnTo>
                        <a:pt x="222" y="516"/>
                      </a:lnTo>
                      <a:lnTo>
                        <a:pt x="222" y="525"/>
                      </a:lnTo>
                      <a:lnTo>
                        <a:pt x="213" y="525"/>
                      </a:lnTo>
                      <a:lnTo>
                        <a:pt x="213" y="516"/>
                      </a:lnTo>
                      <a:close/>
                      <a:moveTo>
                        <a:pt x="233" y="516"/>
                      </a:moveTo>
                      <a:lnTo>
                        <a:pt x="243" y="516"/>
                      </a:lnTo>
                      <a:lnTo>
                        <a:pt x="243" y="525"/>
                      </a:lnTo>
                      <a:lnTo>
                        <a:pt x="233" y="525"/>
                      </a:lnTo>
                      <a:lnTo>
                        <a:pt x="233" y="516"/>
                      </a:lnTo>
                      <a:close/>
                      <a:moveTo>
                        <a:pt x="254" y="516"/>
                      </a:moveTo>
                      <a:lnTo>
                        <a:pt x="263" y="516"/>
                      </a:lnTo>
                      <a:lnTo>
                        <a:pt x="263" y="525"/>
                      </a:lnTo>
                      <a:lnTo>
                        <a:pt x="254" y="525"/>
                      </a:lnTo>
                      <a:lnTo>
                        <a:pt x="254" y="516"/>
                      </a:lnTo>
                      <a:close/>
                      <a:moveTo>
                        <a:pt x="274" y="516"/>
                      </a:moveTo>
                      <a:lnTo>
                        <a:pt x="284" y="516"/>
                      </a:lnTo>
                      <a:lnTo>
                        <a:pt x="284" y="525"/>
                      </a:lnTo>
                      <a:lnTo>
                        <a:pt x="274" y="525"/>
                      </a:lnTo>
                      <a:lnTo>
                        <a:pt x="274" y="516"/>
                      </a:lnTo>
                      <a:close/>
                      <a:moveTo>
                        <a:pt x="293" y="516"/>
                      </a:moveTo>
                      <a:lnTo>
                        <a:pt x="303" y="516"/>
                      </a:lnTo>
                      <a:lnTo>
                        <a:pt x="303" y="525"/>
                      </a:lnTo>
                      <a:lnTo>
                        <a:pt x="293" y="525"/>
                      </a:lnTo>
                      <a:lnTo>
                        <a:pt x="293" y="516"/>
                      </a:lnTo>
                      <a:close/>
                      <a:moveTo>
                        <a:pt x="314" y="516"/>
                      </a:moveTo>
                      <a:lnTo>
                        <a:pt x="324" y="516"/>
                      </a:lnTo>
                      <a:lnTo>
                        <a:pt x="324" y="525"/>
                      </a:lnTo>
                      <a:lnTo>
                        <a:pt x="314" y="525"/>
                      </a:lnTo>
                      <a:lnTo>
                        <a:pt x="314" y="516"/>
                      </a:lnTo>
                      <a:close/>
                      <a:moveTo>
                        <a:pt x="335" y="516"/>
                      </a:moveTo>
                      <a:lnTo>
                        <a:pt x="344" y="516"/>
                      </a:lnTo>
                      <a:lnTo>
                        <a:pt x="344" y="525"/>
                      </a:lnTo>
                      <a:lnTo>
                        <a:pt x="335" y="525"/>
                      </a:lnTo>
                      <a:lnTo>
                        <a:pt x="335" y="516"/>
                      </a:lnTo>
                      <a:close/>
                      <a:moveTo>
                        <a:pt x="355" y="516"/>
                      </a:moveTo>
                      <a:lnTo>
                        <a:pt x="365" y="516"/>
                      </a:lnTo>
                      <a:lnTo>
                        <a:pt x="365" y="525"/>
                      </a:lnTo>
                      <a:lnTo>
                        <a:pt x="355" y="525"/>
                      </a:lnTo>
                      <a:lnTo>
                        <a:pt x="355" y="516"/>
                      </a:lnTo>
                      <a:close/>
                      <a:moveTo>
                        <a:pt x="374" y="516"/>
                      </a:moveTo>
                      <a:lnTo>
                        <a:pt x="384" y="516"/>
                      </a:lnTo>
                      <a:lnTo>
                        <a:pt x="384" y="525"/>
                      </a:lnTo>
                      <a:lnTo>
                        <a:pt x="374" y="525"/>
                      </a:lnTo>
                      <a:lnTo>
                        <a:pt x="374" y="516"/>
                      </a:lnTo>
                      <a:close/>
                      <a:moveTo>
                        <a:pt x="395" y="516"/>
                      </a:moveTo>
                      <a:lnTo>
                        <a:pt x="405" y="516"/>
                      </a:lnTo>
                      <a:lnTo>
                        <a:pt x="405" y="525"/>
                      </a:lnTo>
                      <a:lnTo>
                        <a:pt x="395" y="525"/>
                      </a:lnTo>
                      <a:lnTo>
                        <a:pt x="395" y="516"/>
                      </a:lnTo>
                      <a:close/>
                      <a:moveTo>
                        <a:pt x="416" y="516"/>
                      </a:moveTo>
                      <a:lnTo>
                        <a:pt x="425" y="516"/>
                      </a:lnTo>
                      <a:lnTo>
                        <a:pt x="425" y="525"/>
                      </a:lnTo>
                      <a:lnTo>
                        <a:pt x="416" y="525"/>
                      </a:lnTo>
                      <a:lnTo>
                        <a:pt x="416" y="516"/>
                      </a:lnTo>
                      <a:close/>
                      <a:moveTo>
                        <a:pt x="436" y="516"/>
                      </a:moveTo>
                      <a:lnTo>
                        <a:pt x="446" y="516"/>
                      </a:lnTo>
                      <a:lnTo>
                        <a:pt x="446" y="525"/>
                      </a:lnTo>
                      <a:lnTo>
                        <a:pt x="436" y="525"/>
                      </a:lnTo>
                      <a:lnTo>
                        <a:pt x="436" y="516"/>
                      </a:lnTo>
                      <a:close/>
                      <a:moveTo>
                        <a:pt x="455" y="516"/>
                      </a:moveTo>
                      <a:lnTo>
                        <a:pt x="465" y="516"/>
                      </a:lnTo>
                      <a:lnTo>
                        <a:pt x="465" y="525"/>
                      </a:lnTo>
                      <a:lnTo>
                        <a:pt x="455" y="525"/>
                      </a:lnTo>
                      <a:lnTo>
                        <a:pt x="455" y="516"/>
                      </a:lnTo>
                      <a:close/>
                      <a:moveTo>
                        <a:pt x="476" y="516"/>
                      </a:moveTo>
                      <a:lnTo>
                        <a:pt x="486" y="516"/>
                      </a:lnTo>
                      <a:lnTo>
                        <a:pt x="486" y="525"/>
                      </a:lnTo>
                      <a:lnTo>
                        <a:pt x="476" y="525"/>
                      </a:lnTo>
                      <a:lnTo>
                        <a:pt x="476" y="516"/>
                      </a:lnTo>
                      <a:close/>
                      <a:moveTo>
                        <a:pt x="496" y="516"/>
                      </a:moveTo>
                      <a:lnTo>
                        <a:pt x="506" y="516"/>
                      </a:lnTo>
                      <a:lnTo>
                        <a:pt x="506" y="525"/>
                      </a:lnTo>
                      <a:lnTo>
                        <a:pt x="496" y="525"/>
                      </a:lnTo>
                      <a:lnTo>
                        <a:pt x="496" y="516"/>
                      </a:lnTo>
                      <a:close/>
                      <a:moveTo>
                        <a:pt x="517" y="516"/>
                      </a:moveTo>
                      <a:lnTo>
                        <a:pt x="527" y="516"/>
                      </a:lnTo>
                      <a:lnTo>
                        <a:pt x="527" y="525"/>
                      </a:lnTo>
                      <a:lnTo>
                        <a:pt x="517" y="525"/>
                      </a:lnTo>
                      <a:lnTo>
                        <a:pt x="517" y="516"/>
                      </a:lnTo>
                      <a:close/>
                      <a:moveTo>
                        <a:pt x="517" y="505"/>
                      </a:moveTo>
                      <a:lnTo>
                        <a:pt x="517" y="495"/>
                      </a:lnTo>
                      <a:lnTo>
                        <a:pt x="527" y="495"/>
                      </a:lnTo>
                      <a:lnTo>
                        <a:pt x="527" y="505"/>
                      </a:lnTo>
                      <a:lnTo>
                        <a:pt x="517" y="505"/>
                      </a:lnTo>
                      <a:close/>
                      <a:moveTo>
                        <a:pt x="517" y="486"/>
                      </a:moveTo>
                      <a:lnTo>
                        <a:pt x="517" y="476"/>
                      </a:lnTo>
                      <a:lnTo>
                        <a:pt x="527" y="476"/>
                      </a:lnTo>
                      <a:lnTo>
                        <a:pt x="527" y="486"/>
                      </a:lnTo>
                      <a:lnTo>
                        <a:pt x="517" y="486"/>
                      </a:lnTo>
                      <a:close/>
                      <a:moveTo>
                        <a:pt x="496" y="30"/>
                      </a:moveTo>
                      <a:lnTo>
                        <a:pt x="506" y="30"/>
                      </a:lnTo>
                      <a:lnTo>
                        <a:pt x="506" y="40"/>
                      </a:lnTo>
                      <a:lnTo>
                        <a:pt x="496" y="40"/>
                      </a:lnTo>
                      <a:lnTo>
                        <a:pt x="496" y="30"/>
                      </a:lnTo>
                      <a:close/>
                      <a:moveTo>
                        <a:pt x="496" y="51"/>
                      </a:moveTo>
                      <a:lnTo>
                        <a:pt x="506" y="51"/>
                      </a:lnTo>
                      <a:lnTo>
                        <a:pt x="506" y="61"/>
                      </a:lnTo>
                      <a:lnTo>
                        <a:pt x="496" y="61"/>
                      </a:lnTo>
                      <a:lnTo>
                        <a:pt x="496" y="51"/>
                      </a:lnTo>
                      <a:close/>
                      <a:moveTo>
                        <a:pt x="496" y="72"/>
                      </a:moveTo>
                      <a:lnTo>
                        <a:pt x="506" y="72"/>
                      </a:lnTo>
                      <a:lnTo>
                        <a:pt x="506" y="81"/>
                      </a:lnTo>
                      <a:lnTo>
                        <a:pt x="496" y="81"/>
                      </a:lnTo>
                      <a:lnTo>
                        <a:pt x="496" y="72"/>
                      </a:lnTo>
                      <a:close/>
                      <a:moveTo>
                        <a:pt x="496" y="91"/>
                      </a:moveTo>
                      <a:lnTo>
                        <a:pt x="506" y="91"/>
                      </a:lnTo>
                      <a:lnTo>
                        <a:pt x="506" y="100"/>
                      </a:lnTo>
                      <a:lnTo>
                        <a:pt x="496" y="100"/>
                      </a:lnTo>
                      <a:lnTo>
                        <a:pt x="496" y="91"/>
                      </a:lnTo>
                      <a:close/>
                      <a:moveTo>
                        <a:pt x="496" y="111"/>
                      </a:moveTo>
                      <a:lnTo>
                        <a:pt x="506" y="111"/>
                      </a:lnTo>
                      <a:lnTo>
                        <a:pt x="506" y="121"/>
                      </a:lnTo>
                      <a:lnTo>
                        <a:pt x="496" y="121"/>
                      </a:lnTo>
                      <a:lnTo>
                        <a:pt x="496" y="111"/>
                      </a:lnTo>
                      <a:close/>
                      <a:moveTo>
                        <a:pt x="496" y="132"/>
                      </a:moveTo>
                      <a:lnTo>
                        <a:pt x="506" y="132"/>
                      </a:lnTo>
                      <a:lnTo>
                        <a:pt x="506" y="142"/>
                      </a:lnTo>
                      <a:lnTo>
                        <a:pt x="496" y="142"/>
                      </a:lnTo>
                      <a:lnTo>
                        <a:pt x="496" y="132"/>
                      </a:lnTo>
                      <a:close/>
                      <a:moveTo>
                        <a:pt x="496" y="152"/>
                      </a:moveTo>
                      <a:lnTo>
                        <a:pt x="506" y="152"/>
                      </a:lnTo>
                      <a:lnTo>
                        <a:pt x="506" y="162"/>
                      </a:lnTo>
                      <a:lnTo>
                        <a:pt x="496" y="162"/>
                      </a:lnTo>
                      <a:lnTo>
                        <a:pt x="496" y="152"/>
                      </a:lnTo>
                      <a:close/>
                      <a:moveTo>
                        <a:pt x="496" y="172"/>
                      </a:moveTo>
                      <a:lnTo>
                        <a:pt x="506" y="172"/>
                      </a:lnTo>
                      <a:lnTo>
                        <a:pt x="506" y="181"/>
                      </a:lnTo>
                      <a:lnTo>
                        <a:pt x="496" y="181"/>
                      </a:lnTo>
                      <a:lnTo>
                        <a:pt x="496" y="172"/>
                      </a:lnTo>
                      <a:close/>
                      <a:moveTo>
                        <a:pt x="496" y="192"/>
                      </a:moveTo>
                      <a:lnTo>
                        <a:pt x="506" y="192"/>
                      </a:lnTo>
                      <a:lnTo>
                        <a:pt x="506" y="202"/>
                      </a:lnTo>
                      <a:lnTo>
                        <a:pt x="496" y="202"/>
                      </a:lnTo>
                      <a:lnTo>
                        <a:pt x="496" y="192"/>
                      </a:lnTo>
                      <a:close/>
                      <a:moveTo>
                        <a:pt x="496" y="213"/>
                      </a:moveTo>
                      <a:lnTo>
                        <a:pt x="506" y="213"/>
                      </a:lnTo>
                      <a:lnTo>
                        <a:pt x="506" y="222"/>
                      </a:lnTo>
                      <a:lnTo>
                        <a:pt x="496" y="222"/>
                      </a:lnTo>
                      <a:lnTo>
                        <a:pt x="496" y="213"/>
                      </a:lnTo>
                      <a:close/>
                      <a:moveTo>
                        <a:pt x="496" y="233"/>
                      </a:moveTo>
                      <a:lnTo>
                        <a:pt x="506" y="233"/>
                      </a:lnTo>
                      <a:lnTo>
                        <a:pt x="506" y="243"/>
                      </a:lnTo>
                      <a:lnTo>
                        <a:pt x="496" y="243"/>
                      </a:lnTo>
                      <a:lnTo>
                        <a:pt x="496" y="233"/>
                      </a:lnTo>
                      <a:close/>
                      <a:moveTo>
                        <a:pt x="496" y="253"/>
                      </a:moveTo>
                      <a:lnTo>
                        <a:pt x="506" y="253"/>
                      </a:lnTo>
                      <a:lnTo>
                        <a:pt x="506" y="262"/>
                      </a:lnTo>
                      <a:lnTo>
                        <a:pt x="496" y="262"/>
                      </a:lnTo>
                      <a:lnTo>
                        <a:pt x="496" y="253"/>
                      </a:lnTo>
                      <a:close/>
                      <a:moveTo>
                        <a:pt x="496" y="273"/>
                      </a:moveTo>
                      <a:lnTo>
                        <a:pt x="506" y="273"/>
                      </a:lnTo>
                      <a:lnTo>
                        <a:pt x="506" y="283"/>
                      </a:lnTo>
                      <a:lnTo>
                        <a:pt x="496" y="283"/>
                      </a:lnTo>
                      <a:lnTo>
                        <a:pt x="496" y="273"/>
                      </a:lnTo>
                      <a:close/>
                      <a:moveTo>
                        <a:pt x="496" y="294"/>
                      </a:moveTo>
                      <a:lnTo>
                        <a:pt x="506" y="294"/>
                      </a:lnTo>
                      <a:lnTo>
                        <a:pt x="506" y="303"/>
                      </a:lnTo>
                      <a:lnTo>
                        <a:pt x="496" y="303"/>
                      </a:lnTo>
                      <a:lnTo>
                        <a:pt x="496" y="294"/>
                      </a:lnTo>
                      <a:close/>
                      <a:moveTo>
                        <a:pt x="496" y="314"/>
                      </a:moveTo>
                      <a:lnTo>
                        <a:pt x="506" y="314"/>
                      </a:lnTo>
                      <a:lnTo>
                        <a:pt x="506" y="324"/>
                      </a:lnTo>
                      <a:lnTo>
                        <a:pt x="496" y="324"/>
                      </a:lnTo>
                      <a:lnTo>
                        <a:pt x="496" y="314"/>
                      </a:lnTo>
                      <a:close/>
                      <a:moveTo>
                        <a:pt x="496" y="333"/>
                      </a:moveTo>
                      <a:lnTo>
                        <a:pt x="506" y="333"/>
                      </a:lnTo>
                      <a:lnTo>
                        <a:pt x="506" y="343"/>
                      </a:lnTo>
                      <a:lnTo>
                        <a:pt x="496" y="343"/>
                      </a:lnTo>
                      <a:lnTo>
                        <a:pt x="496" y="333"/>
                      </a:lnTo>
                      <a:close/>
                      <a:moveTo>
                        <a:pt x="496" y="354"/>
                      </a:moveTo>
                      <a:lnTo>
                        <a:pt x="506" y="354"/>
                      </a:lnTo>
                      <a:lnTo>
                        <a:pt x="506" y="364"/>
                      </a:lnTo>
                      <a:lnTo>
                        <a:pt x="496" y="364"/>
                      </a:lnTo>
                      <a:lnTo>
                        <a:pt x="496" y="354"/>
                      </a:lnTo>
                      <a:close/>
                      <a:moveTo>
                        <a:pt x="496" y="375"/>
                      </a:moveTo>
                      <a:lnTo>
                        <a:pt x="506" y="375"/>
                      </a:lnTo>
                      <a:lnTo>
                        <a:pt x="506" y="384"/>
                      </a:lnTo>
                      <a:lnTo>
                        <a:pt x="496" y="384"/>
                      </a:lnTo>
                      <a:lnTo>
                        <a:pt x="496" y="375"/>
                      </a:lnTo>
                      <a:close/>
                      <a:moveTo>
                        <a:pt x="496" y="395"/>
                      </a:moveTo>
                      <a:lnTo>
                        <a:pt x="506" y="395"/>
                      </a:lnTo>
                      <a:lnTo>
                        <a:pt x="506" y="405"/>
                      </a:lnTo>
                      <a:lnTo>
                        <a:pt x="496" y="405"/>
                      </a:lnTo>
                      <a:lnTo>
                        <a:pt x="496" y="395"/>
                      </a:lnTo>
                      <a:close/>
                      <a:moveTo>
                        <a:pt x="496" y="414"/>
                      </a:moveTo>
                      <a:lnTo>
                        <a:pt x="506" y="414"/>
                      </a:lnTo>
                      <a:lnTo>
                        <a:pt x="506" y="424"/>
                      </a:lnTo>
                      <a:lnTo>
                        <a:pt x="496" y="424"/>
                      </a:lnTo>
                      <a:lnTo>
                        <a:pt x="496" y="414"/>
                      </a:lnTo>
                      <a:close/>
                      <a:moveTo>
                        <a:pt x="496" y="435"/>
                      </a:moveTo>
                      <a:lnTo>
                        <a:pt x="506" y="435"/>
                      </a:lnTo>
                      <a:lnTo>
                        <a:pt x="506" y="444"/>
                      </a:lnTo>
                      <a:lnTo>
                        <a:pt x="496" y="444"/>
                      </a:lnTo>
                      <a:lnTo>
                        <a:pt x="496" y="435"/>
                      </a:lnTo>
                      <a:close/>
                      <a:moveTo>
                        <a:pt x="506" y="455"/>
                      </a:moveTo>
                      <a:lnTo>
                        <a:pt x="506" y="465"/>
                      </a:lnTo>
                      <a:lnTo>
                        <a:pt x="496" y="465"/>
                      </a:lnTo>
                      <a:lnTo>
                        <a:pt x="496" y="455"/>
                      </a:lnTo>
                      <a:lnTo>
                        <a:pt x="506" y="455"/>
                      </a:lnTo>
                      <a:close/>
                      <a:moveTo>
                        <a:pt x="476" y="30"/>
                      </a:moveTo>
                      <a:lnTo>
                        <a:pt x="486" y="30"/>
                      </a:lnTo>
                      <a:lnTo>
                        <a:pt x="486" y="40"/>
                      </a:lnTo>
                      <a:lnTo>
                        <a:pt x="476" y="40"/>
                      </a:lnTo>
                      <a:lnTo>
                        <a:pt x="476" y="30"/>
                      </a:lnTo>
                      <a:close/>
                      <a:moveTo>
                        <a:pt x="476" y="51"/>
                      </a:moveTo>
                      <a:lnTo>
                        <a:pt x="486" y="51"/>
                      </a:lnTo>
                      <a:lnTo>
                        <a:pt x="486" y="61"/>
                      </a:lnTo>
                      <a:lnTo>
                        <a:pt x="476" y="61"/>
                      </a:lnTo>
                      <a:lnTo>
                        <a:pt x="476" y="51"/>
                      </a:lnTo>
                      <a:close/>
                      <a:moveTo>
                        <a:pt x="476" y="72"/>
                      </a:moveTo>
                      <a:lnTo>
                        <a:pt x="486" y="72"/>
                      </a:lnTo>
                      <a:lnTo>
                        <a:pt x="486" y="81"/>
                      </a:lnTo>
                      <a:lnTo>
                        <a:pt x="476" y="81"/>
                      </a:lnTo>
                      <a:lnTo>
                        <a:pt x="476" y="72"/>
                      </a:lnTo>
                      <a:close/>
                      <a:moveTo>
                        <a:pt x="476" y="91"/>
                      </a:moveTo>
                      <a:lnTo>
                        <a:pt x="486" y="91"/>
                      </a:lnTo>
                      <a:lnTo>
                        <a:pt x="486" y="100"/>
                      </a:lnTo>
                      <a:lnTo>
                        <a:pt x="476" y="100"/>
                      </a:lnTo>
                      <a:lnTo>
                        <a:pt x="476" y="91"/>
                      </a:lnTo>
                      <a:close/>
                      <a:moveTo>
                        <a:pt x="476" y="111"/>
                      </a:moveTo>
                      <a:lnTo>
                        <a:pt x="486" y="111"/>
                      </a:lnTo>
                      <a:lnTo>
                        <a:pt x="486" y="121"/>
                      </a:lnTo>
                      <a:lnTo>
                        <a:pt x="476" y="121"/>
                      </a:lnTo>
                      <a:lnTo>
                        <a:pt x="476" y="111"/>
                      </a:lnTo>
                      <a:close/>
                      <a:moveTo>
                        <a:pt x="476" y="132"/>
                      </a:moveTo>
                      <a:lnTo>
                        <a:pt x="486" y="132"/>
                      </a:lnTo>
                      <a:lnTo>
                        <a:pt x="486" y="142"/>
                      </a:lnTo>
                      <a:lnTo>
                        <a:pt x="476" y="142"/>
                      </a:lnTo>
                      <a:lnTo>
                        <a:pt x="476" y="132"/>
                      </a:lnTo>
                      <a:close/>
                      <a:moveTo>
                        <a:pt x="476" y="152"/>
                      </a:moveTo>
                      <a:lnTo>
                        <a:pt x="486" y="152"/>
                      </a:lnTo>
                      <a:lnTo>
                        <a:pt x="486" y="162"/>
                      </a:lnTo>
                      <a:lnTo>
                        <a:pt x="476" y="162"/>
                      </a:lnTo>
                      <a:lnTo>
                        <a:pt x="476" y="152"/>
                      </a:lnTo>
                      <a:close/>
                      <a:moveTo>
                        <a:pt x="476" y="172"/>
                      </a:moveTo>
                      <a:lnTo>
                        <a:pt x="486" y="172"/>
                      </a:lnTo>
                      <a:lnTo>
                        <a:pt x="486" y="181"/>
                      </a:lnTo>
                      <a:lnTo>
                        <a:pt x="476" y="181"/>
                      </a:lnTo>
                      <a:lnTo>
                        <a:pt x="476" y="172"/>
                      </a:lnTo>
                      <a:close/>
                      <a:moveTo>
                        <a:pt x="476" y="192"/>
                      </a:moveTo>
                      <a:lnTo>
                        <a:pt x="486" y="192"/>
                      </a:lnTo>
                      <a:lnTo>
                        <a:pt x="486" y="202"/>
                      </a:lnTo>
                      <a:lnTo>
                        <a:pt x="476" y="202"/>
                      </a:lnTo>
                      <a:lnTo>
                        <a:pt x="476" y="192"/>
                      </a:lnTo>
                      <a:close/>
                      <a:moveTo>
                        <a:pt x="476" y="213"/>
                      </a:moveTo>
                      <a:lnTo>
                        <a:pt x="486" y="213"/>
                      </a:lnTo>
                      <a:lnTo>
                        <a:pt x="486" y="222"/>
                      </a:lnTo>
                      <a:lnTo>
                        <a:pt x="476" y="222"/>
                      </a:lnTo>
                      <a:lnTo>
                        <a:pt x="476" y="213"/>
                      </a:lnTo>
                      <a:close/>
                      <a:moveTo>
                        <a:pt x="476" y="233"/>
                      </a:moveTo>
                      <a:lnTo>
                        <a:pt x="486" y="233"/>
                      </a:lnTo>
                      <a:lnTo>
                        <a:pt x="486" y="243"/>
                      </a:lnTo>
                      <a:lnTo>
                        <a:pt x="476" y="243"/>
                      </a:lnTo>
                      <a:lnTo>
                        <a:pt x="476" y="233"/>
                      </a:lnTo>
                      <a:close/>
                      <a:moveTo>
                        <a:pt x="476" y="253"/>
                      </a:moveTo>
                      <a:lnTo>
                        <a:pt x="486" y="253"/>
                      </a:lnTo>
                      <a:lnTo>
                        <a:pt x="486" y="262"/>
                      </a:lnTo>
                      <a:lnTo>
                        <a:pt x="476" y="262"/>
                      </a:lnTo>
                      <a:lnTo>
                        <a:pt x="476" y="253"/>
                      </a:lnTo>
                      <a:close/>
                      <a:moveTo>
                        <a:pt x="476" y="273"/>
                      </a:moveTo>
                      <a:lnTo>
                        <a:pt x="486" y="273"/>
                      </a:lnTo>
                      <a:lnTo>
                        <a:pt x="486" y="283"/>
                      </a:lnTo>
                      <a:lnTo>
                        <a:pt x="476" y="283"/>
                      </a:lnTo>
                      <a:lnTo>
                        <a:pt x="476" y="273"/>
                      </a:lnTo>
                      <a:close/>
                      <a:moveTo>
                        <a:pt x="476" y="294"/>
                      </a:moveTo>
                      <a:lnTo>
                        <a:pt x="486" y="294"/>
                      </a:lnTo>
                      <a:lnTo>
                        <a:pt x="486" y="303"/>
                      </a:lnTo>
                      <a:lnTo>
                        <a:pt x="476" y="303"/>
                      </a:lnTo>
                      <a:lnTo>
                        <a:pt x="476" y="294"/>
                      </a:lnTo>
                      <a:close/>
                      <a:moveTo>
                        <a:pt x="476" y="314"/>
                      </a:moveTo>
                      <a:lnTo>
                        <a:pt x="486" y="314"/>
                      </a:lnTo>
                      <a:lnTo>
                        <a:pt x="486" y="324"/>
                      </a:lnTo>
                      <a:lnTo>
                        <a:pt x="476" y="324"/>
                      </a:lnTo>
                      <a:lnTo>
                        <a:pt x="476" y="314"/>
                      </a:lnTo>
                      <a:close/>
                      <a:moveTo>
                        <a:pt x="476" y="333"/>
                      </a:moveTo>
                      <a:lnTo>
                        <a:pt x="486" y="333"/>
                      </a:lnTo>
                      <a:lnTo>
                        <a:pt x="486" y="343"/>
                      </a:lnTo>
                      <a:lnTo>
                        <a:pt x="476" y="343"/>
                      </a:lnTo>
                      <a:lnTo>
                        <a:pt x="476" y="333"/>
                      </a:lnTo>
                      <a:close/>
                      <a:moveTo>
                        <a:pt x="476" y="354"/>
                      </a:moveTo>
                      <a:lnTo>
                        <a:pt x="486" y="354"/>
                      </a:lnTo>
                      <a:lnTo>
                        <a:pt x="486" y="364"/>
                      </a:lnTo>
                      <a:lnTo>
                        <a:pt x="476" y="364"/>
                      </a:lnTo>
                      <a:lnTo>
                        <a:pt x="476" y="354"/>
                      </a:lnTo>
                      <a:close/>
                      <a:moveTo>
                        <a:pt x="476" y="375"/>
                      </a:moveTo>
                      <a:lnTo>
                        <a:pt x="486" y="375"/>
                      </a:lnTo>
                      <a:lnTo>
                        <a:pt x="486" y="384"/>
                      </a:lnTo>
                      <a:lnTo>
                        <a:pt x="476" y="384"/>
                      </a:lnTo>
                      <a:lnTo>
                        <a:pt x="476" y="375"/>
                      </a:lnTo>
                      <a:close/>
                      <a:moveTo>
                        <a:pt x="476" y="395"/>
                      </a:moveTo>
                      <a:lnTo>
                        <a:pt x="486" y="395"/>
                      </a:lnTo>
                      <a:lnTo>
                        <a:pt x="486" y="405"/>
                      </a:lnTo>
                      <a:lnTo>
                        <a:pt x="476" y="405"/>
                      </a:lnTo>
                      <a:lnTo>
                        <a:pt x="476" y="395"/>
                      </a:lnTo>
                      <a:close/>
                      <a:moveTo>
                        <a:pt x="476" y="414"/>
                      </a:moveTo>
                      <a:lnTo>
                        <a:pt x="486" y="414"/>
                      </a:lnTo>
                      <a:lnTo>
                        <a:pt x="486" y="424"/>
                      </a:lnTo>
                      <a:lnTo>
                        <a:pt x="476" y="424"/>
                      </a:lnTo>
                      <a:lnTo>
                        <a:pt x="476" y="414"/>
                      </a:lnTo>
                      <a:close/>
                      <a:moveTo>
                        <a:pt x="476" y="435"/>
                      </a:moveTo>
                      <a:lnTo>
                        <a:pt x="486" y="435"/>
                      </a:lnTo>
                      <a:lnTo>
                        <a:pt x="486" y="444"/>
                      </a:lnTo>
                      <a:lnTo>
                        <a:pt x="476" y="444"/>
                      </a:lnTo>
                      <a:lnTo>
                        <a:pt x="476" y="435"/>
                      </a:lnTo>
                      <a:close/>
                      <a:moveTo>
                        <a:pt x="486" y="455"/>
                      </a:moveTo>
                      <a:lnTo>
                        <a:pt x="486" y="465"/>
                      </a:lnTo>
                      <a:lnTo>
                        <a:pt x="476" y="465"/>
                      </a:lnTo>
                      <a:lnTo>
                        <a:pt x="476" y="455"/>
                      </a:lnTo>
                      <a:lnTo>
                        <a:pt x="486" y="455"/>
                      </a:lnTo>
                      <a:close/>
                      <a:moveTo>
                        <a:pt x="455" y="30"/>
                      </a:moveTo>
                      <a:lnTo>
                        <a:pt x="465" y="30"/>
                      </a:lnTo>
                      <a:lnTo>
                        <a:pt x="465" y="40"/>
                      </a:lnTo>
                      <a:lnTo>
                        <a:pt x="455" y="40"/>
                      </a:lnTo>
                      <a:lnTo>
                        <a:pt x="455" y="30"/>
                      </a:lnTo>
                      <a:close/>
                      <a:moveTo>
                        <a:pt x="455" y="51"/>
                      </a:moveTo>
                      <a:lnTo>
                        <a:pt x="465" y="51"/>
                      </a:lnTo>
                      <a:lnTo>
                        <a:pt x="465" y="61"/>
                      </a:lnTo>
                      <a:lnTo>
                        <a:pt x="455" y="61"/>
                      </a:lnTo>
                      <a:lnTo>
                        <a:pt x="455" y="51"/>
                      </a:lnTo>
                      <a:close/>
                      <a:moveTo>
                        <a:pt x="455" y="72"/>
                      </a:moveTo>
                      <a:lnTo>
                        <a:pt x="465" y="72"/>
                      </a:lnTo>
                      <a:lnTo>
                        <a:pt x="465" y="81"/>
                      </a:lnTo>
                      <a:lnTo>
                        <a:pt x="455" y="81"/>
                      </a:lnTo>
                      <a:lnTo>
                        <a:pt x="455" y="72"/>
                      </a:lnTo>
                      <a:close/>
                      <a:moveTo>
                        <a:pt x="455" y="91"/>
                      </a:moveTo>
                      <a:lnTo>
                        <a:pt x="465" y="91"/>
                      </a:lnTo>
                      <a:lnTo>
                        <a:pt x="465" y="100"/>
                      </a:lnTo>
                      <a:lnTo>
                        <a:pt x="455" y="100"/>
                      </a:lnTo>
                      <a:lnTo>
                        <a:pt x="455" y="91"/>
                      </a:lnTo>
                      <a:close/>
                      <a:moveTo>
                        <a:pt x="455" y="111"/>
                      </a:moveTo>
                      <a:lnTo>
                        <a:pt x="465" y="111"/>
                      </a:lnTo>
                      <a:lnTo>
                        <a:pt x="465" y="121"/>
                      </a:lnTo>
                      <a:lnTo>
                        <a:pt x="455" y="121"/>
                      </a:lnTo>
                      <a:lnTo>
                        <a:pt x="455" y="111"/>
                      </a:lnTo>
                      <a:close/>
                      <a:moveTo>
                        <a:pt x="455" y="132"/>
                      </a:moveTo>
                      <a:lnTo>
                        <a:pt x="465" y="132"/>
                      </a:lnTo>
                      <a:lnTo>
                        <a:pt x="465" y="142"/>
                      </a:lnTo>
                      <a:lnTo>
                        <a:pt x="455" y="142"/>
                      </a:lnTo>
                      <a:lnTo>
                        <a:pt x="455" y="132"/>
                      </a:lnTo>
                      <a:close/>
                      <a:moveTo>
                        <a:pt x="455" y="152"/>
                      </a:moveTo>
                      <a:lnTo>
                        <a:pt x="465" y="152"/>
                      </a:lnTo>
                      <a:lnTo>
                        <a:pt x="465" y="162"/>
                      </a:lnTo>
                      <a:lnTo>
                        <a:pt x="455" y="162"/>
                      </a:lnTo>
                      <a:lnTo>
                        <a:pt x="455" y="152"/>
                      </a:lnTo>
                      <a:close/>
                      <a:moveTo>
                        <a:pt x="455" y="172"/>
                      </a:moveTo>
                      <a:lnTo>
                        <a:pt x="465" y="172"/>
                      </a:lnTo>
                      <a:lnTo>
                        <a:pt x="465" y="181"/>
                      </a:lnTo>
                      <a:lnTo>
                        <a:pt x="455" y="181"/>
                      </a:lnTo>
                      <a:lnTo>
                        <a:pt x="455" y="172"/>
                      </a:lnTo>
                      <a:close/>
                      <a:moveTo>
                        <a:pt x="455" y="192"/>
                      </a:moveTo>
                      <a:lnTo>
                        <a:pt x="465" y="192"/>
                      </a:lnTo>
                      <a:lnTo>
                        <a:pt x="465" y="202"/>
                      </a:lnTo>
                      <a:lnTo>
                        <a:pt x="455" y="202"/>
                      </a:lnTo>
                      <a:lnTo>
                        <a:pt x="455" y="192"/>
                      </a:lnTo>
                      <a:close/>
                      <a:moveTo>
                        <a:pt x="455" y="213"/>
                      </a:moveTo>
                      <a:lnTo>
                        <a:pt x="465" y="213"/>
                      </a:lnTo>
                      <a:lnTo>
                        <a:pt x="465" y="222"/>
                      </a:lnTo>
                      <a:lnTo>
                        <a:pt x="455" y="222"/>
                      </a:lnTo>
                      <a:lnTo>
                        <a:pt x="455" y="213"/>
                      </a:lnTo>
                      <a:close/>
                      <a:moveTo>
                        <a:pt x="455" y="233"/>
                      </a:moveTo>
                      <a:lnTo>
                        <a:pt x="465" y="233"/>
                      </a:lnTo>
                      <a:lnTo>
                        <a:pt x="465" y="243"/>
                      </a:lnTo>
                      <a:lnTo>
                        <a:pt x="455" y="243"/>
                      </a:lnTo>
                      <a:lnTo>
                        <a:pt x="455" y="233"/>
                      </a:lnTo>
                      <a:close/>
                      <a:moveTo>
                        <a:pt x="455" y="253"/>
                      </a:moveTo>
                      <a:lnTo>
                        <a:pt x="465" y="253"/>
                      </a:lnTo>
                      <a:lnTo>
                        <a:pt x="465" y="262"/>
                      </a:lnTo>
                      <a:lnTo>
                        <a:pt x="455" y="262"/>
                      </a:lnTo>
                      <a:lnTo>
                        <a:pt x="455" y="253"/>
                      </a:lnTo>
                      <a:close/>
                      <a:moveTo>
                        <a:pt x="455" y="273"/>
                      </a:moveTo>
                      <a:lnTo>
                        <a:pt x="465" y="273"/>
                      </a:lnTo>
                      <a:lnTo>
                        <a:pt x="465" y="283"/>
                      </a:lnTo>
                      <a:lnTo>
                        <a:pt x="455" y="283"/>
                      </a:lnTo>
                      <a:lnTo>
                        <a:pt x="455" y="273"/>
                      </a:lnTo>
                      <a:close/>
                      <a:moveTo>
                        <a:pt x="455" y="294"/>
                      </a:moveTo>
                      <a:lnTo>
                        <a:pt x="465" y="294"/>
                      </a:lnTo>
                      <a:lnTo>
                        <a:pt x="465" y="303"/>
                      </a:lnTo>
                      <a:lnTo>
                        <a:pt x="455" y="303"/>
                      </a:lnTo>
                      <a:lnTo>
                        <a:pt x="455" y="294"/>
                      </a:lnTo>
                      <a:close/>
                      <a:moveTo>
                        <a:pt x="455" y="314"/>
                      </a:moveTo>
                      <a:lnTo>
                        <a:pt x="465" y="314"/>
                      </a:lnTo>
                      <a:lnTo>
                        <a:pt x="465" y="324"/>
                      </a:lnTo>
                      <a:lnTo>
                        <a:pt x="455" y="324"/>
                      </a:lnTo>
                      <a:lnTo>
                        <a:pt x="455" y="314"/>
                      </a:lnTo>
                      <a:close/>
                      <a:moveTo>
                        <a:pt x="455" y="333"/>
                      </a:moveTo>
                      <a:lnTo>
                        <a:pt x="465" y="333"/>
                      </a:lnTo>
                      <a:lnTo>
                        <a:pt x="465" y="343"/>
                      </a:lnTo>
                      <a:lnTo>
                        <a:pt x="455" y="343"/>
                      </a:lnTo>
                      <a:lnTo>
                        <a:pt x="455" y="333"/>
                      </a:lnTo>
                      <a:close/>
                      <a:moveTo>
                        <a:pt x="455" y="354"/>
                      </a:moveTo>
                      <a:lnTo>
                        <a:pt x="465" y="354"/>
                      </a:lnTo>
                      <a:lnTo>
                        <a:pt x="465" y="364"/>
                      </a:lnTo>
                      <a:lnTo>
                        <a:pt x="455" y="364"/>
                      </a:lnTo>
                      <a:lnTo>
                        <a:pt x="455" y="354"/>
                      </a:lnTo>
                      <a:close/>
                      <a:moveTo>
                        <a:pt x="455" y="375"/>
                      </a:moveTo>
                      <a:lnTo>
                        <a:pt x="465" y="375"/>
                      </a:lnTo>
                      <a:lnTo>
                        <a:pt x="465" y="384"/>
                      </a:lnTo>
                      <a:lnTo>
                        <a:pt x="455" y="384"/>
                      </a:lnTo>
                      <a:lnTo>
                        <a:pt x="455" y="375"/>
                      </a:lnTo>
                      <a:close/>
                      <a:moveTo>
                        <a:pt x="455" y="395"/>
                      </a:moveTo>
                      <a:lnTo>
                        <a:pt x="465" y="395"/>
                      </a:lnTo>
                      <a:lnTo>
                        <a:pt x="465" y="405"/>
                      </a:lnTo>
                      <a:lnTo>
                        <a:pt x="455" y="405"/>
                      </a:lnTo>
                      <a:lnTo>
                        <a:pt x="455" y="395"/>
                      </a:lnTo>
                      <a:close/>
                      <a:moveTo>
                        <a:pt x="455" y="414"/>
                      </a:moveTo>
                      <a:lnTo>
                        <a:pt x="465" y="414"/>
                      </a:lnTo>
                      <a:lnTo>
                        <a:pt x="465" y="424"/>
                      </a:lnTo>
                      <a:lnTo>
                        <a:pt x="455" y="424"/>
                      </a:lnTo>
                      <a:lnTo>
                        <a:pt x="455" y="414"/>
                      </a:lnTo>
                      <a:close/>
                      <a:moveTo>
                        <a:pt x="455" y="435"/>
                      </a:moveTo>
                      <a:lnTo>
                        <a:pt x="465" y="435"/>
                      </a:lnTo>
                      <a:lnTo>
                        <a:pt x="465" y="444"/>
                      </a:lnTo>
                      <a:lnTo>
                        <a:pt x="455" y="444"/>
                      </a:lnTo>
                      <a:lnTo>
                        <a:pt x="455" y="435"/>
                      </a:lnTo>
                      <a:close/>
                      <a:moveTo>
                        <a:pt x="465" y="455"/>
                      </a:moveTo>
                      <a:lnTo>
                        <a:pt x="465" y="465"/>
                      </a:lnTo>
                      <a:lnTo>
                        <a:pt x="455" y="465"/>
                      </a:lnTo>
                      <a:lnTo>
                        <a:pt x="455" y="455"/>
                      </a:lnTo>
                      <a:lnTo>
                        <a:pt x="465" y="455"/>
                      </a:lnTo>
                      <a:close/>
                      <a:moveTo>
                        <a:pt x="436" y="30"/>
                      </a:moveTo>
                      <a:lnTo>
                        <a:pt x="446" y="30"/>
                      </a:lnTo>
                      <a:lnTo>
                        <a:pt x="446" y="40"/>
                      </a:lnTo>
                      <a:lnTo>
                        <a:pt x="436" y="40"/>
                      </a:lnTo>
                      <a:lnTo>
                        <a:pt x="436" y="30"/>
                      </a:lnTo>
                      <a:close/>
                      <a:moveTo>
                        <a:pt x="436" y="51"/>
                      </a:moveTo>
                      <a:lnTo>
                        <a:pt x="446" y="51"/>
                      </a:lnTo>
                      <a:lnTo>
                        <a:pt x="446" y="61"/>
                      </a:lnTo>
                      <a:lnTo>
                        <a:pt x="436" y="61"/>
                      </a:lnTo>
                      <a:lnTo>
                        <a:pt x="436" y="51"/>
                      </a:lnTo>
                      <a:close/>
                      <a:moveTo>
                        <a:pt x="436" y="72"/>
                      </a:moveTo>
                      <a:lnTo>
                        <a:pt x="446" y="72"/>
                      </a:lnTo>
                      <a:lnTo>
                        <a:pt x="446" y="81"/>
                      </a:lnTo>
                      <a:lnTo>
                        <a:pt x="436" y="81"/>
                      </a:lnTo>
                      <a:lnTo>
                        <a:pt x="436" y="72"/>
                      </a:lnTo>
                      <a:close/>
                      <a:moveTo>
                        <a:pt x="436" y="91"/>
                      </a:moveTo>
                      <a:lnTo>
                        <a:pt x="446" y="91"/>
                      </a:lnTo>
                      <a:lnTo>
                        <a:pt x="446" y="100"/>
                      </a:lnTo>
                      <a:lnTo>
                        <a:pt x="436" y="100"/>
                      </a:lnTo>
                      <a:lnTo>
                        <a:pt x="436" y="91"/>
                      </a:lnTo>
                      <a:close/>
                      <a:moveTo>
                        <a:pt x="436" y="111"/>
                      </a:moveTo>
                      <a:lnTo>
                        <a:pt x="446" y="111"/>
                      </a:lnTo>
                      <a:lnTo>
                        <a:pt x="446" y="121"/>
                      </a:lnTo>
                      <a:lnTo>
                        <a:pt x="436" y="121"/>
                      </a:lnTo>
                      <a:lnTo>
                        <a:pt x="436" y="111"/>
                      </a:lnTo>
                      <a:close/>
                      <a:moveTo>
                        <a:pt x="436" y="132"/>
                      </a:moveTo>
                      <a:lnTo>
                        <a:pt x="446" y="132"/>
                      </a:lnTo>
                      <a:lnTo>
                        <a:pt x="446" y="142"/>
                      </a:lnTo>
                      <a:lnTo>
                        <a:pt x="436" y="142"/>
                      </a:lnTo>
                      <a:lnTo>
                        <a:pt x="436" y="132"/>
                      </a:lnTo>
                      <a:close/>
                      <a:moveTo>
                        <a:pt x="436" y="152"/>
                      </a:moveTo>
                      <a:lnTo>
                        <a:pt x="446" y="152"/>
                      </a:lnTo>
                      <a:lnTo>
                        <a:pt x="446" y="162"/>
                      </a:lnTo>
                      <a:lnTo>
                        <a:pt x="436" y="162"/>
                      </a:lnTo>
                      <a:lnTo>
                        <a:pt x="436" y="152"/>
                      </a:lnTo>
                      <a:close/>
                      <a:moveTo>
                        <a:pt x="436" y="172"/>
                      </a:moveTo>
                      <a:lnTo>
                        <a:pt x="446" y="172"/>
                      </a:lnTo>
                      <a:lnTo>
                        <a:pt x="446" y="181"/>
                      </a:lnTo>
                      <a:lnTo>
                        <a:pt x="436" y="181"/>
                      </a:lnTo>
                      <a:lnTo>
                        <a:pt x="436" y="172"/>
                      </a:lnTo>
                      <a:close/>
                      <a:moveTo>
                        <a:pt x="436" y="192"/>
                      </a:moveTo>
                      <a:lnTo>
                        <a:pt x="446" y="192"/>
                      </a:lnTo>
                      <a:lnTo>
                        <a:pt x="446" y="202"/>
                      </a:lnTo>
                      <a:lnTo>
                        <a:pt x="436" y="202"/>
                      </a:lnTo>
                      <a:lnTo>
                        <a:pt x="436" y="192"/>
                      </a:lnTo>
                      <a:close/>
                      <a:moveTo>
                        <a:pt x="436" y="213"/>
                      </a:moveTo>
                      <a:lnTo>
                        <a:pt x="446" y="213"/>
                      </a:lnTo>
                      <a:lnTo>
                        <a:pt x="446" y="222"/>
                      </a:lnTo>
                      <a:lnTo>
                        <a:pt x="436" y="222"/>
                      </a:lnTo>
                      <a:lnTo>
                        <a:pt x="436" y="213"/>
                      </a:lnTo>
                      <a:close/>
                      <a:moveTo>
                        <a:pt x="436" y="233"/>
                      </a:moveTo>
                      <a:lnTo>
                        <a:pt x="446" y="233"/>
                      </a:lnTo>
                      <a:lnTo>
                        <a:pt x="446" y="243"/>
                      </a:lnTo>
                      <a:lnTo>
                        <a:pt x="436" y="243"/>
                      </a:lnTo>
                      <a:lnTo>
                        <a:pt x="436" y="233"/>
                      </a:lnTo>
                      <a:close/>
                      <a:moveTo>
                        <a:pt x="436" y="253"/>
                      </a:moveTo>
                      <a:lnTo>
                        <a:pt x="446" y="253"/>
                      </a:lnTo>
                      <a:lnTo>
                        <a:pt x="446" y="262"/>
                      </a:lnTo>
                      <a:lnTo>
                        <a:pt x="436" y="262"/>
                      </a:lnTo>
                      <a:lnTo>
                        <a:pt x="436" y="253"/>
                      </a:lnTo>
                      <a:close/>
                      <a:moveTo>
                        <a:pt x="436" y="273"/>
                      </a:moveTo>
                      <a:lnTo>
                        <a:pt x="446" y="273"/>
                      </a:lnTo>
                      <a:lnTo>
                        <a:pt x="446" y="283"/>
                      </a:lnTo>
                      <a:lnTo>
                        <a:pt x="436" y="283"/>
                      </a:lnTo>
                      <a:lnTo>
                        <a:pt x="436" y="273"/>
                      </a:lnTo>
                      <a:close/>
                      <a:moveTo>
                        <a:pt x="436" y="294"/>
                      </a:moveTo>
                      <a:lnTo>
                        <a:pt x="446" y="294"/>
                      </a:lnTo>
                      <a:lnTo>
                        <a:pt x="446" y="303"/>
                      </a:lnTo>
                      <a:lnTo>
                        <a:pt x="436" y="303"/>
                      </a:lnTo>
                      <a:lnTo>
                        <a:pt x="436" y="294"/>
                      </a:lnTo>
                      <a:close/>
                      <a:moveTo>
                        <a:pt x="436" y="314"/>
                      </a:moveTo>
                      <a:lnTo>
                        <a:pt x="446" y="314"/>
                      </a:lnTo>
                      <a:lnTo>
                        <a:pt x="446" y="324"/>
                      </a:lnTo>
                      <a:lnTo>
                        <a:pt x="436" y="324"/>
                      </a:lnTo>
                      <a:lnTo>
                        <a:pt x="436" y="314"/>
                      </a:lnTo>
                      <a:close/>
                      <a:moveTo>
                        <a:pt x="436" y="333"/>
                      </a:moveTo>
                      <a:lnTo>
                        <a:pt x="446" y="333"/>
                      </a:lnTo>
                      <a:lnTo>
                        <a:pt x="446" y="343"/>
                      </a:lnTo>
                      <a:lnTo>
                        <a:pt x="436" y="343"/>
                      </a:lnTo>
                      <a:lnTo>
                        <a:pt x="436" y="333"/>
                      </a:lnTo>
                      <a:close/>
                      <a:moveTo>
                        <a:pt x="436" y="354"/>
                      </a:moveTo>
                      <a:lnTo>
                        <a:pt x="446" y="354"/>
                      </a:lnTo>
                      <a:lnTo>
                        <a:pt x="446" y="364"/>
                      </a:lnTo>
                      <a:lnTo>
                        <a:pt x="436" y="364"/>
                      </a:lnTo>
                      <a:lnTo>
                        <a:pt x="436" y="354"/>
                      </a:lnTo>
                      <a:close/>
                      <a:moveTo>
                        <a:pt x="436" y="375"/>
                      </a:moveTo>
                      <a:lnTo>
                        <a:pt x="446" y="375"/>
                      </a:lnTo>
                      <a:lnTo>
                        <a:pt x="446" y="384"/>
                      </a:lnTo>
                      <a:lnTo>
                        <a:pt x="436" y="384"/>
                      </a:lnTo>
                      <a:lnTo>
                        <a:pt x="436" y="375"/>
                      </a:lnTo>
                      <a:close/>
                      <a:moveTo>
                        <a:pt x="436" y="395"/>
                      </a:moveTo>
                      <a:lnTo>
                        <a:pt x="446" y="395"/>
                      </a:lnTo>
                      <a:lnTo>
                        <a:pt x="446" y="405"/>
                      </a:lnTo>
                      <a:lnTo>
                        <a:pt x="436" y="405"/>
                      </a:lnTo>
                      <a:lnTo>
                        <a:pt x="436" y="395"/>
                      </a:lnTo>
                      <a:close/>
                      <a:moveTo>
                        <a:pt x="436" y="414"/>
                      </a:moveTo>
                      <a:lnTo>
                        <a:pt x="446" y="414"/>
                      </a:lnTo>
                      <a:lnTo>
                        <a:pt x="446" y="424"/>
                      </a:lnTo>
                      <a:lnTo>
                        <a:pt x="436" y="424"/>
                      </a:lnTo>
                      <a:lnTo>
                        <a:pt x="436" y="414"/>
                      </a:lnTo>
                      <a:close/>
                      <a:moveTo>
                        <a:pt x="436" y="435"/>
                      </a:moveTo>
                      <a:lnTo>
                        <a:pt x="446" y="435"/>
                      </a:lnTo>
                      <a:lnTo>
                        <a:pt x="446" y="444"/>
                      </a:lnTo>
                      <a:lnTo>
                        <a:pt x="436" y="444"/>
                      </a:lnTo>
                      <a:lnTo>
                        <a:pt x="436" y="435"/>
                      </a:lnTo>
                      <a:close/>
                      <a:moveTo>
                        <a:pt x="446" y="455"/>
                      </a:moveTo>
                      <a:lnTo>
                        <a:pt x="446" y="465"/>
                      </a:lnTo>
                      <a:lnTo>
                        <a:pt x="436" y="465"/>
                      </a:lnTo>
                      <a:lnTo>
                        <a:pt x="436" y="455"/>
                      </a:lnTo>
                      <a:lnTo>
                        <a:pt x="446" y="455"/>
                      </a:lnTo>
                      <a:close/>
                      <a:moveTo>
                        <a:pt x="416" y="30"/>
                      </a:moveTo>
                      <a:lnTo>
                        <a:pt x="425" y="30"/>
                      </a:lnTo>
                      <a:lnTo>
                        <a:pt x="425" y="40"/>
                      </a:lnTo>
                      <a:lnTo>
                        <a:pt x="416" y="40"/>
                      </a:lnTo>
                      <a:lnTo>
                        <a:pt x="416" y="30"/>
                      </a:lnTo>
                      <a:close/>
                      <a:moveTo>
                        <a:pt x="416" y="51"/>
                      </a:moveTo>
                      <a:lnTo>
                        <a:pt x="425" y="51"/>
                      </a:lnTo>
                      <a:lnTo>
                        <a:pt x="425" y="61"/>
                      </a:lnTo>
                      <a:lnTo>
                        <a:pt x="416" y="61"/>
                      </a:lnTo>
                      <a:lnTo>
                        <a:pt x="416" y="51"/>
                      </a:lnTo>
                      <a:close/>
                      <a:moveTo>
                        <a:pt x="416" y="72"/>
                      </a:moveTo>
                      <a:lnTo>
                        <a:pt x="425" y="72"/>
                      </a:lnTo>
                      <a:lnTo>
                        <a:pt x="425" y="81"/>
                      </a:lnTo>
                      <a:lnTo>
                        <a:pt x="416" y="81"/>
                      </a:lnTo>
                      <a:lnTo>
                        <a:pt x="416" y="72"/>
                      </a:lnTo>
                      <a:close/>
                      <a:moveTo>
                        <a:pt x="416" y="91"/>
                      </a:moveTo>
                      <a:lnTo>
                        <a:pt x="425" y="91"/>
                      </a:lnTo>
                      <a:lnTo>
                        <a:pt x="425" y="100"/>
                      </a:lnTo>
                      <a:lnTo>
                        <a:pt x="416" y="100"/>
                      </a:lnTo>
                      <a:lnTo>
                        <a:pt x="416" y="91"/>
                      </a:lnTo>
                      <a:close/>
                      <a:moveTo>
                        <a:pt x="416" y="111"/>
                      </a:moveTo>
                      <a:lnTo>
                        <a:pt x="425" y="111"/>
                      </a:lnTo>
                      <a:lnTo>
                        <a:pt x="425" y="121"/>
                      </a:lnTo>
                      <a:lnTo>
                        <a:pt x="416" y="121"/>
                      </a:lnTo>
                      <a:lnTo>
                        <a:pt x="416" y="111"/>
                      </a:lnTo>
                      <a:close/>
                      <a:moveTo>
                        <a:pt x="416" y="132"/>
                      </a:moveTo>
                      <a:lnTo>
                        <a:pt x="425" y="132"/>
                      </a:lnTo>
                      <a:lnTo>
                        <a:pt x="425" y="142"/>
                      </a:lnTo>
                      <a:lnTo>
                        <a:pt x="416" y="142"/>
                      </a:lnTo>
                      <a:lnTo>
                        <a:pt x="416" y="132"/>
                      </a:lnTo>
                      <a:close/>
                      <a:moveTo>
                        <a:pt x="416" y="152"/>
                      </a:moveTo>
                      <a:lnTo>
                        <a:pt x="425" y="152"/>
                      </a:lnTo>
                      <a:lnTo>
                        <a:pt x="425" y="162"/>
                      </a:lnTo>
                      <a:lnTo>
                        <a:pt x="416" y="162"/>
                      </a:lnTo>
                      <a:lnTo>
                        <a:pt x="416" y="152"/>
                      </a:lnTo>
                      <a:close/>
                      <a:moveTo>
                        <a:pt x="416" y="172"/>
                      </a:moveTo>
                      <a:lnTo>
                        <a:pt x="425" y="172"/>
                      </a:lnTo>
                      <a:lnTo>
                        <a:pt x="425" y="181"/>
                      </a:lnTo>
                      <a:lnTo>
                        <a:pt x="416" y="181"/>
                      </a:lnTo>
                      <a:lnTo>
                        <a:pt x="416" y="172"/>
                      </a:lnTo>
                      <a:close/>
                      <a:moveTo>
                        <a:pt x="416" y="192"/>
                      </a:moveTo>
                      <a:lnTo>
                        <a:pt x="425" y="192"/>
                      </a:lnTo>
                      <a:lnTo>
                        <a:pt x="425" y="202"/>
                      </a:lnTo>
                      <a:lnTo>
                        <a:pt x="416" y="202"/>
                      </a:lnTo>
                      <a:lnTo>
                        <a:pt x="416" y="192"/>
                      </a:lnTo>
                      <a:close/>
                      <a:moveTo>
                        <a:pt x="416" y="213"/>
                      </a:moveTo>
                      <a:lnTo>
                        <a:pt x="425" y="213"/>
                      </a:lnTo>
                      <a:lnTo>
                        <a:pt x="425" y="222"/>
                      </a:lnTo>
                      <a:lnTo>
                        <a:pt x="416" y="222"/>
                      </a:lnTo>
                      <a:lnTo>
                        <a:pt x="416" y="213"/>
                      </a:lnTo>
                      <a:close/>
                      <a:moveTo>
                        <a:pt x="416" y="233"/>
                      </a:moveTo>
                      <a:lnTo>
                        <a:pt x="425" y="233"/>
                      </a:lnTo>
                      <a:lnTo>
                        <a:pt x="425" y="243"/>
                      </a:lnTo>
                      <a:lnTo>
                        <a:pt x="416" y="243"/>
                      </a:lnTo>
                      <a:lnTo>
                        <a:pt x="416" y="233"/>
                      </a:lnTo>
                      <a:close/>
                      <a:moveTo>
                        <a:pt x="416" y="253"/>
                      </a:moveTo>
                      <a:lnTo>
                        <a:pt x="425" y="253"/>
                      </a:lnTo>
                      <a:lnTo>
                        <a:pt x="425" y="262"/>
                      </a:lnTo>
                      <a:lnTo>
                        <a:pt x="416" y="262"/>
                      </a:lnTo>
                      <a:lnTo>
                        <a:pt x="416" y="253"/>
                      </a:lnTo>
                      <a:close/>
                      <a:moveTo>
                        <a:pt x="416" y="273"/>
                      </a:moveTo>
                      <a:lnTo>
                        <a:pt x="425" y="273"/>
                      </a:lnTo>
                      <a:lnTo>
                        <a:pt x="425" y="283"/>
                      </a:lnTo>
                      <a:lnTo>
                        <a:pt x="416" y="283"/>
                      </a:lnTo>
                      <a:lnTo>
                        <a:pt x="416" y="273"/>
                      </a:lnTo>
                      <a:close/>
                      <a:moveTo>
                        <a:pt x="416" y="294"/>
                      </a:moveTo>
                      <a:lnTo>
                        <a:pt x="425" y="294"/>
                      </a:lnTo>
                      <a:lnTo>
                        <a:pt x="425" y="303"/>
                      </a:lnTo>
                      <a:lnTo>
                        <a:pt x="416" y="303"/>
                      </a:lnTo>
                      <a:lnTo>
                        <a:pt x="416" y="294"/>
                      </a:lnTo>
                      <a:close/>
                      <a:moveTo>
                        <a:pt x="416" y="314"/>
                      </a:moveTo>
                      <a:lnTo>
                        <a:pt x="425" y="314"/>
                      </a:lnTo>
                      <a:lnTo>
                        <a:pt x="425" y="324"/>
                      </a:lnTo>
                      <a:lnTo>
                        <a:pt x="416" y="324"/>
                      </a:lnTo>
                      <a:lnTo>
                        <a:pt x="416" y="314"/>
                      </a:lnTo>
                      <a:close/>
                      <a:moveTo>
                        <a:pt x="416" y="333"/>
                      </a:moveTo>
                      <a:lnTo>
                        <a:pt x="425" y="333"/>
                      </a:lnTo>
                      <a:lnTo>
                        <a:pt x="425" y="343"/>
                      </a:lnTo>
                      <a:lnTo>
                        <a:pt x="416" y="343"/>
                      </a:lnTo>
                      <a:lnTo>
                        <a:pt x="416" y="333"/>
                      </a:lnTo>
                      <a:close/>
                      <a:moveTo>
                        <a:pt x="416" y="354"/>
                      </a:moveTo>
                      <a:lnTo>
                        <a:pt x="425" y="354"/>
                      </a:lnTo>
                      <a:lnTo>
                        <a:pt x="425" y="364"/>
                      </a:lnTo>
                      <a:lnTo>
                        <a:pt x="416" y="364"/>
                      </a:lnTo>
                      <a:lnTo>
                        <a:pt x="416" y="354"/>
                      </a:lnTo>
                      <a:close/>
                      <a:moveTo>
                        <a:pt x="416" y="375"/>
                      </a:moveTo>
                      <a:lnTo>
                        <a:pt x="425" y="375"/>
                      </a:lnTo>
                      <a:lnTo>
                        <a:pt x="425" y="384"/>
                      </a:lnTo>
                      <a:lnTo>
                        <a:pt x="416" y="384"/>
                      </a:lnTo>
                      <a:lnTo>
                        <a:pt x="416" y="375"/>
                      </a:lnTo>
                      <a:close/>
                      <a:moveTo>
                        <a:pt x="416" y="395"/>
                      </a:moveTo>
                      <a:lnTo>
                        <a:pt x="425" y="395"/>
                      </a:lnTo>
                      <a:lnTo>
                        <a:pt x="425" y="405"/>
                      </a:lnTo>
                      <a:lnTo>
                        <a:pt x="416" y="405"/>
                      </a:lnTo>
                      <a:lnTo>
                        <a:pt x="416" y="395"/>
                      </a:lnTo>
                      <a:close/>
                      <a:moveTo>
                        <a:pt x="416" y="414"/>
                      </a:moveTo>
                      <a:lnTo>
                        <a:pt x="425" y="414"/>
                      </a:lnTo>
                      <a:lnTo>
                        <a:pt x="425" y="424"/>
                      </a:lnTo>
                      <a:lnTo>
                        <a:pt x="416" y="424"/>
                      </a:lnTo>
                      <a:lnTo>
                        <a:pt x="416" y="414"/>
                      </a:lnTo>
                      <a:close/>
                      <a:moveTo>
                        <a:pt x="416" y="435"/>
                      </a:moveTo>
                      <a:lnTo>
                        <a:pt x="425" y="435"/>
                      </a:lnTo>
                      <a:lnTo>
                        <a:pt x="425" y="444"/>
                      </a:lnTo>
                      <a:lnTo>
                        <a:pt x="416" y="444"/>
                      </a:lnTo>
                      <a:lnTo>
                        <a:pt x="416" y="435"/>
                      </a:lnTo>
                      <a:close/>
                      <a:moveTo>
                        <a:pt x="425" y="455"/>
                      </a:moveTo>
                      <a:lnTo>
                        <a:pt x="425" y="465"/>
                      </a:lnTo>
                      <a:lnTo>
                        <a:pt x="416" y="465"/>
                      </a:lnTo>
                      <a:lnTo>
                        <a:pt x="416" y="455"/>
                      </a:lnTo>
                      <a:lnTo>
                        <a:pt x="425" y="455"/>
                      </a:lnTo>
                      <a:close/>
                      <a:moveTo>
                        <a:pt x="395" y="30"/>
                      </a:moveTo>
                      <a:lnTo>
                        <a:pt x="405" y="30"/>
                      </a:lnTo>
                      <a:lnTo>
                        <a:pt x="405" y="40"/>
                      </a:lnTo>
                      <a:lnTo>
                        <a:pt x="395" y="40"/>
                      </a:lnTo>
                      <a:lnTo>
                        <a:pt x="395" y="30"/>
                      </a:lnTo>
                      <a:close/>
                      <a:moveTo>
                        <a:pt x="395" y="51"/>
                      </a:moveTo>
                      <a:lnTo>
                        <a:pt x="405" y="51"/>
                      </a:lnTo>
                      <a:lnTo>
                        <a:pt x="405" y="61"/>
                      </a:lnTo>
                      <a:lnTo>
                        <a:pt x="395" y="61"/>
                      </a:lnTo>
                      <a:lnTo>
                        <a:pt x="395" y="51"/>
                      </a:lnTo>
                      <a:close/>
                      <a:moveTo>
                        <a:pt x="395" y="72"/>
                      </a:moveTo>
                      <a:lnTo>
                        <a:pt x="405" y="72"/>
                      </a:lnTo>
                      <a:lnTo>
                        <a:pt x="405" y="81"/>
                      </a:lnTo>
                      <a:lnTo>
                        <a:pt x="395" y="81"/>
                      </a:lnTo>
                      <a:lnTo>
                        <a:pt x="395" y="72"/>
                      </a:lnTo>
                      <a:close/>
                      <a:moveTo>
                        <a:pt x="395" y="91"/>
                      </a:moveTo>
                      <a:lnTo>
                        <a:pt x="405" y="91"/>
                      </a:lnTo>
                      <a:lnTo>
                        <a:pt x="405" y="100"/>
                      </a:lnTo>
                      <a:lnTo>
                        <a:pt x="395" y="100"/>
                      </a:lnTo>
                      <a:lnTo>
                        <a:pt x="395" y="91"/>
                      </a:lnTo>
                      <a:close/>
                      <a:moveTo>
                        <a:pt x="395" y="111"/>
                      </a:moveTo>
                      <a:lnTo>
                        <a:pt x="405" y="111"/>
                      </a:lnTo>
                      <a:lnTo>
                        <a:pt x="405" y="121"/>
                      </a:lnTo>
                      <a:lnTo>
                        <a:pt x="395" y="121"/>
                      </a:lnTo>
                      <a:lnTo>
                        <a:pt x="395" y="111"/>
                      </a:lnTo>
                      <a:close/>
                      <a:moveTo>
                        <a:pt x="395" y="132"/>
                      </a:moveTo>
                      <a:lnTo>
                        <a:pt x="405" y="132"/>
                      </a:lnTo>
                      <a:lnTo>
                        <a:pt x="405" y="142"/>
                      </a:lnTo>
                      <a:lnTo>
                        <a:pt x="395" y="142"/>
                      </a:lnTo>
                      <a:lnTo>
                        <a:pt x="395" y="132"/>
                      </a:lnTo>
                      <a:close/>
                      <a:moveTo>
                        <a:pt x="395" y="152"/>
                      </a:moveTo>
                      <a:lnTo>
                        <a:pt x="405" y="152"/>
                      </a:lnTo>
                      <a:lnTo>
                        <a:pt x="405" y="162"/>
                      </a:lnTo>
                      <a:lnTo>
                        <a:pt x="395" y="162"/>
                      </a:lnTo>
                      <a:lnTo>
                        <a:pt x="395" y="152"/>
                      </a:lnTo>
                      <a:close/>
                      <a:moveTo>
                        <a:pt x="395" y="172"/>
                      </a:moveTo>
                      <a:lnTo>
                        <a:pt x="405" y="172"/>
                      </a:lnTo>
                      <a:lnTo>
                        <a:pt x="405" y="181"/>
                      </a:lnTo>
                      <a:lnTo>
                        <a:pt x="395" y="181"/>
                      </a:lnTo>
                      <a:lnTo>
                        <a:pt x="395" y="172"/>
                      </a:lnTo>
                      <a:close/>
                      <a:moveTo>
                        <a:pt x="395" y="192"/>
                      </a:moveTo>
                      <a:lnTo>
                        <a:pt x="405" y="192"/>
                      </a:lnTo>
                      <a:lnTo>
                        <a:pt x="405" y="202"/>
                      </a:lnTo>
                      <a:lnTo>
                        <a:pt x="395" y="202"/>
                      </a:lnTo>
                      <a:lnTo>
                        <a:pt x="395" y="192"/>
                      </a:lnTo>
                      <a:close/>
                      <a:moveTo>
                        <a:pt x="395" y="213"/>
                      </a:moveTo>
                      <a:lnTo>
                        <a:pt x="405" y="213"/>
                      </a:lnTo>
                      <a:lnTo>
                        <a:pt x="405" y="222"/>
                      </a:lnTo>
                      <a:lnTo>
                        <a:pt x="395" y="222"/>
                      </a:lnTo>
                      <a:lnTo>
                        <a:pt x="395" y="213"/>
                      </a:lnTo>
                      <a:close/>
                      <a:moveTo>
                        <a:pt x="395" y="233"/>
                      </a:moveTo>
                      <a:lnTo>
                        <a:pt x="405" y="233"/>
                      </a:lnTo>
                      <a:lnTo>
                        <a:pt x="405" y="243"/>
                      </a:lnTo>
                      <a:lnTo>
                        <a:pt x="395" y="243"/>
                      </a:lnTo>
                      <a:lnTo>
                        <a:pt x="395" y="233"/>
                      </a:lnTo>
                      <a:close/>
                      <a:moveTo>
                        <a:pt x="395" y="253"/>
                      </a:moveTo>
                      <a:lnTo>
                        <a:pt x="405" y="253"/>
                      </a:lnTo>
                      <a:lnTo>
                        <a:pt x="405" y="262"/>
                      </a:lnTo>
                      <a:lnTo>
                        <a:pt x="395" y="262"/>
                      </a:lnTo>
                      <a:lnTo>
                        <a:pt x="395" y="253"/>
                      </a:lnTo>
                      <a:close/>
                      <a:moveTo>
                        <a:pt x="395" y="273"/>
                      </a:moveTo>
                      <a:lnTo>
                        <a:pt x="405" y="273"/>
                      </a:lnTo>
                      <a:lnTo>
                        <a:pt x="405" y="283"/>
                      </a:lnTo>
                      <a:lnTo>
                        <a:pt x="395" y="283"/>
                      </a:lnTo>
                      <a:lnTo>
                        <a:pt x="395" y="273"/>
                      </a:lnTo>
                      <a:close/>
                      <a:moveTo>
                        <a:pt x="395" y="294"/>
                      </a:moveTo>
                      <a:lnTo>
                        <a:pt x="405" y="294"/>
                      </a:lnTo>
                      <a:lnTo>
                        <a:pt x="405" y="303"/>
                      </a:lnTo>
                      <a:lnTo>
                        <a:pt x="395" y="303"/>
                      </a:lnTo>
                      <a:lnTo>
                        <a:pt x="395" y="294"/>
                      </a:lnTo>
                      <a:close/>
                      <a:moveTo>
                        <a:pt x="395" y="314"/>
                      </a:moveTo>
                      <a:lnTo>
                        <a:pt x="405" y="314"/>
                      </a:lnTo>
                      <a:lnTo>
                        <a:pt x="405" y="324"/>
                      </a:lnTo>
                      <a:lnTo>
                        <a:pt x="395" y="324"/>
                      </a:lnTo>
                      <a:lnTo>
                        <a:pt x="395" y="314"/>
                      </a:lnTo>
                      <a:close/>
                      <a:moveTo>
                        <a:pt x="395" y="333"/>
                      </a:moveTo>
                      <a:lnTo>
                        <a:pt x="405" y="333"/>
                      </a:lnTo>
                      <a:lnTo>
                        <a:pt x="405" y="343"/>
                      </a:lnTo>
                      <a:lnTo>
                        <a:pt x="395" y="343"/>
                      </a:lnTo>
                      <a:lnTo>
                        <a:pt x="395" y="333"/>
                      </a:lnTo>
                      <a:close/>
                      <a:moveTo>
                        <a:pt x="395" y="354"/>
                      </a:moveTo>
                      <a:lnTo>
                        <a:pt x="405" y="354"/>
                      </a:lnTo>
                      <a:lnTo>
                        <a:pt x="405" y="364"/>
                      </a:lnTo>
                      <a:lnTo>
                        <a:pt x="395" y="364"/>
                      </a:lnTo>
                      <a:lnTo>
                        <a:pt x="395" y="354"/>
                      </a:lnTo>
                      <a:close/>
                      <a:moveTo>
                        <a:pt x="395" y="375"/>
                      </a:moveTo>
                      <a:lnTo>
                        <a:pt x="405" y="375"/>
                      </a:lnTo>
                      <a:lnTo>
                        <a:pt x="405" y="384"/>
                      </a:lnTo>
                      <a:lnTo>
                        <a:pt x="395" y="384"/>
                      </a:lnTo>
                      <a:lnTo>
                        <a:pt x="395" y="375"/>
                      </a:lnTo>
                      <a:close/>
                      <a:moveTo>
                        <a:pt x="395" y="395"/>
                      </a:moveTo>
                      <a:lnTo>
                        <a:pt x="405" y="395"/>
                      </a:lnTo>
                      <a:lnTo>
                        <a:pt x="405" y="405"/>
                      </a:lnTo>
                      <a:lnTo>
                        <a:pt x="395" y="405"/>
                      </a:lnTo>
                      <a:lnTo>
                        <a:pt x="395" y="395"/>
                      </a:lnTo>
                      <a:close/>
                      <a:moveTo>
                        <a:pt x="395" y="414"/>
                      </a:moveTo>
                      <a:lnTo>
                        <a:pt x="405" y="414"/>
                      </a:lnTo>
                      <a:lnTo>
                        <a:pt x="405" y="424"/>
                      </a:lnTo>
                      <a:lnTo>
                        <a:pt x="395" y="424"/>
                      </a:lnTo>
                      <a:lnTo>
                        <a:pt x="395" y="414"/>
                      </a:lnTo>
                      <a:close/>
                      <a:moveTo>
                        <a:pt x="395" y="435"/>
                      </a:moveTo>
                      <a:lnTo>
                        <a:pt x="405" y="435"/>
                      </a:lnTo>
                      <a:lnTo>
                        <a:pt x="405" y="444"/>
                      </a:lnTo>
                      <a:lnTo>
                        <a:pt x="395" y="444"/>
                      </a:lnTo>
                      <a:lnTo>
                        <a:pt x="395" y="435"/>
                      </a:lnTo>
                      <a:close/>
                      <a:moveTo>
                        <a:pt x="405" y="455"/>
                      </a:moveTo>
                      <a:lnTo>
                        <a:pt x="405" y="465"/>
                      </a:lnTo>
                      <a:lnTo>
                        <a:pt x="395" y="465"/>
                      </a:lnTo>
                      <a:lnTo>
                        <a:pt x="395" y="455"/>
                      </a:lnTo>
                      <a:lnTo>
                        <a:pt x="405" y="455"/>
                      </a:lnTo>
                      <a:close/>
                      <a:moveTo>
                        <a:pt x="374" y="30"/>
                      </a:moveTo>
                      <a:lnTo>
                        <a:pt x="384" y="30"/>
                      </a:lnTo>
                      <a:lnTo>
                        <a:pt x="384" y="40"/>
                      </a:lnTo>
                      <a:lnTo>
                        <a:pt x="374" y="40"/>
                      </a:lnTo>
                      <a:lnTo>
                        <a:pt x="374" y="30"/>
                      </a:lnTo>
                      <a:close/>
                      <a:moveTo>
                        <a:pt x="374" y="51"/>
                      </a:moveTo>
                      <a:lnTo>
                        <a:pt x="384" y="51"/>
                      </a:lnTo>
                      <a:lnTo>
                        <a:pt x="384" y="61"/>
                      </a:lnTo>
                      <a:lnTo>
                        <a:pt x="374" y="61"/>
                      </a:lnTo>
                      <a:lnTo>
                        <a:pt x="374" y="51"/>
                      </a:lnTo>
                      <a:close/>
                      <a:moveTo>
                        <a:pt x="374" y="72"/>
                      </a:moveTo>
                      <a:lnTo>
                        <a:pt x="384" y="72"/>
                      </a:lnTo>
                      <a:lnTo>
                        <a:pt x="384" y="81"/>
                      </a:lnTo>
                      <a:lnTo>
                        <a:pt x="374" y="81"/>
                      </a:lnTo>
                      <a:lnTo>
                        <a:pt x="374" y="72"/>
                      </a:lnTo>
                      <a:close/>
                      <a:moveTo>
                        <a:pt x="374" y="91"/>
                      </a:moveTo>
                      <a:lnTo>
                        <a:pt x="384" y="91"/>
                      </a:lnTo>
                      <a:lnTo>
                        <a:pt x="384" y="100"/>
                      </a:lnTo>
                      <a:lnTo>
                        <a:pt x="374" y="100"/>
                      </a:lnTo>
                      <a:lnTo>
                        <a:pt x="374" y="91"/>
                      </a:lnTo>
                      <a:close/>
                      <a:moveTo>
                        <a:pt x="374" y="111"/>
                      </a:moveTo>
                      <a:lnTo>
                        <a:pt x="384" y="111"/>
                      </a:lnTo>
                      <a:lnTo>
                        <a:pt x="384" y="121"/>
                      </a:lnTo>
                      <a:lnTo>
                        <a:pt x="374" y="121"/>
                      </a:lnTo>
                      <a:lnTo>
                        <a:pt x="374" y="111"/>
                      </a:lnTo>
                      <a:close/>
                      <a:moveTo>
                        <a:pt x="374" y="132"/>
                      </a:moveTo>
                      <a:lnTo>
                        <a:pt x="384" y="132"/>
                      </a:lnTo>
                      <a:lnTo>
                        <a:pt x="384" y="142"/>
                      </a:lnTo>
                      <a:lnTo>
                        <a:pt x="374" y="142"/>
                      </a:lnTo>
                      <a:lnTo>
                        <a:pt x="374" y="132"/>
                      </a:lnTo>
                      <a:close/>
                      <a:moveTo>
                        <a:pt x="374" y="152"/>
                      </a:moveTo>
                      <a:lnTo>
                        <a:pt x="384" y="152"/>
                      </a:lnTo>
                      <a:lnTo>
                        <a:pt x="384" y="162"/>
                      </a:lnTo>
                      <a:lnTo>
                        <a:pt x="374" y="162"/>
                      </a:lnTo>
                      <a:lnTo>
                        <a:pt x="374" y="152"/>
                      </a:lnTo>
                      <a:close/>
                      <a:moveTo>
                        <a:pt x="374" y="172"/>
                      </a:moveTo>
                      <a:lnTo>
                        <a:pt x="384" y="172"/>
                      </a:lnTo>
                      <a:lnTo>
                        <a:pt x="384" y="181"/>
                      </a:lnTo>
                      <a:lnTo>
                        <a:pt x="374" y="181"/>
                      </a:lnTo>
                      <a:lnTo>
                        <a:pt x="374" y="172"/>
                      </a:lnTo>
                      <a:close/>
                      <a:moveTo>
                        <a:pt x="374" y="192"/>
                      </a:moveTo>
                      <a:lnTo>
                        <a:pt x="384" y="192"/>
                      </a:lnTo>
                      <a:lnTo>
                        <a:pt x="384" y="202"/>
                      </a:lnTo>
                      <a:lnTo>
                        <a:pt x="374" y="202"/>
                      </a:lnTo>
                      <a:lnTo>
                        <a:pt x="374" y="192"/>
                      </a:lnTo>
                      <a:close/>
                      <a:moveTo>
                        <a:pt x="374" y="213"/>
                      </a:moveTo>
                      <a:lnTo>
                        <a:pt x="384" y="213"/>
                      </a:lnTo>
                      <a:lnTo>
                        <a:pt x="384" y="222"/>
                      </a:lnTo>
                      <a:lnTo>
                        <a:pt x="374" y="222"/>
                      </a:lnTo>
                      <a:lnTo>
                        <a:pt x="374" y="213"/>
                      </a:lnTo>
                      <a:close/>
                      <a:moveTo>
                        <a:pt x="374" y="233"/>
                      </a:moveTo>
                      <a:lnTo>
                        <a:pt x="384" y="233"/>
                      </a:lnTo>
                      <a:lnTo>
                        <a:pt x="384" y="243"/>
                      </a:lnTo>
                      <a:lnTo>
                        <a:pt x="374" y="243"/>
                      </a:lnTo>
                      <a:lnTo>
                        <a:pt x="374" y="233"/>
                      </a:lnTo>
                      <a:close/>
                      <a:moveTo>
                        <a:pt x="374" y="253"/>
                      </a:moveTo>
                      <a:lnTo>
                        <a:pt x="384" y="253"/>
                      </a:lnTo>
                      <a:lnTo>
                        <a:pt x="384" y="262"/>
                      </a:lnTo>
                      <a:lnTo>
                        <a:pt x="374" y="262"/>
                      </a:lnTo>
                      <a:lnTo>
                        <a:pt x="374" y="253"/>
                      </a:lnTo>
                      <a:close/>
                      <a:moveTo>
                        <a:pt x="374" y="273"/>
                      </a:moveTo>
                      <a:lnTo>
                        <a:pt x="384" y="273"/>
                      </a:lnTo>
                      <a:lnTo>
                        <a:pt x="384" y="283"/>
                      </a:lnTo>
                      <a:lnTo>
                        <a:pt x="374" y="283"/>
                      </a:lnTo>
                      <a:lnTo>
                        <a:pt x="374" y="273"/>
                      </a:lnTo>
                      <a:close/>
                      <a:moveTo>
                        <a:pt x="374" y="294"/>
                      </a:moveTo>
                      <a:lnTo>
                        <a:pt x="384" y="294"/>
                      </a:lnTo>
                      <a:lnTo>
                        <a:pt x="384" y="303"/>
                      </a:lnTo>
                      <a:lnTo>
                        <a:pt x="374" y="303"/>
                      </a:lnTo>
                      <a:lnTo>
                        <a:pt x="374" y="294"/>
                      </a:lnTo>
                      <a:close/>
                      <a:moveTo>
                        <a:pt x="374" y="314"/>
                      </a:moveTo>
                      <a:lnTo>
                        <a:pt x="384" y="314"/>
                      </a:lnTo>
                      <a:lnTo>
                        <a:pt x="384" y="324"/>
                      </a:lnTo>
                      <a:lnTo>
                        <a:pt x="374" y="324"/>
                      </a:lnTo>
                      <a:lnTo>
                        <a:pt x="374" y="314"/>
                      </a:lnTo>
                      <a:close/>
                      <a:moveTo>
                        <a:pt x="374" y="333"/>
                      </a:moveTo>
                      <a:lnTo>
                        <a:pt x="384" y="333"/>
                      </a:lnTo>
                      <a:lnTo>
                        <a:pt x="384" y="343"/>
                      </a:lnTo>
                      <a:lnTo>
                        <a:pt x="374" y="343"/>
                      </a:lnTo>
                      <a:lnTo>
                        <a:pt x="374" y="333"/>
                      </a:lnTo>
                      <a:close/>
                      <a:moveTo>
                        <a:pt x="374" y="354"/>
                      </a:moveTo>
                      <a:lnTo>
                        <a:pt x="384" y="354"/>
                      </a:lnTo>
                      <a:lnTo>
                        <a:pt x="384" y="364"/>
                      </a:lnTo>
                      <a:lnTo>
                        <a:pt x="374" y="364"/>
                      </a:lnTo>
                      <a:lnTo>
                        <a:pt x="374" y="354"/>
                      </a:lnTo>
                      <a:close/>
                      <a:moveTo>
                        <a:pt x="374" y="375"/>
                      </a:moveTo>
                      <a:lnTo>
                        <a:pt x="384" y="375"/>
                      </a:lnTo>
                      <a:lnTo>
                        <a:pt x="384" y="384"/>
                      </a:lnTo>
                      <a:lnTo>
                        <a:pt x="374" y="384"/>
                      </a:lnTo>
                      <a:lnTo>
                        <a:pt x="374" y="375"/>
                      </a:lnTo>
                      <a:close/>
                      <a:moveTo>
                        <a:pt x="374" y="395"/>
                      </a:moveTo>
                      <a:lnTo>
                        <a:pt x="384" y="395"/>
                      </a:lnTo>
                      <a:lnTo>
                        <a:pt x="384" y="405"/>
                      </a:lnTo>
                      <a:lnTo>
                        <a:pt x="374" y="405"/>
                      </a:lnTo>
                      <a:lnTo>
                        <a:pt x="374" y="395"/>
                      </a:lnTo>
                      <a:close/>
                      <a:moveTo>
                        <a:pt x="374" y="414"/>
                      </a:moveTo>
                      <a:lnTo>
                        <a:pt x="384" y="414"/>
                      </a:lnTo>
                      <a:lnTo>
                        <a:pt x="384" y="424"/>
                      </a:lnTo>
                      <a:lnTo>
                        <a:pt x="374" y="424"/>
                      </a:lnTo>
                      <a:lnTo>
                        <a:pt x="374" y="414"/>
                      </a:lnTo>
                      <a:close/>
                      <a:moveTo>
                        <a:pt x="374" y="435"/>
                      </a:moveTo>
                      <a:lnTo>
                        <a:pt x="384" y="435"/>
                      </a:lnTo>
                      <a:lnTo>
                        <a:pt x="384" y="444"/>
                      </a:lnTo>
                      <a:lnTo>
                        <a:pt x="374" y="444"/>
                      </a:lnTo>
                      <a:lnTo>
                        <a:pt x="374" y="435"/>
                      </a:lnTo>
                      <a:close/>
                      <a:moveTo>
                        <a:pt x="384" y="455"/>
                      </a:moveTo>
                      <a:lnTo>
                        <a:pt x="384" y="465"/>
                      </a:lnTo>
                      <a:lnTo>
                        <a:pt x="374" y="465"/>
                      </a:lnTo>
                      <a:lnTo>
                        <a:pt x="374" y="455"/>
                      </a:lnTo>
                      <a:lnTo>
                        <a:pt x="384" y="455"/>
                      </a:lnTo>
                      <a:close/>
                      <a:moveTo>
                        <a:pt x="355" y="30"/>
                      </a:moveTo>
                      <a:lnTo>
                        <a:pt x="365" y="30"/>
                      </a:lnTo>
                      <a:lnTo>
                        <a:pt x="365" y="40"/>
                      </a:lnTo>
                      <a:lnTo>
                        <a:pt x="355" y="40"/>
                      </a:lnTo>
                      <a:lnTo>
                        <a:pt x="355" y="30"/>
                      </a:lnTo>
                      <a:close/>
                      <a:moveTo>
                        <a:pt x="355" y="51"/>
                      </a:moveTo>
                      <a:lnTo>
                        <a:pt x="365" y="51"/>
                      </a:lnTo>
                      <a:lnTo>
                        <a:pt x="365" y="61"/>
                      </a:lnTo>
                      <a:lnTo>
                        <a:pt x="355" y="61"/>
                      </a:lnTo>
                      <a:lnTo>
                        <a:pt x="355" y="51"/>
                      </a:lnTo>
                      <a:close/>
                      <a:moveTo>
                        <a:pt x="355" y="72"/>
                      </a:moveTo>
                      <a:lnTo>
                        <a:pt x="365" y="72"/>
                      </a:lnTo>
                      <a:lnTo>
                        <a:pt x="365" y="81"/>
                      </a:lnTo>
                      <a:lnTo>
                        <a:pt x="355" y="81"/>
                      </a:lnTo>
                      <a:lnTo>
                        <a:pt x="355" y="72"/>
                      </a:lnTo>
                      <a:close/>
                      <a:moveTo>
                        <a:pt x="355" y="91"/>
                      </a:moveTo>
                      <a:lnTo>
                        <a:pt x="365" y="91"/>
                      </a:lnTo>
                      <a:lnTo>
                        <a:pt x="365" y="100"/>
                      </a:lnTo>
                      <a:lnTo>
                        <a:pt x="355" y="100"/>
                      </a:lnTo>
                      <a:lnTo>
                        <a:pt x="355" y="91"/>
                      </a:lnTo>
                      <a:close/>
                      <a:moveTo>
                        <a:pt x="355" y="111"/>
                      </a:moveTo>
                      <a:lnTo>
                        <a:pt x="365" y="111"/>
                      </a:lnTo>
                      <a:lnTo>
                        <a:pt x="365" y="121"/>
                      </a:lnTo>
                      <a:lnTo>
                        <a:pt x="355" y="121"/>
                      </a:lnTo>
                      <a:lnTo>
                        <a:pt x="355" y="111"/>
                      </a:lnTo>
                      <a:close/>
                      <a:moveTo>
                        <a:pt x="355" y="132"/>
                      </a:moveTo>
                      <a:lnTo>
                        <a:pt x="365" y="132"/>
                      </a:lnTo>
                      <a:lnTo>
                        <a:pt x="365" y="142"/>
                      </a:lnTo>
                      <a:lnTo>
                        <a:pt x="355" y="142"/>
                      </a:lnTo>
                      <a:lnTo>
                        <a:pt x="355" y="132"/>
                      </a:lnTo>
                      <a:close/>
                      <a:moveTo>
                        <a:pt x="355" y="152"/>
                      </a:moveTo>
                      <a:lnTo>
                        <a:pt x="365" y="152"/>
                      </a:lnTo>
                      <a:lnTo>
                        <a:pt x="365" y="162"/>
                      </a:lnTo>
                      <a:lnTo>
                        <a:pt x="355" y="162"/>
                      </a:lnTo>
                      <a:lnTo>
                        <a:pt x="355" y="152"/>
                      </a:lnTo>
                      <a:close/>
                      <a:moveTo>
                        <a:pt x="355" y="172"/>
                      </a:moveTo>
                      <a:lnTo>
                        <a:pt x="365" y="172"/>
                      </a:lnTo>
                      <a:lnTo>
                        <a:pt x="365" y="181"/>
                      </a:lnTo>
                      <a:lnTo>
                        <a:pt x="355" y="181"/>
                      </a:lnTo>
                      <a:lnTo>
                        <a:pt x="355" y="172"/>
                      </a:lnTo>
                      <a:close/>
                      <a:moveTo>
                        <a:pt x="355" y="192"/>
                      </a:moveTo>
                      <a:lnTo>
                        <a:pt x="365" y="192"/>
                      </a:lnTo>
                      <a:lnTo>
                        <a:pt x="365" y="202"/>
                      </a:lnTo>
                      <a:lnTo>
                        <a:pt x="355" y="202"/>
                      </a:lnTo>
                      <a:lnTo>
                        <a:pt x="355" y="192"/>
                      </a:lnTo>
                      <a:close/>
                      <a:moveTo>
                        <a:pt x="355" y="213"/>
                      </a:moveTo>
                      <a:lnTo>
                        <a:pt x="365" y="213"/>
                      </a:lnTo>
                      <a:lnTo>
                        <a:pt x="365" y="222"/>
                      </a:lnTo>
                      <a:lnTo>
                        <a:pt x="355" y="222"/>
                      </a:lnTo>
                      <a:lnTo>
                        <a:pt x="355" y="213"/>
                      </a:lnTo>
                      <a:close/>
                      <a:moveTo>
                        <a:pt x="355" y="233"/>
                      </a:moveTo>
                      <a:lnTo>
                        <a:pt x="365" y="233"/>
                      </a:lnTo>
                      <a:lnTo>
                        <a:pt x="365" y="243"/>
                      </a:lnTo>
                      <a:lnTo>
                        <a:pt x="355" y="243"/>
                      </a:lnTo>
                      <a:lnTo>
                        <a:pt x="355" y="233"/>
                      </a:lnTo>
                      <a:close/>
                      <a:moveTo>
                        <a:pt x="355" y="253"/>
                      </a:moveTo>
                      <a:lnTo>
                        <a:pt x="365" y="253"/>
                      </a:lnTo>
                      <a:lnTo>
                        <a:pt x="365" y="262"/>
                      </a:lnTo>
                      <a:lnTo>
                        <a:pt x="355" y="262"/>
                      </a:lnTo>
                      <a:lnTo>
                        <a:pt x="355" y="253"/>
                      </a:lnTo>
                      <a:close/>
                      <a:moveTo>
                        <a:pt x="355" y="273"/>
                      </a:moveTo>
                      <a:lnTo>
                        <a:pt x="365" y="273"/>
                      </a:lnTo>
                      <a:lnTo>
                        <a:pt x="365" y="283"/>
                      </a:lnTo>
                      <a:lnTo>
                        <a:pt x="355" y="283"/>
                      </a:lnTo>
                      <a:lnTo>
                        <a:pt x="355" y="273"/>
                      </a:lnTo>
                      <a:close/>
                      <a:moveTo>
                        <a:pt x="355" y="294"/>
                      </a:moveTo>
                      <a:lnTo>
                        <a:pt x="365" y="294"/>
                      </a:lnTo>
                      <a:lnTo>
                        <a:pt x="365" y="303"/>
                      </a:lnTo>
                      <a:lnTo>
                        <a:pt x="355" y="303"/>
                      </a:lnTo>
                      <a:lnTo>
                        <a:pt x="355" y="294"/>
                      </a:lnTo>
                      <a:close/>
                      <a:moveTo>
                        <a:pt x="355" y="314"/>
                      </a:moveTo>
                      <a:lnTo>
                        <a:pt x="365" y="314"/>
                      </a:lnTo>
                      <a:lnTo>
                        <a:pt x="365" y="324"/>
                      </a:lnTo>
                      <a:lnTo>
                        <a:pt x="355" y="324"/>
                      </a:lnTo>
                      <a:lnTo>
                        <a:pt x="355" y="314"/>
                      </a:lnTo>
                      <a:close/>
                      <a:moveTo>
                        <a:pt x="355" y="333"/>
                      </a:moveTo>
                      <a:lnTo>
                        <a:pt x="365" y="333"/>
                      </a:lnTo>
                      <a:lnTo>
                        <a:pt x="365" y="343"/>
                      </a:lnTo>
                      <a:lnTo>
                        <a:pt x="355" y="343"/>
                      </a:lnTo>
                      <a:lnTo>
                        <a:pt x="355" y="333"/>
                      </a:lnTo>
                      <a:close/>
                      <a:moveTo>
                        <a:pt x="355" y="354"/>
                      </a:moveTo>
                      <a:lnTo>
                        <a:pt x="365" y="354"/>
                      </a:lnTo>
                      <a:lnTo>
                        <a:pt x="365" y="364"/>
                      </a:lnTo>
                      <a:lnTo>
                        <a:pt x="355" y="364"/>
                      </a:lnTo>
                      <a:lnTo>
                        <a:pt x="355" y="354"/>
                      </a:lnTo>
                      <a:close/>
                      <a:moveTo>
                        <a:pt x="355" y="375"/>
                      </a:moveTo>
                      <a:lnTo>
                        <a:pt x="365" y="375"/>
                      </a:lnTo>
                      <a:lnTo>
                        <a:pt x="365" y="384"/>
                      </a:lnTo>
                      <a:lnTo>
                        <a:pt x="355" y="384"/>
                      </a:lnTo>
                      <a:lnTo>
                        <a:pt x="355" y="375"/>
                      </a:lnTo>
                      <a:close/>
                      <a:moveTo>
                        <a:pt x="355" y="395"/>
                      </a:moveTo>
                      <a:lnTo>
                        <a:pt x="365" y="395"/>
                      </a:lnTo>
                      <a:lnTo>
                        <a:pt x="365" y="405"/>
                      </a:lnTo>
                      <a:lnTo>
                        <a:pt x="355" y="405"/>
                      </a:lnTo>
                      <a:lnTo>
                        <a:pt x="355" y="395"/>
                      </a:lnTo>
                      <a:close/>
                      <a:moveTo>
                        <a:pt x="355" y="414"/>
                      </a:moveTo>
                      <a:lnTo>
                        <a:pt x="365" y="414"/>
                      </a:lnTo>
                      <a:lnTo>
                        <a:pt x="365" y="424"/>
                      </a:lnTo>
                      <a:lnTo>
                        <a:pt x="355" y="424"/>
                      </a:lnTo>
                      <a:lnTo>
                        <a:pt x="355" y="414"/>
                      </a:lnTo>
                      <a:close/>
                      <a:moveTo>
                        <a:pt x="355" y="435"/>
                      </a:moveTo>
                      <a:lnTo>
                        <a:pt x="365" y="435"/>
                      </a:lnTo>
                      <a:lnTo>
                        <a:pt x="365" y="444"/>
                      </a:lnTo>
                      <a:lnTo>
                        <a:pt x="355" y="444"/>
                      </a:lnTo>
                      <a:lnTo>
                        <a:pt x="355" y="435"/>
                      </a:lnTo>
                      <a:close/>
                      <a:moveTo>
                        <a:pt x="365" y="455"/>
                      </a:moveTo>
                      <a:lnTo>
                        <a:pt x="365" y="465"/>
                      </a:lnTo>
                      <a:lnTo>
                        <a:pt x="355" y="465"/>
                      </a:lnTo>
                      <a:lnTo>
                        <a:pt x="355" y="455"/>
                      </a:lnTo>
                      <a:lnTo>
                        <a:pt x="365" y="455"/>
                      </a:lnTo>
                      <a:close/>
                      <a:moveTo>
                        <a:pt x="335" y="30"/>
                      </a:moveTo>
                      <a:lnTo>
                        <a:pt x="344" y="30"/>
                      </a:lnTo>
                      <a:lnTo>
                        <a:pt x="344" y="40"/>
                      </a:lnTo>
                      <a:lnTo>
                        <a:pt x="335" y="40"/>
                      </a:lnTo>
                      <a:lnTo>
                        <a:pt x="335" y="30"/>
                      </a:lnTo>
                      <a:close/>
                      <a:moveTo>
                        <a:pt x="335" y="51"/>
                      </a:moveTo>
                      <a:lnTo>
                        <a:pt x="344" y="51"/>
                      </a:lnTo>
                      <a:lnTo>
                        <a:pt x="344" y="61"/>
                      </a:lnTo>
                      <a:lnTo>
                        <a:pt x="335" y="61"/>
                      </a:lnTo>
                      <a:lnTo>
                        <a:pt x="335" y="51"/>
                      </a:lnTo>
                      <a:close/>
                      <a:moveTo>
                        <a:pt x="335" y="72"/>
                      </a:moveTo>
                      <a:lnTo>
                        <a:pt x="344" y="72"/>
                      </a:lnTo>
                      <a:lnTo>
                        <a:pt x="344" y="81"/>
                      </a:lnTo>
                      <a:lnTo>
                        <a:pt x="335" y="81"/>
                      </a:lnTo>
                      <a:lnTo>
                        <a:pt x="335" y="72"/>
                      </a:lnTo>
                      <a:close/>
                      <a:moveTo>
                        <a:pt x="335" y="91"/>
                      </a:moveTo>
                      <a:lnTo>
                        <a:pt x="344" y="91"/>
                      </a:lnTo>
                      <a:lnTo>
                        <a:pt x="344" y="100"/>
                      </a:lnTo>
                      <a:lnTo>
                        <a:pt x="335" y="100"/>
                      </a:lnTo>
                      <a:lnTo>
                        <a:pt x="335" y="91"/>
                      </a:lnTo>
                      <a:close/>
                      <a:moveTo>
                        <a:pt x="335" y="111"/>
                      </a:moveTo>
                      <a:lnTo>
                        <a:pt x="344" y="111"/>
                      </a:lnTo>
                      <a:lnTo>
                        <a:pt x="344" y="121"/>
                      </a:lnTo>
                      <a:lnTo>
                        <a:pt x="335" y="121"/>
                      </a:lnTo>
                      <a:lnTo>
                        <a:pt x="335" y="111"/>
                      </a:lnTo>
                      <a:close/>
                      <a:moveTo>
                        <a:pt x="335" y="132"/>
                      </a:moveTo>
                      <a:lnTo>
                        <a:pt x="344" y="132"/>
                      </a:lnTo>
                      <a:lnTo>
                        <a:pt x="344" y="142"/>
                      </a:lnTo>
                      <a:lnTo>
                        <a:pt x="335" y="142"/>
                      </a:lnTo>
                      <a:lnTo>
                        <a:pt x="335" y="132"/>
                      </a:lnTo>
                      <a:close/>
                      <a:moveTo>
                        <a:pt x="335" y="152"/>
                      </a:moveTo>
                      <a:lnTo>
                        <a:pt x="344" y="152"/>
                      </a:lnTo>
                      <a:lnTo>
                        <a:pt x="344" y="162"/>
                      </a:lnTo>
                      <a:lnTo>
                        <a:pt x="335" y="162"/>
                      </a:lnTo>
                      <a:lnTo>
                        <a:pt x="335" y="152"/>
                      </a:lnTo>
                      <a:close/>
                      <a:moveTo>
                        <a:pt x="335" y="172"/>
                      </a:moveTo>
                      <a:lnTo>
                        <a:pt x="344" y="172"/>
                      </a:lnTo>
                      <a:lnTo>
                        <a:pt x="344" y="181"/>
                      </a:lnTo>
                      <a:lnTo>
                        <a:pt x="335" y="181"/>
                      </a:lnTo>
                      <a:lnTo>
                        <a:pt x="335" y="172"/>
                      </a:lnTo>
                      <a:close/>
                      <a:moveTo>
                        <a:pt x="335" y="192"/>
                      </a:moveTo>
                      <a:lnTo>
                        <a:pt x="344" y="192"/>
                      </a:lnTo>
                      <a:lnTo>
                        <a:pt x="344" y="202"/>
                      </a:lnTo>
                      <a:lnTo>
                        <a:pt x="335" y="202"/>
                      </a:lnTo>
                      <a:lnTo>
                        <a:pt x="335" y="192"/>
                      </a:lnTo>
                      <a:close/>
                      <a:moveTo>
                        <a:pt x="335" y="213"/>
                      </a:moveTo>
                      <a:lnTo>
                        <a:pt x="344" y="213"/>
                      </a:lnTo>
                      <a:lnTo>
                        <a:pt x="344" y="222"/>
                      </a:lnTo>
                      <a:lnTo>
                        <a:pt x="335" y="222"/>
                      </a:lnTo>
                      <a:lnTo>
                        <a:pt x="335" y="213"/>
                      </a:lnTo>
                      <a:close/>
                      <a:moveTo>
                        <a:pt x="335" y="233"/>
                      </a:moveTo>
                      <a:lnTo>
                        <a:pt x="344" y="233"/>
                      </a:lnTo>
                      <a:lnTo>
                        <a:pt x="344" y="243"/>
                      </a:lnTo>
                      <a:lnTo>
                        <a:pt x="335" y="243"/>
                      </a:lnTo>
                      <a:lnTo>
                        <a:pt x="335" y="233"/>
                      </a:lnTo>
                      <a:close/>
                      <a:moveTo>
                        <a:pt x="335" y="253"/>
                      </a:moveTo>
                      <a:lnTo>
                        <a:pt x="344" y="253"/>
                      </a:lnTo>
                      <a:lnTo>
                        <a:pt x="344" y="262"/>
                      </a:lnTo>
                      <a:lnTo>
                        <a:pt x="335" y="262"/>
                      </a:lnTo>
                      <a:lnTo>
                        <a:pt x="335" y="253"/>
                      </a:lnTo>
                      <a:close/>
                      <a:moveTo>
                        <a:pt x="335" y="273"/>
                      </a:moveTo>
                      <a:lnTo>
                        <a:pt x="344" y="273"/>
                      </a:lnTo>
                      <a:lnTo>
                        <a:pt x="344" y="283"/>
                      </a:lnTo>
                      <a:lnTo>
                        <a:pt x="335" y="283"/>
                      </a:lnTo>
                      <a:lnTo>
                        <a:pt x="335" y="273"/>
                      </a:lnTo>
                      <a:close/>
                      <a:moveTo>
                        <a:pt x="335" y="294"/>
                      </a:moveTo>
                      <a:lnTo>
                        <a:pt x="344" y="294"/>
                      </a:lnTo>
                      <a:lnTo>
                        <a:pt x="344" y="303"/>
                      </a:lnTo>
                      <a:lnTo>
                        <a:pt x="335" y="303"/>
                      </a:lnTo>
                      <a:lnTo>
                        <a:pt x="335" y="294"/>
                      </a:lnTo>
                      <a:close/>
                      <a:moveTo>
                        <a:pt x="335" y="314"/>
                      </a:moveTo>
                      <a:lnTo>
                        <a:pt x="344" y="314"/>
                      </a:lnTo>
                      <a:lnTo>
                        <a:pt x="344" y="324"/>
                      </a:lnTo>
                      <a:lnTo>
                        <a:pt x="335" y="324"/>
                      </a:lnTo>
                      <a:lnTo>
                        <a:pt x="335" y="314"/>
                      </a:lnTo>
                      <a:close/>
                      <a:moveTo>
                        <a:pt x="335" y="333"/>
                      </a:moveTo>
                      <a:lnTo>
                        <a:pt x="344" y="333"/>
                      </a:lnTo>
                      <a:lnTo>
                        <a:pt x="344" y="343"/>
                      </a:lnTo>
                      <a:lnTo>
                        <a:pt x="335" y="343"/>
                      </a:lnTo>
                      <a:lnTo>
                        <a:pt x="335" y="333"/>
                      </a:lnTo>
                      <a:close/>
                      <a:moveTo>
                        <a:pt x="335" y="354"/>
                      </a:moveTo>
                      <a:lnTo>
                        <a:pt x="344" y="354"/>
                      </a:lnTo>
                      <a:lnTo>
                        <a:pt x="344" y="364"/>
                      </a:lnTo>
                      <a:lnTo>
                        <a:pt x="335" y="364"/>
                      </a:lnTo>
                      <a:lnTo>
                        <a:pt x="335" y="354"/>
                      </a:lnTo>
                      <a:close/>
                      <a:moveTo>
                        <a:pt x="335" y="375"/>
                      </a:moveTo>
                      <a:lnTo>
                        <a:pt x="344" y="375"/>
                      </a:lnTo>
                      <a:lnTo>
                        <a:pt x="344" y="384"/>
                      </a:lnTo>
                      <a:lnTo>
                        <a:pt x="335" y="384"/>
                      </a:lnTo>
                      <a:lnTo>
                        <a:pt x="335" y="375"/>
                      </a:lnTo>
                      <a:close/>
                      <a:moveTo>
                        <a:pt x="335" y="395"/>
                      </a:moveTo>
                      <a:lnTo>
                        <a:pt x="344" y="395"/>
                      </a:lnTo>
                      <a:lnTo>
                        <a:pt x="344" y="405"/>
                      </a:lnTo>
                      <a:lnTo>
                        <a:pt x="335" y="405"/>
                      </a:lnTo>
                      <a:lnTo>
                        <a:pt x="335" y="395"/>
                      </a:lnTo>
                      <a:close/>
                      <a:moveTo>
                        <a:pt x="335" y="414"/>
                      </a:moveTo>
                      <a:lnTo>
                        <a:pt x="344" y="414"/>
                      </a:lnTo>
                      <a:lnTo>
                        <a:pt x="344" y="424"/>
                      </a:lnTo>
                      <a:lnTo>
                        <a:pt x="335" y="424"/>
                      </a:lnTo>
                      <a:lnTo>
                        <a:pt x="335" y="414"/>
                      </a:lnTo>
                      <a:close/>
                      <a:moveTo>
                        <a:pt x="335" y="435"/>
                      </a:moveTo>
                      <a:lnTo>
                        <a:pt x="344" y="435"/>
                      </a:lnTo>
                      <a:lnTo>
                        <a:pt x="344" y="444"/>
                      </a:lnTo>
                      <a:lnTo>
                        <a:pt x="335" y="444"/>
                      </a:lnTo>
                      <a:lnTo>
                        <a:pt x="335" y="435"/>
                      </a:lnTo>
                      <a:close/>
                      <a:moveTo>
                        <a:pt x="344" y="455"/>
                      </a:moveTo>
                      <a:lnTo>
                        <a:pt x="344" y="465"/>
                      </a:lnTo>
                      <a:lnTo>
                        <a:pt x="335" y="465"/>
                      </a:lnTo>
                      <a:lnTo>
                        <a:pt x="335" y="455"/>
                      </a:lnTo>
                      <a:lnTo>
                        <a:pt x="344" y="455"/>
                      </a:lnTo>
                      <a:close/>
                      <a:moveTo>
                        <a:pt x="314" y="30"/>
                      </a:moveTo>
                      <a:lnTo>
                        <a:pt x="324" y="30"/>
                      </a:lnTo>
                      <a:lnTo>
                        <a:pt x="324" y="40"/>
                      </a:lnTo>
                      <a:lnTo>
                        <a:pt x="314" y="40"/>
                      </a:lnTo>
                      <a:lnTo>
                        <a:pt x="314" y="30"/>
                      </a:lnTo>
                      <a:close/>
                      <a:moveTo>
                        <a:pt x="314" y="51"/>
                      </a:moveTo>
                      <a:lnTo>
                        <a:pt x="324" y="51"/>
                      </a:lnTo>
                      <a:lnTo>
                        <a:pt x="324" y="61"/>
                      </a:lnTo>
                      <a:lnTo>
                        <a:pt x="314" y="61"/>
                      </a:lnTo>
                      <a:lnTo>
                        <a:pt x="314" y="51"/>
                      </a:lnTo>
                      <a:close/>
                      <a:moveTo>
                        <a:pt x="314" y="72"/>
                      </a:moveTo>
                      <a:lnTo>
                        <a:pt x="324" y="72"/>
                      </a:lnTo>
                      <a:lnTo>
                        <a:pt x="324" y="81"/>
                      </a:lnTo>
                      <a:lnTo>
                        <a:pt x="314" y="81"/>
                      </a:lnTo>
                      <a:lnTo>
                        <a:pt x="314" y="72"/>
                      </a:lnTo>
                      <a:close/>
                      <a:moveTo>
                        <a:pt x="314" y="91"/>
                      </a:moveTo>
                      <a:lnTo>
                        <a:pt x="324" y="91"/>
                      </a:lnTo>
                      <a:lnTo>
                        <a:pt x="324" y="100"/>
                      </a:lnTo>
                      <a:lnTo>
                        <a:pt x="314" y="100"/>
                      </a:lnTo>
                      <a:lnTo>
                        <a:pt x="314" y="91"/>
                      </a:lnTo>
                      <a:close/>
                      <a:moveTo>
                        <a:pt x="314" y="111"/>
                      </a:moveTo>
                      <a:lnTo>
                        <a:pt x="324" y="111"/>
                      </a:lnTo>
                      <a:lnTo>
                        <a:pt x="324" y="121"/>
                      </a:lnTo>
                      <a:lnTo>
                        <a:pt x="314" y="121"/>
                      </a:lnTo>
                      <a:lnTo>
                        <a:pt x="314" y="111"/>
                      </a:lnTo>
                      <a:close/>
                      <a:moveTo>
                        <a:pt x="314" y="132"/>
                      </a:moveTo>
                      <a:lnTo>
                        <a:pt x="324" y="132"/>
                      </a:lnTo>
                      <a:lnTo>
                        <a:pt x="324" y="142"/>
                      </a:lnTo>
                      <a:lnTo>
                        <a:pt x="314" y="142"/>
                      </a:lnTo>
                      <a:lnTo>
                        <a:pt x="314" y="132"/>
                      </a:lnTo>
                      <a:close/>
                      <a:moveTo>
                        <a:pt x="314" y="152"/>
                      </a:moveTo>
                      <a:lnTo>
                        <a:pt x="324" y="152"/>
                      </a:lnTo>
                      <a:lnTo>
                        <a:pt x="324" y="162"/>
                      </a:lnTo>
                      <a:lnTo>
                        <a:pt x="314" y="162"/>
                      </a:lnTo>
                      <a:lnTo>
                        <a:pt x="314" y="152"/>
                      </a:lnTo>
                      <a:close/>
                      <a:moveTo>
                        <a:pt x="314" y="172"/>
                      </a:moveTo>
                      <a:lnTo>
                        <a:pt x="324" y="172"/>
                      </a:lnTo>
                      <a:lnTo>
                        <a:pt x="324" y="181"/>
                      </a:lnTo>
                      <a:lnTo>
                        <a:pt x="314" y="181"/>
                      </a:lnTo>
                      <a:lnTo>
                        <a:pt x="314" y="172"/>
                      </a:lnTo>
                      <a:close/>
                      <a:moveTo>
                        <a:pt x="314" y="192"/>
                      </a:moveTo>
                      <a:lnTo>
                        <a:pt x="324" y="192"/>
                      </a:lnTo>
                      <a:lnTo>
                        <a:pt x="324" y="202"/>
                      </a:lnTo>
                      <a:lnTo>
                        <a:pt x="314" y="202"/>
                      </a:lnTo>
                      <a:lnTo>
                        <a:pt x="314" y="192"/>
                      </a:lnTo>
                      <a:close/>
                      <a:moveTo>
                        <a:pt x="314" y="213"/>
                      </a:moveTo>
                      <a:lnTo>
                        <a:pt x="324" y="213"/>
                      </a:lnTo>
                      <a:lnTo>
                        <a:pt x="324" y="222"/>
                      </a:lnTo>
                      <a:lnTo>
                        <a:pt x="314" y="222"/>
                      </a:lnTo>
                      <a:lnTo>
                        <a:pt x="314" y="213"/>
                      </a:lnTo>
                      <a:close/>
                      <a:moveTo>
                        <a:pt x="314" y="233"/>
                      </a:moveTo>
                      <a:lnTo>
                        <a:pt x="324" y="233"/>
                      </a:lnTo>
                      <a:lnTo>
                        <a:pt x="324" y="243"/>
                      </a:lnTo>
                      <a:lnTo>
                        <a:pt x="314" y="243"/>
                      </a:lnTo>
                      <a:lnTo>
                        <a:pt x="314" y="233"/>
                      </a:lnTo>
                      <a:close/>
                      <a:moveTo>
                        <a:pt x="314" y="253"/>
                      </a:moveTo>
                      <a:lnTo>
                        <a:pt x="324" y="253"/>
                      </a:lnTo>
                      <a:lnTo>
                        <a:pt x="324" y="262"/>
                      </a:lnTo>
                      <a:lnTo>
                        <a:pt x="314" y="262"/>
                      </a:lnTo>
                      <a:lnTo>
                        <a:pt x="314" y="253"/>
                      </a:lnTo>
                      <a:close/>
                      <a:moveTo>
                        <a:pt x="314" y="273"/>
                      </a:moveTo>
                      <a:lnTo>
                        <a:pt x="324" y="273"/>
                      </a:lnTo>
                      <a:lnTo>
                        <a:pt x="324" y="283"/>
                      </a:lnTo>
                      <a:lnTo>
                        <a:pt x="314" y="283"/>
                      </a:lnTo>
                      <a:lnTo>
                        <a:pt x="314" y="273"/>
                      </a:lnTo>
                      <a:close/>
                      <a:moveTo>
                        <a:pt x="314" y="294"/>
                      </a:moveTo>
                      <a:lnTo>
                        <a:pt x="324" y="294"/>
                      </a:lnTo>
                      <a:lnTo>
                        <a:pt x="324" y="303"/>
                      </a:lnTo>
                      <a:lnTo>
                        <a:pt x="314" y="303"/>
                      </a:lnTo>
                      <a:lnTo>
                        <a:pt x="314" y="294"/>
                      </a:lnTo>
                      <a:close/>
                      <a:moveTo>
                        <a:pt x="314" y="314"/>
                      </a:moveTo>
                      <a:lnTo>
                        <a:pt x="324" y="314"/>
                      </a:lnTo>
                      <a:lnTo>
                        <a:pt x="324" y="324"/>
                      </a:lnTo>
                      <a:lnTo>
                        <a:pt x="314" y="324"/>
                      </a:lnTo>
                      <a:lnTo>
                        <a:pt x="314" y="314"/>
                      </a:lnTo>
                      <a:close/>
                      <a:moveTo>
                        <a:pt x="314" y="333"/>
                      </a:moveTo>
                      <a:lnTo>
                        <a:pt x="324" y="333"/>
                      </a:lnTo>
                      <a:lnTo>
                        <a:pt x="324" y="343"/>
                      </a:lnTo>
                      <a:lnTo>
                        <a:pt x="314" y="343"/>
                      </a:lnTo>
                      <a:lnTo>
                        <a:pt x="314" y="333"/>
                      </a:lnTo>
                      <a:close/>
                      <a:moveTo>
                        <a:pt x="314" y="354"/>
                      </a:moveTo>
                      <a:lnTo>
                        <a:pt x="324" y="354"/>
                      </a:lnTo>
                      <a:lnTo>
                        <a:pt x="324" y="364"/>
                      </a:lnTo>
                      <a:lnTo>
                        <a:pt x="314" y="364"/>
                      </a:lnTo>
                      <a:lnTo>
                        <a:pt x="314" y="354"/>
                      </a:lnTo>
                      <a:close/>
                      <a:moveTo>
                        <a:pt x="314" y="375"/>
                      </a:moveTo>
                      <a:lnTo>
                        <a:pt x="324" y="375"/>
                      </a:lnTo>
                      <a:lnTo>
                        <a:pt x="324" y="384"/>
                      </a:lnTo>
                      <a:lnTo>
                        <a:pt x="314" y="384"/>
                      </a:lnTo>
                      <a:lnTo>
                        <a:pt x="314" y="375"/>
                      </a:lnTo>
                      <a:close/>
                      <a:moveTo>
                        <a:pt x="314" y="395"/>
                      </a:moveTo>
                      <a:lnTo>
                        <a:pt x="324" y="395"/>
                      </a:lnTo>
                      <a:lnTo>
                        <a:pt x="324" y="405"/>
                      </a:lnTo>
                      <a:lnTo>
                        <a:pt x="314" y="405"/>
                      </a:lnTo>
                      <a:lnTo>
                        <a:pt x="314" y="395"/>
                      </a:lnTo>
                      <a:close/>
                      <a:moveTo>
                        <a:pt x="314" y="414"/>
                      </a:moveTo>
                      <a:lnTo>
                        <a:pt x="324" y="414"/>
                      </a:lnTo>
                      <a:lnTo>
                        <a:pt x="324" y="424"/>
                      </a:lnTo>
                      <a:lnTo>
                        <a:pt x="314" y="424"/>
                      </a:lnTo>
                      <a:lnTo>
                        <a:pt x="314" y="414"/>
                      </a:lnTo>
                      <a:close/>
                      <a:moveTo>
                        <a:pt x="314" y="435"/>
                      </a:moveTo>
                      <a:lnTo>
                        <a:pt x="324" y="435"/>
                      </a:lnTo>
                      <a:lnTo>
                        <a:pt x="324" y="444"/>
                      </a:lnTo>
                      <a:lnTo>
                        <a:pt x="314" y="444"/>
                      </a:lnTo>
                      <a:lnTo>
                        <a:pt x="314" y="435"/>
                      </a:lnTo>
                      <a:close/>
                      <a:moveTo>
                        <a:pt x="324" y="455"/>
                      </a:moveTo>
                      <a:lnTo>
                        <a:pt x="324" y="465"/>
                      </a:lnTo>
                      <a:lnTo>
                        <a:pt x="314" y="465"/>
                      </a:lnTo>
                      <a:lnTo>
                        <a:pt x="314" y="455"/>
                      </a:lnTo>
                      <a:lnTo>
                        <a:pt x="324" y="455"/>
                      </a:lnTo>
                      <a:close/>
                      <a:moveTo>
                        <a:pt x="293" y="30"/>
                      </a:moveTo>
                      <a:lnTo>
                        <a:pt x="303" y="30"/>
                      </a:lnTo>
                      <a:lnTo>
                        <a:pt x="303" y="40"/>
                      </a:lnTo>
                      <a:lnTo>
                        <a:pt x="293" y="40"/>
                      </a:lnTo>
                      <a:lnTo>
                        <a:pt x="293" y="30"/>
                      </a:lnTo>
                      <a:close/>
                      <a:moveTo>
                        <a:pt x="293" y="51"/>
                      </a:moveTo>
                      <a:lnTo>
                        <a:pt x="303" y="51"/>
                      </a:lnTo>
                      <a:lnTo>
                        <a:pt x="303" y="61"/>
                      </a:lnTo>
                      <a:lnTo>
                        <a:pt x="293" y="61"/>
                      </a:lnTo>
                      <a:lnTo>
                        <a:pt x="293" y="51"/>
                      </a:lnTo>
                      <a:close/>
                      <a:moveTo>
                        <a:pt x="293" y="72"/>
                      </a:moveTo>
                      <a:lnTo>
                        <a:pt x="303" y="72"/>
                      </a:lnTo>
                      <a:lnTo>
                        <a:pt x="303" y="81"/>
                      </a:lnTo>
                      <a:lnTo>
                        <a:pt x="293" y="81"/>
                      </a:lnTo>
                      <a:lnTo>
                        <a:pt x="293" y="72"/>
                      </a:lnTo>
                      <a:close/>
                      <a:moveTo>
                        <a:pt x="293" y="91"/>
                      </a:moveTo>
                      <a:lnTo>
                        <a:pt x="303" y="91"/>
                      </a:lnTo>
                      <a:lnTo>
                        <a:pt x="303" y="100"/>
                      </a:lnTo>
                      <a:lnTo>
                        <a:pt x="293" y="100"/>
                      </a:lnTo>
                      <a:lnTo>
                        <a:pt x="293" y="91"/>
                      </a:lnTo>
                      <a:close/>
                      <a:moveTo>
                        <a:pt x="293" y="111"/>
                      </a:moveTo>
                      <a:lnTo>
                        <a:pt x="303" y="111"/>
                      </a:lnTo>
                      <a:lnTo>
                        <a:pt x="303" y="121"/>
                      </a:lnTo>
                      <a:lnTo>
                        <a:pt x="293" y="121"/>
                      </a:lnTo>
                      <a:lnTo>
                        <a:pt x="293" y="111"/>
                      </a:lnTo>
                      <a:close/>
                      <a:moveTo>
                        <a:pt x="293" y="132"/>
                      </a:moveTo>
                      <a:lnTo>
                        <a:pt x="303" y="132"/>
                      </a:lnTo>
                      <a:lnTo>
                        <a:pt x="303" y="142"/>
                      </a:lnTo>
                      <a:lnTo>
                        <a:pt x="293" y="142"/>
                      </a:lnTo>
                      <a:lnTo>
                        <a:pt x="293" y="132"/>
                      </a:lnTo>
                      <a:close/>
                      <a:moveTo>
                        <a:pt x="293" y="152"/>
                      </a:moveTo>
                      <a:lnTo>
                        <a:pt x="303" y="152"/>
                      </a:lnTo>
                      <a:lnTo>
                        <a:pt x="303" y="162"/>
                      </a:lnTo>
                      <a:lnTo>
                        <a:pt x="293" y="162"/>
                      </a:lnTo>
                      <a:lnTo>
                        <a:pt x="293" y="152"/>
                      </a:lnTo>
                      <a:close/>
                      <a:moveTo>
                        <a:pt x="293" y="172"/>
                      </a:moveTo>
                      <a:lnTo>
                        <a:pt x="303" y="172"/>
                      </a:lnTo>
                      <a:lnTo>
                        <a:pt x="303" y="181"/>
                      </a:lnTo>
                      <a:lnTo>
                        <a:pt x="293" y="181"/>
                      </a:lnTo>
                      <a:lnTo>
                        <a:pt x="293" y="172"/>
                      </a:lnTo>
                      <a:close/>
                      <a:moveTo>
                        <a:pt x="293" y="192"/>
                      </a:moveTo>
                      <a:lnTo>
                        <a:pt x="303" y="192"/>
                      </a:lnTo>
                      <a:lnTo>
                        <a:pt x="303" y="202"/>
                      </a:lnTo>
                      <a:lnTo>
                        <a:pt x="293" y="202"/>
                      </a:lnTo>
                      <a:lnTo>
                        <a:pt x="293" y="192"/>
                      </a:lnTo>
                      <a:close/>
                      <a:moveTo>
                        <a:pt x="293" y="213"/>
                      </a:moveTo>
                      <a:lnTo>
                        <a:pt x="303" y="213"/>
                      </a:lnTo>
                      <a:lnTo>
                        <a:pt x="303" y="222"/>
                      </a:lnTo>
                      <a:lnTo>
                        <a:pt x="293" y="222"/>
                      </a:lnTo>
                      <a:lnTo>
                        <a:pt x="293" y="213"/>
                      </a:lnTo>
                      <a:close/>
                      <a:moveTo>
                        <a:pt x="293" y="233"/>
                      </a:moveTo>
                      <a:lnTo>
                        <a:pt x="303" y="233"/>
                      </a:lnTo>
                      <a:lnTo>
                        <a:pt x="303" y="243"/>
                      </a:lnTo>
                      <a:lnTo>
                        <a:pt x="293" y="243"/>
                      </a:lnTo>
                      <a:lnTo>
                        <a:pt x="293" y="233"/>
                      </a:lnTo>
                      <a:close/>
                      <a:moveTo>
                        <a:pt x="293" y="253"/>
                      </a:moveTo>
                      <a:lnTo>
                        <a:pt x="303" y="253"/>
                      </a:lnTo>
                      <a:lnTo>
                        <a:pt x="303" y="262"/>
                      </a:lnTo>
                      <a:lnTo>
                        <a:pt x="293" y="262"/>
                      </a:lnTo>
                      <a:lnTo>
                        <a:pt x="293" y="253"/>
                      </a:lnTo>
                      <a:close/>
                      <a:moveTo>
                        <a:pt x="293" y="273"/>
                      </a:moveTo>
                      <a:lnTo>
                        <a:pt x="303" y="273"/>
                      </a:lnTo>
                      <a:lnTo>
                        <a:pt x="303" y="283"/>
                      </a:lnTo>
                      <a:lnTo>
                        <a:pt x="293" y="283"/>
                      </a:lnTo>
                      <a:lnTo>
                        <a:pt x="293" y="273"/>
                      </a:lnTo>
                      <a:close/>
                      <a:moveTo>
                        <a:pt x="293" y="294"/>
                      </a:moveTo>
                      <a:lnTo>
                        <a:pt x="303" y="294"/>
                      </a:lnTo>
                      <a:lnTo>
                        <a:pt x="303" y="303"/>
                      </a:lnTo>
                      <a:lnTo>
                        <a:pt x="293" y="303"/>
                      </a:lnTo>
                      <a:lnTo>
                        <a:pt x="293" y="294"/>
                      </a:lnTo>
                      <a:close/>
                      <a:moveTo>
                        <a:pt x="293" y="314"/>
                      </a:moveTo>
                      <a:lnTo>
                        <a:pt x="303" y="314"/>
                      </a:lnTo>
                      <a:lnTo>
                        <a:pt x="303" y="324"/>
                      </a:lnTo>
                      <a:lnTo>
                        <a:pt x="293" y="324"/>
                      </a:lnTo>
                      <a:lnTo>
                        <a:pt x="293" y="314"/>
                      </a:lnTo>
                      <a:close/>
                      <a:moveTo>
                        <a:pt x="293" y="333"/>
                      </a:moveTo>
                      <a:lnTo>
                        <a:pt x="303" y="333"/>
                      </a:lnTo>
                      <a:lnTo>
                        <a:pt x="303" y="343"/>
                      </a:lnTo>
                      <a:lnTo>
                        <a:pt x="293" y="343"/>
                      </a:lnTo>
                      <a:lnTo>
                        <a:pt x="293" y="333"/>
                      </a:lnTo>
                      <a:close/>
                      <a:moveTo>
                        <a:pt x="293" y="354"/>
                      </a:moveTo>
                      <a:lnTo>
                        <a:pt x="303" y="354"/>
                      </a:lnTo>
                      <a:lnTo>
                        <a:pt x="303" y="364"/>
                      </a:lnTo>
                      <a:lnTo>
                        <a:pt x="293" y="364"/>
                      </a:lnTo>
                      <a:lnTo>
                        <a:pt x="293" y="354"/>
                      </a:lnTo>
                      <a:close/>
                      <a:moveTo>
                        <a:pt x="293" y="375"/>
                      </a:moveTo>
                      <a:lnTo>
                        <a:pt x="303" y="375"/>
                      </a:lnTo>
                      <a:lnTo>
                        <a:pt x="303" y="384"/>
                      </a:lnTo>
                      <a:lnTo>
                        <a:pt x="293" y="384"/>
                      </a:lnTo>
                      <a:lnTo>
                        <a:pt x="293" y="375"/>
                      </a:lnTo>
                      <a:close/>
                      <a:moveTo>
                        <a:pt x="293" y="395"/>
                      </a:moveTo>
                      <a:lnTo>
                        <a:pt x="303" y="395"/>
                      </a:lnTo>
                      <a:lnTo>
                        <a:pt x="303" y="405"/>
                      </a:lnTo>
                      <a:lnTo>
                        <a:pt x="293" y="405"/>
                      </a:lnTo>
                      <a:lnTo>
                        <a:pt x="293" y="395"/>
                      </a:lnTo>
                      <a:close/>
                      <a:moveTo>
                        <a:pt x="293" y="414"/>
                      </a:moveTo>
                      <a:lnTo>
                        <a:pt x="303" y="414"/>
                      </a:lnTo>
                      <a:lnTo>
                        <a:pt x="303" y="424"/>
                      </a:lnTo>
                      <a:lnTo>
                        <a:pt x="293" y="424"/>
                      </a:lnTo>
                      <a:lnTo>
                        <a:pt x="293" y="414"/>
                      </a:lnTo>
                      <a:close/>
                      <a:moveTo>
                        <a:pt x="293" y="435"/>
                      </a:moveTo>
                      <a:lnTo>
                        <a:pt x="303" y="435"/>
                      </a:lnTo>
                      <a:lnTo>
                        <a:pt x="303" y="444"/>
                      </a:lnTo>
                      <a:lnTo>
                        <a:pt x="293" y="444"/>
                      </a:lnTo>
                      <a:lnTo>
                        <a:pt x="293" y="435"/>
                      </a:lnTo>
                      <a:close/>
                      <a:moveTo>
                        <a:pt x="303" y="455"/>
                      </a:moveTo>
                      <a:lnTo>
                        <a:pt x="303" y="465"/>
                      </a:lnTo>
                      <a:lnTo>
                        <a:pt x="293" y="465"/>
                      </a:lnTo>
                      <a:lnTo>
                        <a:pt x="293" y="455"/>
                      </a:lnTo>
                      <a:lnTo>
                        <a:pt x="303" y="455"/>
                      </a:lnTo>
                      <a:close/>
                      <a:moveTo>
                        <a:pt x="274" y="30"/>
                      </a:moveTo>
                      <a:lnTo>
                        <a:pt x="284" y="30"/>
                      </a:lnTo>
                      <a:lnTo>
                        <a:pt x="284" y="40"/>
                      </a:lnTo>
                      <a:lnTo>
                        <a:pt x="274" y="40"/>
                      </a:lnTo>
                      <a:lnTo>
                        <a:pt x="274" y="30"/>
                      </a:lnTo>
                      <a:close/>
                      <a:moveTo>
                        <a:pt x="274" y="51"/>
                      </a:moveTo>
                      <a:lnTo>
                        <a:pt x="284" y="51"/>
                      </a:lnTo>
                      <a:lnTo>
                        <a:pt x="284" y="61"/>
                      </a:lnTo>
                      <a:lnTo>
                        <a:pt x="274" y="61"/>
                      </a:lnTo>
                      <a:lnTo>
                        <a:pt x="274" y="51"/>
                      </a:lnTo>
                      <a:close/>
                      <a:moveTo>
                        <a:pt x="274" y="72"/>
                      </a:moveTo>
                      <a:lnTo>
                        <a:pt x="284" y="72"/>
                      </a:lnTo>
                      <a:lnTo>
                        <a:pt x="284" y="81"/>
                      </a:lnTo>
                      <a:lnTo>
                        <a:pt x="274" y="81"/>
                      </a:lnTo>
                      <a:lnTo>
                        <a:pt x="274" y="72"/>
                      </a:lnTo>
                      <a:close/>
                      <a:moveTo>
                        <a:pt x="274" y="91"/>
                      </a:moveTo>
                      <a:lnTo>
                        <a:pt x="284" y="91"/>
                      </a:lnTo>
                      <a:lnTo>
                        <a:pt x="284" y="100"/>
                      </a:lnTo>
                      <a:lnTo>
                        <a:pt x="274" y="100"/>
                      </a:lnTo>
                      <a:lnTo>
                        <a:pt x="274" y="91"/>
                      </a:lnTo>
                      <a:close/>
                      <a:moveTo>
                        <a:pt x="274" y="111"/>
                      </a:moveTo>
                      <a:lnTo>
                        <a:pt x="284" y="111"/>
                      </a:lnTo>
                      <a:lnTo>
                        <a:pt x="284" y="121"/>
                      </a:lnTo>
                      <a:lnTo>
                        <a:pt x="274" y="121"/>
                      </a:lnTo>
                      <a:lnTo>
                        <a:pt x="274" y="111"/>
                      </a:lnTo>
                      <a:close/>
                      <a:moveTo>
                        <a:pt x="274" y="132"/>
                      </a:moveTo>
                      <a:lnTo>
                        <a:pt x="284" y="132"/>
                      </a:lnTo>
                      <a:lnTo>
                        <a:pt x="284" y="142"/>
                      </a:lnTo>
                      <a:lnTo>
                        <a:pt x="274" y="142"/>
                      </a:lnTo>
                      <a:lnTo>
                        <a:pt x="274" y="132"/>
                      </a:lnTo>
                      <a:close/>
                      <a:moveTo>
                        <a:pt x="274" y="152"/>
                      </a:moveTo>
                      <a:lnTo>
                        <a:pt x="284" y="152"/>
                      </a:lnTo>
                      <a:lnTo>
                        <a:pt x="284" y="162"/>
                      </a:lnTo>
                      <a:lnTo>
                        <a:pt x="274" y="162"/>
                      </a:lnTo>
                      <a:lnTo>
                        <a:pt x="274" y="152"/>
                      </a:lnTo>
                      <a:close/>
                      <a:moveTo>
                        <a:pt x="274" y="172"/>
                      </a:moveTo>
                      <a:lnTo>
                        <a:pt x="284" y="172"/>
                      </a:lnTo>
                      <a:lnTo>
                        <a:pt x="284" y="181"/>
                      </a:lnTo>
                      <a:lnTo>
                        <a:pt x="274" y="181"/>
                      </a:lnTo>
                      <a:lnTo>
                        <a:pt x="274" y="172"/>
                      </a:lnTo>
                      <a:close/>
                      <a:moveTo>
                        <a:pt x="274" y="192"/>
                      </a:moveTo>
                      <a:lnTo>
                        <a:pt x="284" y="192"/>
                      </a:lnTo>
                      <a:lnTo>
                        <a:pt x="284" y="202"/>
                      </a:lnTo>
                      <a:lnTo>
                        <a:pt x="274" y="202"/>
                      </a:lnTo>
                      <a:lnTo>
                        <a:pt x="274" y="192"/>
                      </a:lnTo>
                      <a:close/>
                      <a:moveTo>
                        <a:pt x="274" y="213"/>
                      </a:moveTo>
                      <a:lnTo>
                        <a:pt x="284" y="213"/>
                      </a:lnTo>
                      <a:lnTo>
                        <a:pt x="284" y="222"/>
                      </a:lnTo>
                      <a:lnTo>
                        <a:pt x="274" y="222"/>
                      </a:lnTo>
                      <a:lnTo>
                        <a:pt x="274" y="213"/>
                      </a:lnTo>
                      <a:close/>
                      <a:moveTo>
                        <a:pt x="274" y="233"/>
                      </a:moveTo>
                      <a:lnTo>
                        <a:pt x="284" y="233"/>
                      </a:lnTo>
                      <a:lnTo>
                        <a:pt x="284" y="243"/>
                      </a:lnTo>
                      <a:lnTo>
                        <a:pt x="274" y="243"/>
                      </a:lnTo>
                      <a:lnTo>
                        <a:pt x="274" y="233"/>
                      </a:lnTo>
                      <a:close/>
                      <a:moveTo>
                        <a:pt x="274" y="253"/>
                      </a:moveTo>
                      <a:lnTo>
                        <a:pt x="284" y="253"/>
                      </a:lnTo>
                      <a:lnTo>
                        <a:pt x="284" y="262"/>
                      </a:lnTo>
                      <a:lnTo>
                        <a:pt x="274" y="262"/>
                      </a:lnTo>
                      <a:lnTo>
                        <a:pt x="274" y="253"/>
                      </a:lnTo>
                      <a:close/>
                      <a:moveTo>
                        <a:pt x="274" y="273"/>
                      </a:moveTo>
                      <a:lnTo>
                        <a:pt x="284" y="273"/>
                      </a:lnTo>
                      <a:lnTo>
                        <a:pt x="284" y="283"/>
                      </a:lnTo>
                      <a:lnTo>
                        <a:pt x="274" y="283"/>
                      </a:lnTo>
                      <a:lnTo>
                        <a:pt x="274" y="273"/>
                      </a:lnTo>
                      <a:close/>
                      <a:moveTo>
                        <a:pt x="274" y="294"/>
                      </a:moveTo>
                      <a:lnTo>
                        <a:pt x="284" y="294"/>
                      </a:lnTo>
                      <a:lnTo>
                        <a:pt x="284" y="303"/>
                      </a:lnTo>
                      <a:lnTo>
                        <a:pt x="274" y="303"/>
                      </a:lnTo>
                      <a:lnTo>
                        <a:pt x="274" y="294"/>
                      </a:lnTo>
                      <a:close/>
                      <a:moveTo>
                        <a:pt x="274" y="314"/>
                      </a:moveTo>
                      <a:lnTo>
                        <a:pt x="284" y="314"/>
                      </a:lnTo>
                      <a:lnTo>
                        <a:pt x="284" y="324"/>
                      </a:lnTo>
                      <a:lnTo>
                        <a:pt x="274" y="324"/>
                      </a:lnTo>
                      <a:lnTo>
                        <a:pt x="274" y="314"/>
                      </a:lnTo>
                      <a:close/>
                      <a:moveTo>
                        <a:pt x="274" y="333"/>
                      </a:moveTo>
                      <a:lnTo>
                        <a:pt x="284" y="333"/>
                      </a:lnTo>
                      <a:lnTo>
                        <a:pt x="284" y="343"/>
                      </a:lnTo>
                      <a:lnTo>
                        <a:pt x="274" y="343"/>
                      </a:lnTo>
                      <a:lnTo>
                        <a:pt x="274" y="333"/>
                      </a:lnTo>
                      <a:close/>
                      <a:moveTo>
                        <a:pt x="274" y="354"/>
                      </a:moveTo>
                      <a:lnTo>
                        <a:pt x="284" y="354"/>
                      </a:lnTo>
                      <a:lnTo>
                        <a:pt x="284" y="364"/>
                      </a:lnTo>
                      <a:lnTo>
                        <a:pt x="274" y="364"/>
                      </a:lnTo>
                      <a:lnTo>
                        <a:pt x="274" y="354"/>
                      </a:lnTo>
                      <a:close/>
                      <a:moveTo>
                        <a:pt x="274" y="375"/>
                      </a:moveTo>
                      <a:lnTo>
                        <a:pt x="284" y="375"/>
                      </a:lnTo>
                      <a:lnTo>
                        <a:pt x="284" y="384"/>
                      </a:lnTo>
                      <a:lnTo>
                        <a:pt x="274" y="384"/>
                      </a:lnTo>
                      <a:lnTo>
                        <a:pt x="274" y="375"/>
                      </a:lnTo>
                      <a:close/>
                      <a:moveTo>
                        <a:pt x="274" y="395"/>
                      </a:moveTo>
                      <a:lnTo>
                        <a:pt x="284" y="395"/>
                      </a:lnTo>
                      <a:lnTo>
                        <a:pt x="284" y="405"/>
                      </a:lnTo>
                      <a:lnTo>
                        <a:pt x="274" y="405"/>
                      </a:lnTo>
                      <a:lnTo>
                        <a:pt x="274" y="395"/>
                      </a:lnTo>
                      <a:close/>
                      <a:moveTo>
                        <a:pt x="274" y="414"/>
                      </a:moveTo>
                      <a:lnTo>
                        <a:pt x="284" y="414"/>
                      </a:lnTo>
                      <a:lnTo>
                        <a:pt x="284" y="424"/>
                      </a:lnTo>
                      <a:lnTo>
                        <a:pt x="274" y="424"/>
                      </a:lnTo>
                      <a:lnTo>
                        <a:pt x="274" y="414"/>
                      </a:lnTo>
                      <a:close/>
                      <a:moveTo>
                        <a:pt x="274" y="435"/>
                      </a:moveTo>
                      <a:lnTo>
                        <a:pt x="284" y="435"/>
                      </a:lnTo>
                      <a:lnTo>
                        <a:pt x="284" y="444"/>
                      </a:lnTo>
                      <a:lnTo>
                        <a:pt x="274" y="444"/>
                      </a:lnTo>
                      <a:lnTo>
                        <a:pt x="274" y="435"/>
                      </a:lnTo>
                      <a:close/>
                      <a:moveTo>
                        <a:pt x="284" y="455"/>
                      </a:moveTo>
                      <a:lnTo>
                        <a:pt x="284" y="465"/>
                      </a:lnTo>
                      <a:lnTo>
                        <a:pt x="274" y="465"/>
                      </a:lnTo>
                      <a:lnTo>
                        <a:pt x="274" y="455"/>
                      </a:lnTo>
                      <a:lnTo>
                        <a:pt x="284" y="455"/>
                      </a:lnTo>
                      <a:close/>
                      <a:moveTo>
                        <a:pt x="254" y="30"/>
                      </a:moveTo>
                      <a:lnTo>
                        <a:pt x="263" y="30"/>
                      </a:lnTo>
                      <a:lnTo>
                        <a:pt x="263" y="40"/>
                      </a:lnTo>
                      <a:lnTo>
                        <a:pt x="254" y="40"/>
                      </a:lnTo>
                      <a:lnTo>
                        <a:pt x="254" y="30"/>
                      </a:lnTo>
                      <a:close/>
                      <a:moveTo>
                        <a:pt x="254" y="51"/>
                      </a:moveTo>
                      <a:lnTo>
                        <a:pt x="263" y="51"/>
                      </a:lnTo>
                      <a:lnTo>
                        <a:pt x="263" y="61"/>
                      </a:lnTo>
                      <a:lnTo>
                        <a:pt x="254" y="61"/>
                      </a:lnTo>
                      <a:lnTo>
                        <a:pt x="254" y="51"/>
                      </a:lnTo>
                      <a:close/>
                      <a:moveTo>
                        <a:pt x="254" y="72"/>
                      </a:moveTo>
                      <a:lnTo>
                        <a:pt x="263" y="72"/>
                      </a:lnTo>
                      <a:lnTo>
                        <a:pt x="263" y="81"/>
                      </a:lnTo>
                      <a:lnTo>
                        <a:pt x="254" y="81"/>
                      </a:lnTo>
                      <a:lnTo>
                        <a:pt x="254" y="72"/>
                      </a:lnTo>
                      <a:close/>
                      <a:moveTo>
                        <a:pt x="254" y="91"/>
                      </a:moveTo>
                      <a:lnTo>
                        <a:pt x="263" y="91"/>
                      </a:lnTo>
                      <a:lnTo>
                        <a:pt x="263" y="100"/>
                      </a:lnTo>
                      <a:lnTo>
                        <a:pt x="254" y="100"/>
                      </a:lnTo>
                      <a:lnTo>
                        <a:pt x="254" y="91"/>
                      </a:lnTo>
                      <a:close/>
                      <a:moveTo>
                        <a:pt x="254" y="111"/>
                      </a:moveTo>
                      <a:lnTo>
                        <a:pt x="263" y="111"/>
                      </a:lnTo>
                      <a:lnTo>
                        <a:pt x="263" y="121"/>
                      </a:lnTo>
                      <a:lnTo>
                        <a:pt x="254" y="121"/>
                      </a:lnTo>
                      <a:lnTo>
                        <a:pt x="254" y="111"/>
                      </a:lnTo>
                      <a:close/>
                      <a:moveTo>
                        <a:pt x="254" y="132"/>
                      </a:moveTo>
                      <a:lnTo>
                        <a:pt x="263" y="132"/>
                      </a:lnTo>
                      <a:lnTo>
                        <a:pt x="263" y="142"/>
                      </a:lnTo>
                      <a:lnTo>
                        <a:pt x="254" y="142"/>
                      </a:lnTo>
                      <a:lnTo>
                        <a:pt x="254" y="132"/>
                      </a:lnTo>
                      <a:close/>
                      <a:moveTo>
                        <a:pt x="254" y="152"/>
                      </a:moveTo>
                      <a:lnTo>
                        <a:pt x="263" y="152"/>
                      </a:lnTo>
                      <a:lnTo>
                        <a:pt x="263" y="162"/>
                      </a:lnTo>
                      <a:lnTo>
                        <a:pt x="254" y="162"/>
                      </a:lnTo>
                      <a:lnTo>
                        <a:pt x="254" y="152"/>
                      </a:lnTo>
                      <a:close/>
                      <a:moveTo>
                        <a:pt x="254" y="172"/>
                      </a:moveTo>
                      <a:lnTo>
                        <a:pt x="263" y="172"/>
                      </a:lnTo>
                      <a:lnTo>
                        <a:pt x="263" y="181"/>
                      </a:lnTo>
                      <a:lnTo>
                        <a:pt x="254" y="181"/>
                      </a:lnTo>
                      <a:lnTo>
                        <a:pt x="254" y="172"/>
                      </a:lnTo>
                      <a:close/>
                      <a:moveTo>
                        <a:pt x="254" y="192"/>
                      </a:moveTo>
                      <a:lnTo>
                        <a:pt x="263" y="192"/>
                      </a:lnTo>
                      <a:lnTo>
                        <a:pt x="263" y="202"/>
                      </a:lnTo>
                      <a:lnTo>
                        <a:pt x="254" y="202"/>
                      </a:lnTo>
                      <a:lnTo>
                        <a:pt x="254" y="192"/>
                      </a:lnTo>
                      <a:close/>
                      <a:moveTo>
                        <a:pt x="254" y="213"/>
                      </a:moveTo>
                      <a:lnTo>
                        <a:pt x="263" y="213"/>
                      </a:lnTo>
                      <a:lnTo>
                        <a:pt x="263" y="222"/>
                      </a:lnTo>
                      <a:lnTo>
                        <a:pt x="254" y="222"/>
                      </a:lnTo>
                      <a:lnTo>
                        <a:pt x="254" y="213"/>
                      </a:lnTo>
                      <a:close/>
                      <a:moveTo>
                        <a:pt x="254" y="233"/>
                      </a:moveTo>
                      <a:lnTo>
                        <a:pt x="263" y="233"/>
                      </a:lnTo>
                      <a:lnTo>
                        <a:pt x="263" y="243"/>
                      </a:lnTo>
                      <a:lnTo>
                        <a:pt x="254" y="243"/>
                      </a:lnTo>
                      <a:lnTo>
                        <a:pt x="254" y="233"/>
                      </a:lnTo>
                      <a:close/>
                      <a:moveTo>
                        <a:pt x="254" y="253"/>
                      </a:moveTo>
                      <a:lnTo>
                        <a:pt x="263" y="253"/>
                      </a:lnTo>
                      <a:lnTo>
                        <a:pt x="263" y="262"/>
                      </a:lnTo>
                      <a:lnTo>
                        <a:pt x="254" y="262"/>
                      </a:lnTo>
                      <a:lnTo>
                        <a:pt x="254" y="253"/>
                      </a:lnTo>
                      <a:close/>
                      <a:moveTo>
                        <a:pt x="254" y="273"/>
                      </a:moveTo>
                      <a:lnTo>
                        <a:pt x="263" y="273"/>
                      </a:lnTo>
                      <a:lnTo>
                        <a:pt x="263" y="283"/>
                      </a:lnTo>
                      <a:lnTo>
                        <a:pt x="254" y="283"/>
                      </a:lnTo>
                      <a:lnTo>
                        <a:pt x="254" y="273"/>
                      </a:lnTo>
                      <a:close/>
                      <a:moveTo>
                        <a:pt x="254" y="294"/>
                      </a:moveTo>
                      <a:lnTo>
                        <a:pt x="263" y="294"/>
                      </a:lnTo>
                      <a:lnTo>
                        <a:pt x="263" y="303"/>
                      </a:lnTo>
                      <a:lnTo>
                        <a:pt x="254" y="303"/>
                      </a:lnTo>
                      <a:lnTo>
                        <a:pt x="254" y="294"/>
                      </a:lnTo>
                      <a:close/>
                      <a:moveTo>
                        <a:pt x="254" y="314"/>
                      </a:moveTo>
                      <a:lnTo>
                        <a:pt x="263" y="314"/>
                      </a:lnTo>
                      <a:lnTo>
                        <a:pt x="263" y="324"/>
                      </a:lnTo>
                      <a:lnTo>
                        <a:pt x="254" y="324"/>
                      </a:lnTo>
                      <a:lnTo>
                        <a:pt x="254" y="314"/>
                      </a:lnTo>
                      <a:close/>
                      <a:moveTo>
                        <a:pt x="254" y="333"/>
                      </a:moveTo>
                      <a:lnTo>
                        <a:pt x="263" y="333"/>
                      </a:lnTo>
                      <a:lnTo>
                        <a:pt x="263" y="343"/>
                      </a:lnTo>
                      <a:lnTo>
                        <a:pt x="254" y="343"/>
                      </a:lnTo>
                      <a:lnTo>
                        <a:pt x="254" y="333"/>
                      </a:lnTo>
                      <a:close/>
                      <a:moveTo>
                        <a:pt x="254" y="354"/>
                      </a:moveTo>
                      <a:lnTo>
                        <a:pt x="263" y="354"/>
                      </a:lnTo>
                      <a:lnTo>
                        <a:pt x="263" y="364"/>
                      </a:lnTo>
                      <a:lnTo>
                        <a:pt x="254" y="364"/>
                      </a:lnTo>
                      <a:lnTo>
                        <a:pt x="254" y="354"/>
                      </a:lnTo>
                      <a:close/>
                      <a:moveTo>
                        <a:pt x="254" y="375"/>
                      </a:moveTo>
                      <a:lnTo>
                        <a:pt x="263" y="375"/>
                      </a:lnTo>
                      <a:lnTo>
                        <a:pt x="263" y="384"/>
                      </a:lnTo>
                      <a:lnTo>
                        <a:pt x="254" y="384"/>
                      </a:lnTo>
                      <a:lnTo>
                        <a:pt x="254" y="375"/>
                      </a:lnTo>
                      <a:close/>
                      <a:moveTo>
                        <a:pt x="254" y="395"/>
                      </a:moveTo>
                      <a:lnTo>
                        <a:pt x="263" y="395"/>
                      </a:lnTo>
                      <a:lnTo>
                        <a:pt x="263" y="405"/>
                      </a:lnTo>
                      <a:lnTo>
                        <a:pt x="254" y="405"/>
                      </a:lnTo>
                      <a:lnTo>
                        <a:pt x="254" y="395"/>
                      </a:lnTo>
                      <a:close/>
                      <a:moveTo>
                        <a:pt x="254" y="414"/>
                      </a:moveTo>
                      <a:lnTo>
                        <a:pt x="263" y="414"/>
                      </a:lnTo>
                      <a:lnTo>
                        <a:pt x="263" y="424"/>
                      </a:lnTo>
                      <a:lnTo>
                        <a:pt x="254" y="424"/>
                      </a:lnTo>
                      <a:lnTo>
                        <a:pt x="254" y="414"/>
                      </a:lnTo>
                      <a:close/>
                      <a:moveTo>
                        <a:pt x="254" y="435"/>
                      </a:moveTo>
                      <a:lnTo>
                        <a:pt x="263" y="435"/>
                      </a:lnTo>
                      <a:lnTo>
                        <a:pt x="263" y="444"/>
                      </a:lnTo>
                      <a:lnTo>
                        <a:pt x="254" y="444"/>
                      </a:lnTo>
                      <a:lnTo>
                        <a:pt x="254" y="435"/>
                      </a:lnTo>
                      <a:close/>
                      <a:moveTo>
                        <a:pt x="263" y="455"/>
                      </a:moveTo>
                      <a:lnTo>
                        <a:pt x="263" y="465"/>
                      </a:lnTo>
                      <a:lnTo>
                        <a:pt x="254" y="465"/>
                      </a:lnTo>
                      <a:lnTo>
                        <a:pt x="254" y="455"/>
                      </a:lnTo>
                      <a:lnTo>
                        <a:pt x="263" y="455"/>
                      </a:lnTo>
                      <a:close/>
                      <a:moveTo>
                        <a:pt x="233" y="30"/>
                      </a:moveTo>
                      <a:lnTo>
                        <a:pt x="243" y="30"/>
                      </a:lnTo>
                      <a:lnTo>
                        <a:pt x="243" y="40"/>
                      </a:lnTo>
                      <a:lnTo>
                        <a:pt x="233" y="40"/>
                      </a:lnTo>
                      <a:lnTo>
                        <a:pt x="233" y="30"/>
                      </a:lnTo>
                      <a:close/>
                      <a:moveTo>
                        <a:pt x="233" y="51"/>
                      </a:moveTo>
                      <a:lnTo>
                        <a:pt x="243" y="51"/>
                      </a:lnTo>
                      <a:lnTo>
                        <a:pt x="243" y="61"/>
                      </a:lnTo>
                      <a:lnTo>
                        <a:pt x="233" y="61"/>
                      </a:lnTo>
                      <a:lnTo>
                        <a:pt x="233" y="51"/>
                      </a:lnTo>
                      <a:close/>
                      <a:moveTo>
                        <a:pt x="233" y="72"/>
                      </a:moveTo>
                      <a:lnTo>
                        <a:pt x="243" y="72"/>
                      </a:lnTo>
                      <a:lnTo>
                        <a:pt x="243" y="81"/>
                      </a:lnTo>
                      <a:lnTo>
                        <a:pt x="233" y="81"/>
                      </a:lnTo>
                      <a:lnTo>
                        <a:pt x="233" y="72"/>
                      </a:lnTo>
                      <a:close/>
                      <a:moveTo>
                        <a:pt x="233" y="91"/>
                      </a:moveTo>
                      <a:lnTo>
                        <a:pt x="243" y="91"/>
                      </a:lnTo>
                      <a:lnTo>
                        <a:pt x="243" y="100"/>
                      </a:lnTo>
                      <a:lnTo>
                        <a:pt x="233" y="100"/>
                      </a:lnTo>
                      <a:lnTo>
                        <a:pt x="233" y="91"/>
                      </a:lnTo>
                      <a:close/>
                      <a:moveTo>
                        <a:pt x="233" y="111"/>
                      </a:moveTo>
                      <a:lnTo>
                        <a:pt x="243" y="111"/>
                      </a:lnTo>
                      <a:lnTo>
                        <a:pt x="243" y="121"/>
                      </a:lnTo>
                      <a:lnTo>
                        <a:pt x="233" y="121"/>
                      </a:lnTo>
                      <a:lnTo>
                        <a:pt x="233" y="111"/>
                      </a:lnTo>
                      <a:close/>
                      <a:moveTo>
                        <a:pt x="233" y="132"/>
                      </a:moveTo>
                      <a:lnTo>
                        <a:pt x="243" y="132"/>
                      </a:lnTo>
                      <a:lnTo>
                        <a:pt x="243" y="142"/>
                      </a:lnTo>
                      <a:lnTo>
                        <a:pt x="233" y="142"/>
                      </a:lnTo>
                      <a:lnTo>
                        <a:pt x="233" y="132"/>
                      </a:lnTo>
                      <a:close/>
                      <a:moveTo>
                        <a:pt x="233" y="152"/>
                      </a:moveTo>
                      <a:lnTo>
                        <a:pt x="243" y="152"/>
                      </a:lnTo>
                      <a:lnTo>
                        <a:pt x="243" y="162"/>
                      </a:lnTo>
                      <a:lnTo>
                        <a:pt x="233" y="162"/>
                      </a:lnTo>
                      <a:lnTo>
                        <a:pt x="233" y="152"/>
                      </a:lnTo>
                      <a:close/>
                      <a:moveTo>
                        <a:pt x="233" y="172"/>
                      </a:moveTo>
                      <a:lnTo>
                        <a:pt x="243" y="172"/>
                      </a:lnTo>
                      <a:lnTo>
                        <a:pt x="243" y="181"/>
                      </a:lnTo>
                      <a:lnTo>
                        <a:pt x="233" y="181"/>
                      </a:lnTo>
                      <a:lnTo>
                        <a:pt x="233" y="172"/>
                      </a:lnTo>
                      <a:close/>
                      <a:moveTo>
                        <a:pt x="233" y="192"/>
                      </a:moveTo>
                      <a:lnTo>
                        <a:pt x="243" y="192"/>
                      </a:lnTo>
                      <a:lnTo>
                        <a:pt x="243" y="202"/>
                      </a:lnTo>
                      <a:lnTo>
                        <a:pt x="233" y="202"/>
                      </a:lnTo>
                      <a:lnTo>
                        <a:pt x="233" y="192"/>
                      </a:lnTo>
                      <a:close/>
                      <a:moveTo>
                        <a:pt x="233" y="213"/>
                      </a:moveTo>
                      <a:lnTo>
                        <a:pt x="243" y="213"/>
                      </a:lnTo>
                      <a:lnTo>
                        <a:pt x="243" y="222"/>
                      </a:lnTo>
                      <a:lnTo>
                        <a:pt x="233" y="222"/>
                      </a:lnTo>
                      <a:lnTo>
                        <a:pt x="233" y="213"/>
                      </a:lnTo>
                      <a:close/>
                      <a:moveTo>
                        <a:pt x="233" y="233"/>
                      </a:moveTo>
                      <a:lnTo>
                        <a:pt x="243" y="233"/>
                      </a:lnTo>
                      <a:lnTo>
                        <a:pt x="243" y="243"/>
                      </a:lnTo>
                      <a:lnTo>
                        <a:pt x="233" y="243"/>
                      </a:lnTo>
                      <a:lnTo>
                        <a:pt x="233" y="233"/>
                      </a:lnTo>
                      <a:close/>
                      <a:moveTo>
                        <a:pt x="233" y="253"/>
                      </a:moveTo>
                      <a:lnTo>
                        <a:pt x="243" y="253"/>
                      </a:lnTo>
                      <a:lnTo>
                        <a:pt x="243" y="262"/>
                      </a:lnTo>
                      <a:lnTo>
                        <a:pt x="233" y="262"/>
                      </a:lnTo>
                      <a:lnTo>
                        <a:pt x="233" y="253"/>
                      </a:lnTo>
                      <a:close/>
                      <a:moveTo>
                        <a:pt x="233" y="273"/>
                      </a:moveTo>
                      <a:lnTo>
                        <a:pt x="243" y="273"/>
                      </a:lnTo>
                      <a:lnTo>
                        <a:pt x="243" y="283"/>
                      </a:lnTo>
                      <a:lnTo>
                        <a:pt x="233" y="283"/>
                      </a:lnTo>
                      <a:lnTo>
                        <a:pt x="233" y="273"/>
                      </a:lnTo>
                      <a:close/>
                      <a:moveTo>
                        <a:pt x="233" y="294"/>
                      </a:moveTo>
                      <a:lnTo>
                        <a:pt x="243" y="294"/>
                      </a:lnTo>
                      <a:lnTo>
                        <a:pt x="243" y="303"/>
                      </a:lnTo>
                      <a:lnTo>
                        <a:pt x="233" y="303"/>
                      </a:lnTo>
                      <a:lnTo>
                        <a:pt x="233" y="294"/>
                      </a:lnTo>
                      <a:close/>
                      <a:moveTo>
                        <a:pt x="233" y="314"/>
                      </a:moveTo>
                      <a:lnTo>
                        <a:pt x="243" y="314"/>
                      </a:lnTo>
                      <a:lnTo>
                        <a:pt x="243" y="324"/>
                      </a:lnTo>
                      <a:lnTo>
                        <a:pt x="233" y="324"/>
                      </a:lnTo>
                      <a:lnTo>
                        <a:pt x="233" y="314"/>
                      </a:lnTo>
                      <a:close/>
                      <a:moveTo>
                        <a:pt x="233" y="333"/>
                      </a:moveTo>
                      <a:lnTo>
                        <a:pt x="243" y="333"/>
                      </a:lnTo>
                      <a:lnTo>
                        <a:pt x="243" y="343"/>
                      </a:lnTo>
                      <a:lnTo>
                        <a:pt x="233" y="343"/>
                      </a:lnTo>
                      <a:lnTo>
                        <a:pt x="233" y="333"/>
                      </a:lnTo>
                      <a:close/>
                      <a:moveTo>
                        <a:pt x="233" y="354"/>
                      </a:moveTo>
                      <a:lnTo>
                        <a:pt x="243" y="354"/>
                      </a:lnTo>
                      <a:lnTo>
                        <a:pt x="243" y="364"/>
                      </a:lnTo>
                      <a:lnTo>
                        <a:pt x="233" y="364"/>
                      </a:lnTo>
                      <a:lnTo>
                        <a:pt x="233" y="354"/>
                      </a:lnTo>
                      <a:close/>
                      <a:moveTo>
                        <a:pt x="233" y="375"/>
                      </a:moveTo>
                      <a:lnTo>
                        <a:pt x="243" y="375"/>
                      </a:lnTo>
                      <a:lnTo>
                        <a:pt x="243" y="384"/>
                      </a:lnTo>
                      <a:lnTo>
                        <a:pt x="233" y="384"/>
                      </a:lnTo>
                      <a:lnTo>
                        <a:pt x="233" y="375"/>
                      </a:lnTo>
                      <a:close/>
                      <a:moveTo>
                        <a:pt x="233" y="395"/>
                      </a:moveTo>
                      <a:lnTo>
                        <a:pt x="243" y="395"/>
                      </a:lnTo>
                      <a:lnTo>
                        <a:pt x="243" y="405"/>
                      </a:lnTo>
                      <a:lnTo>
                        <a:pt x="233" y="405"/>
                      </a:lnTo>
                      <a:lnTo>
                        <a:pt x="233" y="395"/>
                      </a:lnTo>
                      <a:close/>
                      <a:moveTo>
                        <a:pt x="233" y="414"/>
                      </a:moveTo>
                      <a:lnTo>
                        <a:pt x="243" y="414"/>
                      </a:lnTo>
                      <a:lnTo>
                        <a:pt x="243" y="424"/>
                      </a:lnTo>
                      <a:lnTo>
                        <a:pt x="233" y="424"/>
                      </a:lnTo>
                      <a:lnTo>
                        <a:pt x="233" y="414"/>
                      </a:lnTo>
                      <a:close/>
                      <a:moveTo>
                        <a:pt x="233" y="435"/>
                      </a:moveTo>
                      <a:lnTo>
                        <a:pt x="243" y="435"/>
                      </a:lnTo>
                      <a:lnTo>
                        <a:pt x="243" y="444"/>
                      </a:lnTo>
                      <a:lnTo>
                        <a:pt x="233" y="444"/>
                      </a:lnTo>
                      <a:lnTo>
                        <a:pt x="233" y="435"/>
                      </a:lnTo>
                      <a:close/>
                      <a:moveTo>
                        <a:pt x="243" y="455"/>
                      </a:moveTo>
                      <a:lnTo>
                        <a:pt x="243" y="465"/>
                      </a:lnTo>
                      <a:lnTo>
                        <a:pt x="233" y="465"/>
                      </a:lnTo>
                      <a:lnTo>
                        <a:pt x="233" y="455"/>
                      </a:lnTo>
                      <a:lnTo>
                        <a:pt x="243" y="455"/>
                      </a:lnTo>
                      <a:close/>
                      <a:moveTo>
                        <a:pt x="213" y="30"/>
                      </a:moveTo>
                      <a:lnTo>
                        <a:pt x="222" y="30"/>
                      </a:lnTo>
                      <a:lnTo>
                        <a:pt x="222" y="40"/>
                      </a:lnTo>
                      <a:lnTo>
                        <a:pt x="213" y="40"/>
                      </a:lnTo>
                      <a:lnTo>
                        <a:pt x="213" y="30"/>
                      </a:lnTo>
                      <a:close/>
                      <a:moveTo>
                        <a:pt x="213" y="51"/>
                      </a:moveTo>
                      <a:lnTo>
                        <a:pt x="222" y="51"/>
                      </a:lnTo>
                      <a:lnTo>
                        <a:pt x="222" y="61"/>
                      </a:lnTo>
                      <a:lnTo>
                        <a:pt x="213" y="61"/>
                      </a:lnTo>
                      <a:lnTo>
                        <a:pt x="213" y="51"/>
                      </a:lnTo>
                      <a:close/>
                      <a:moveTo>
                        <a:pt x="213" y="72"/>
                      </a:moveTo>
                      <a:lnTo>
                        <a:pt x="222" y="72"/>
                      </a:lnTo>
                      <a:lnTo>
                        <a:pt x="222" y="81"/>
                      </a:lnTo>
                      <a:lnTo>
                        <a:pt x="213" y="81"/>
                      </a:lnTo>
                      <a:lnTo>
                        <a:pt x="213" y="72"/>
                      </a:lnTo>
                      <a:close/>
                      <a:moveTo>
                        <a:pt x="213" y="91"/>
                      </a:moveTo>
                      <a:lnTo>
                        <a:pt x="222" y="91"/>
                      </a:lnTo>
                      <a:lnTo>
                        <a:pt x="222" y="100"/>
                      </a:lnTo>
                      <a:lnTo>
                        <a:pt x="213" y="100"/>
                      </a:lnTo>
                      <a:lnTo>
                        <a:pt x="213" y="91"/>
                      </a:lnTo>
                      <a:close/>
                      <a:moveTo>
                        <a:pt x="213" y="111"/>
                      </a:moveTo>
                      <a:lnTo>
                        <a:pt x="222" y="111"/>
                      </a:lnTo>
                      <a:lnTo>
                        <a:pt x="222" y="121"/>
                      </a:lnTo>
                      <a:lnTo>
                        <a:pt x="213" y="121"/>
                      </a:lnTo>
                      <a:lnTo>
                        <a:pt x="213" y="111"/>
                      </a:lnTo>
                      <a:close/>
                      <a:moveTo>
                        <a:pt x="213" y="132"/>
                      </a:moveTo>
                      <a:lnTo>
                        <a:pt x="222" y="132"/>
                      </a:lnTo>
                      <a:lnTo>
                        <a:pt x="222" y="142"/>
                      </a:lnTo>
                      <a:lnTo>
                        <a:pt x="213" y="142"/>
                      </a:lnTo>
                      <a:lnTo>
                        <a:pt x="213" y="132"/>
                      </a:lnTo>
                      <a:close/>
                      <a:moveTo>
                        <a:pt x="213" y="152"/>
                      </a:moveTo>
                      <a:lnTo>
                        <a:pt x="222" y="152"/>
                      </a:lnTo>
                      <a:lnTo>
                        <a:pt x="222" y="162"/>
                      </a:lnTo>
                      <a:lnTo>
                        <a:pt x="213" y="162"/>
                      </a:lnTo>
                      <a:lnTo>
                        <a:pt x="213" y="152"/>
                      </a:lnTo>
                      <a:close/>
                      <a:moveTo>
                        <a:pt x="213" y="172"/>
                      </a:moveTo>
                      <a:lnTo>
                        <a:pt x="222" y="172"/>
                      </a:lnTo>
                      <a:lnTo>
                        <a:pt x="222" y="181"/>
                      </a:lnTo>
                      <a:lnTo>
                        <a:pt x="213" y="181"/>
                      </a:lnTo>
                      <a:lnTo>
                        <a:pt x="213" y="172"/>
                      </a:lnTo>
                      <a:close/>
                      <a:moveTo>
                        <a:pt x="213" y="192"/>
                      </a:moveTo>
                      <a:lnTo>
                        <a:pt x="222" y="192"/>
                      </a:lnTo>
                      <a:lnTo>
                        <a:pt x="222" y="202"/>
                      </a:lnTo>
                      <a:lnTo>
                        <a:pt x="213" y="202"/>
                      </a:lnTo>
                      <a:lnTo>
                        <a:pt x="213" y="192"/>
                      </a:lnTo>
                      <a:close/>
                      <a:moveTo>
                        <a:pt x="213" y="213"/>
                      </a:moveTo>
                      <a:lnTo>
                        <a:pt x="222" y="213"/>
                      </a:lnTo>
                      <a:lnTo>
                        <a:pt x="222" y="222"/>
                      </a:lnTo>
                      <a:lnTo>
                        <a:pt x="213" y="222"/>
                      </a:lnTo>
                      <a:lnTo>
                        <a:pt x="213" y="213"/>
                      </a:lnTo>
                      <a:close/>
                      <a:moveTo>
                        <a:pt x="213" y="233"/>
                      </a:moveTo>
                      <a:lnTo>
                        <a:pt x="222" y="233"/>
                      </a:lnTo>
                      <a:lnTo>
                        <a:pt x="222" y="243"/>
                      </a:lnTo>
                      <a:lnTo>
                        <a:pt x="213" y="243"/>
                      </a:lnTo>
                      <a:lnTo>
                        <a:pt x="213" y="233"/>
                      </a:lnTo>
                      <a:close/>
                      <a:moveTo>
                        <a:pt x="213" y="253"/>
                      </a:moveTo>
                      <a:lnTo>
                        <a:pt x="222" y="253"/>
                      </a:lnTo>
                      <a:lnTo>
                        <a:pt x="222" y="262"/>
                      </a:lnTo>
                      <a:lnTo>
                        <a:pt x="213" y="262"/>
                      </a:lnTo>
                      <a:lnTo>
                        <a:pt x="213" y="253"/>
                      </a:lnTo>
                      <a:close/>
                      <a:moveTo>
                        <a:pt x="213" y="273"/>
                      </a:moveTo>
                      <a:lnTo>
                        <a:pt x="222" y="273"/>
                      </a:lnTo>
                      <a:lnTo>
                        <a:pt x="222" y="283"/>
                      </a:lnTo>
                      <a:lnTo>
                        <a:pt x="213" y="283"/>
                      </a:lnTo>
                      <a:lnTo>
                        <a:pt x="213" y="273"/>
                      </a:lnTo>
                      <a:close/>
                      <a:moveTo>
                        <a:pt x="213" y="294"/>
                      </a:moveTo>
                      <a:lnTo>
                        <a:pt x="222" y="294"/>
                      </a:lnTo>
                      <a:lnTo>
                        <a:pt x="222" y="303"/>
                      </a:lnTo>
                      <a:lnTo>
                        <a:pt x="213" y="303"/>
                      </a:lnTo>
                      <a:lnTo>
                        <a:pt x="213" y="294"/>
                      </a:lnTo>
                      <a:close/>
                      <a:moveTo>
                        <a:pt x="213" y="314"/>
                      </a:moveTo>
                      <a:lnTo>
                        <a:pt x="222" y="314"/>
                      </a:lnTo>
                      <a:lnTo>
                        <a:pt x="222" y="324"/>
                      </a:lnTo>
                      <a:lnTo>
                        <a:pt x="213" y="324"/>
                      </a:lnTo>
                      <a:lnTo>
                        <a:pt x="213" y="314"/>
                      </a:lnTo>
                      <a:close/>
                      <a:moveTo>
                        <a:pt x="213" y="333"/>
                      </a:moveTo>
                      <a:lnTo>
                        <a:pt x="222" y="333"/>
                      </a:lnTo>
                      <a:lnTo>
                        <a:pt x="222" y="343"/>
                      </a:lnTo>
                      <a:lnTo>
                        <a:pt x="213" y="343"/>
                      </a:lnTo>
                      <a:lnTo>
                        <a:pt x="213" y="333"/>
                      </a:lnTo>
                      <a:close/>
                      <a:moveTo>
                        <a:pt x="213" y="354"/>
                      </a:moveTo>
                      <a:lnTo>
                        <a:pt x="222" y="354"/>
                      </a:lnTo>
                      <a:lnTo>
                        <a:pt x="222" y="364"/>
                      </a:lnTo>
                      <a:lnTo>
                        <a:pt x="213" y="364"/>
                      </a:lnTo>
                      <a:lnTo>
                        <a:pt x="213" y="354"/>
                      </a:lnTo>
                      <a:close/>
                      <a:moveTo>
                        <a:pt x="213" y="375"/>
                      </a:moveTo>
                      <a:lnTo>
                        <a:pt x="222" y="375"/>
                      </a:lnTo>
                      <a:lnTo>
                        <a:pt x="222" y="384"/>
                      </a:lnTo>
                      <a:lnTo>
                        <a:pt x="213" y="384"/>
                      </a:lnTo>
                      <a:lnTo>
                        <a:pt x="213" y="375"/>
                      </a:lnTo>
                      <a:close/>
                      <a:moveTo>
                        <a:pt x="213" y="395"/>
                      </a:moveTo>
                      <a:lnTo>
                        <a:pt x="222" y="395"/>
                      </a:lnTo>
                      <a:lnTo>
                        <a:pt x="222" y="405"/>
                      </a:lnTo>
                      <a:lnTo>
                        <a:pt x="213" y="405"/>
                      </a:lnTo>
                      <a:lnTo>
                        <a:pt x="213" y="395"/>
                      </a:lnTo>
                      <a:close/>
                      <a:moveTo>
                        <a:pt x="213" y="414"/>
                      </a:moveTo>
                      <a:lnTo>
                        <a:pt x="222" y="414"/>
                      </a:lnTo>
                      <a:lnTo>
                        <a:pt x="222" y="424"/>
                      </a:lnTo>
                      <a:lnTo>
                        <a:pt x="213" y="424"/>
                      </a:lnTo>
                      <a:lnTo>
                        <a:pt x="213" y="414"/>
                      </a:lnTo>
                      <a:close/>
                      <a:moveTo>
                        <a:pt x="213" y="435"/>
                      </a:moveTo>
                      <a:lnTo>
                        <a:pt x="222" y="435"/>
                      </a:lnTo>
                      <a:lnTo>
                        <a:pt x="222" y="444"/>
                      </a:lnTo>
                      <a:lnTo>
                        <a:pt x="213" y="444"/>
                      </a:lnTo>
                      <a:lnTo>
                        <a:pt x="213" y="435"/>
                      </a:lnTo>
                      <a:close/>
                      <a:moveTo>
                        <a:pt x="222" y="455"/>
                      </a:moveTo>
                      <a:lnTo>
                        <a:pt x="222" y="465"/>
                      </a:lnTo>
                      <a:lnTo>
                        <a:pt x="213" y="465"/>
                      </a:lnTo>
                      <a:lnTo>
                        <a:pt x="213" y="455"/>
                      </a:lnTo>
                      <a:lnTo>
                        <a:pt x="222" y="455"/>
                      </a:lnTo>
                      <a:close/>
                      <a:moveTo>
                        <a:pt x="193" y="30"/>
                      </a:moveTo>
                      <a:lnTo>
                        <a:pt x="203" y="30"/>
                      </a:lnTo>
                      <a:lnTo>
                        <a:pt x="203" y="40"/>
                      </a:lnTo>
                      <a:lnTo>
                        <a:pt x="193" y="40"/>
                      </a:lnTo>
                      <a:lnTo>
                        <a:pt x="193" y="30"/>
                      </a:lnTo>
                      <a:close/>
                      <a:moveTo>
                        <a:pt x="193" y="51"/>
                      </a:moveTo>
                      <a:lnTo>
                        <a:pt x="203" y="51"/>
                      </a:lnTo>
                      <a:lnTo>
                        <a:pt x="203" y="61"/>
                      </a:lnTo>
                      <a:lnTo>
                        <a:pt x="193" y="61"/>
                      </a:lnTo>
                      <a:lnTo>
                        <a:pt x="193" y="51"/>
                      </a:lnTo>
                      <a:close/>
                      <a:moveTo>
                        <a:pt x="193" y="72"/>
                      </a:moveTo>
                      <a:lnTo>
                        <a:pt x="203" y="72"/>
                      </a:lnTo>
                      <a:lnTo>
                        <a:pt x="203" y="81"/>
                      </a:lnTo>
                      <a:lnTo>
                        <a:pt x="193" y="81"/>
                      </a:lnTo>
                      <a:lnTo>
                        <a:pt x="193" y="72"/>
                      </a:lnTo>
                      <a:close/>
                      <a:moveTo>
                        <a:pt x="193" y="91"/>
                      </a:moveTo>
                      <a:lnTo>
                        <a:pt x="203" y="91"/>
                      </a:lnTo>
                      <a:lnTo>
                        <a:pt x="203" y="100"/>
                      </a:lnTo>
                      <a:lnTo>
                        <a:pt x="193" y="100"/>
                      </a:lnTo>
                      <a:lnTo>
                        <a:pt x="193" y="91"/>
                      </a:lnTo>
                      <a:close/>
                      <a:moveTo>
                        <a:pt x="193" y="111"/>
                      </a:moveTo>
                      <a:lnTo>
                        <a:pt x="203" y="111"/>
                      </a:lnTo>
                      <a:lnTo>
                        <a:pt x="203" y="121"/>
                      </a:lnTo>
                      <a:lnTo>
                        <a:pt x="193" y="121"/>
                      </a:lnTo>
                      <a:lnTo>
                        <a:pt x="193" y="111"/>
                      </a:lnTo>
                      <a:close/>
                      <a:moveTo>
                        <a:pt x="193" y="132"/>
                      </a:moveTo>
                      <a:lnTo>
                        <a:pt x="203" y="132"/>
                      </a:lnTo>
                      <a:lnTo>
                        <a:pt x="203" y="142"/>
                      </a:lnTo>
                      <a:lnTo>
                        <a:pt x="193" y="142"/>
                      </a:lnTo>
                      <a:lnTo>
                        <a:pt x="193" y="132"/>
                      </a:lnTo>
                      <a:close/>
                      <a:moveTo>
                        <a:pt x="193" y="152"/>
                      </a:moveTo>
                      <a:lnTo>
                        <a:pt x="203" y="152"/>
                      </a:lnTo>
                      <a:lnTo>
                        <a:pt x="203" y="162"/>
                      </a:lnTo>
                      <a:lnTo>
                        <a:pt x="193" y="162"/>
                      </a:lnTo>
                      <a:lnTo>
                        <a:pt x="193" y="152"/>
                      </a:lnTo>
                      <a:close/>
                      <a:moveTo>
                        <a:pt x="193" y="172"/>
                      </a:moveTo>
                      <a:lnTo>
                        <a:pt x="203" y="172"/>
                      </a:lnTo>
                      <a:lnTo>
                        <a:pt x="203" y="181"/>
                      </a:lnTo>
                      <a:lnTo>
                        <a:pt x="193" y="181"/>
                      </a:lnTo>
                      <a:lnTo>
                        <a:pt x="193" y="172"/>
                      </a:lnTo>
                      <a:close/>
                      <a:moveTo>
                        <a:pt x="193" y="192"/>
                      </a:moveTo>
                      <a:lnTo>
                        <a:pt x="203" y="192"/>
                      </a:lnTo>
                      <a:lnTo>
                        <a:pt x="203" y="202"/>
                      </a:lnTo>
                      <a:lnTo>
                        <a:pt x="193" y="202"/>
                      </a:lnTo>
                      <a:lnTo>
                        <a:pt x="193" y="192"/>
                      </a:lnTo>
                      <a:close/>
                      <a:moveTo>
                        <a:pt x="193" y="213"/>
                      </a:moveTo>
                      <a:lnTo>
                        <a:pt x="203" y="213"/>
                      </a:lnTo>
                      <a:lnTo>
                        <a:pt x="203" y="222"/>
                      </a:lnTo>
                      <a:lnTo>
                        <a:pt x="193" y="222"/>
                      </a:lnTo>
                      <a:lnTo>
                        <a:pt x="193" y="213"/>
                      </a:lnTo>
                      <a:close/>
                      <a:moveTo>
                        <a:pt x="193" y="233"/>
                      </a:moveTo>
                      <a:lnTo>
                        <a:pt x="203" y="233"/>
                      </a:lnTo>
                      <a:lnTo>
                        <a:pt x="203" y="243"/>
                      </a:lnTo>
                      <a:lnTo>
                        <a:pt x="193" y="243"/>
                      </a:lnTo>
                      <a:lnTo>
                        <a:pt x="193" y="233"/>
                      </a:lnTo>
                      <a:close/>
                      <a:moveTo>
                        <a:pt x="193" y="253"/>
                      </a:moveTo>
                      <a:lnTo>
                        <a:pt x="203" y="253"/>
                      </a:lnTo>
                      <a:lnTo>
                        <a:pt x="203" y="262"/>
                      </a:lnTo>
                      <a:lnTo>
                        <a:pt x="193" y="262"/>
                      </a:lnTo>
                      <a:lnTo>
                        <a:pt x="193" y="253"/>
                      </a:lnTo>
                      <a:close/>
                      <a:moveTo>
                        <a:pt x="193" y="273"/>
                      </a:moveTo>
                      <a:lnTo>
                        <a:pt x="203" y="273"/>
                      </a:lnTo>
                      <a:lnTo>
                        <a:pt x="203" y="283"/>
                      </a:lnTo>
                      <a:lnTo>
                        <a:pt x="193" y="283"/>
                      </a:lnTo>
                      <a:lnTo>
                        <a:pt x="193" y="273"/>
                      </a:lnTo>
                      <a:close/>
                      <a:moveTo>
                        <a:pt x="193" y="294"/>
                      </a:moveTo>
                      <a:lnTo>
                        <a:pt x="203" y="294"/>
                      </a:lnTo>
                      <a:lnTo>
                        <a:pt x="203" y="303"/>
                      </a:lnTo>
                      <a:lnTo>
                        <a:pt x="193" y="303"/>
                      </a:lnTo>
                      <a:lnTo>
                        <a:pt x="193" y="294"/>
                      </a:lnTo>
                      <a:close/>
                      <a:moveTo>
                        <a:pt x="193" y="314"/>
                      </a:moveTo>
                      <a:lnTo>
                        <a:pt x="203" y="314"/>
                      </a:lnTo>
                      <a:lnTo>
                        <a:pt x="203" y="324"/>
                      </a:lnTo>
                      <a:lnTo>
                        <a:pt x="193" y="324"/>
                      </a:lnTo>
                      <a:lnTo>
                        <a:pt x="193" y="314"/>
                      </a:lnTo>
                      <a:close/>
                      <a:moveTo>
                        <a:pt x="193" y="333"/>
                      </a:moveTo>
                      <a:lnTo>
                        <a:pt x="203" y="333"/>
                      </a:lnTo>
                      <a:lnTo>
                        <a:pt x="203" y="343"/>
                      </a:lnTo>
                      <a:lnTo>
                        <a:pt x="193" y="343"/>
                      </a:lnTo>
                      <a:lnTo>
                        <a:pt x="193" y="333"/>
                      </a:lnTo>
                      <a:close/>
                      <a:moveTo>
                        <a:pt x="193" y="354"/>
                      </a:moveTo>
                      <a:lnTo>
                        <a:pt x="203" y="354"/>
                      </a:lnTo>
                      <a:lnTo>
                        <a:pt x="203" y="364"/>
                      </a:lnTo>
                      <a:lnTo>
                        <a:pt x="193" y="364"/>
                      </a:lnTo>
                      <a:lnTo>
                        <a:pt x="193" y="354"/>
                      </a:lnTo>
                      <a:close/>
                      <a:moveTo>
                        <a:pt x="193" y="375"/>
                      </a:moveTo>
                      <a:lnTo>
                        <a:pt x="203" y="375"/>
                      </a:lnTo>
                      <a:lnTo>
                        <a:pt x="203" y="384"/>
                      </a:lnTo>
                      <a:lnTo>
                        <a:pt x="193" y="384"/>
                      </a:lnTo>
                      <a:lnTo>
                        <a:pt x="193" y="375"/>
                      </a:lnTo>
                      <a:close/>
                      <a:moveTo>
                        <a:pt x="193" y="395"/>
                      </a:moveTo>
                      <a:lnTo>
                        <a:pt x="203" y="395"/>
                      </a:lnTo>
                      <a:lnTo>
                        <a:pt x="203" y="405"/>
                      </a:lnTo>
                      <a:lnTo>
                        <a:pt x="193" y="405"/>
                      </a:lnTo>
                      <a:lnTo>
                        <a:pt x="193" y="395"/>
                      </a:lnTo>
                      <a:close/>
                      <a:moveTo>
                        <a:pt x="193" y="414"/>
                      </a:moveTo>
                      <a:lnTo>
                        <a:pt x="203" y="414"/>
                      </a:lnTo>
                      <a:lnTo>
                        <a:pt x="203" y="424"/>
                      </a:lnTo>
                      <a:lnTo>
                        <a:pt x="193" y="424"/>
                      </a:lnTo>
                      <a:lnTo>
                        <a:pt x="193" y="414"/>
                      </a:lnTo>
                      <a:close/>
                      <a:moveTo>
                        <a:pt x="193" y="435"/>
                      </a:moveTo>
                      <a:lnTo>
                        <a:pt x="203" y="435"/>
                      </a:lnTo>
                      <a:lnTo>
                        <a:pt x="203" y="444"/>
                      </a:lnTo>
                      <a:lnTo>
                        <a:pt x="193" y="444"/>
                      </a:lnTo>
                      <a:lnTo>
                        <a:pt x="193" y="435"/>
                      </a:lnTo>
                      <a:close/>
                      <a:moveTo>
                        <a:pt x="203" y="455"/>
                      </a:moveTo>
                      <a:lnTo>
                        <a:pt x="203" y="465"/>
                      </a:lnTo>
                      <a:lnTo>
                        <a:pt x="193" y="465"/>
                      </a:lnTo>
                      <a:lnTo>
                        <a:pt x="193" y="455"/>
                      </a:lnTo>
                      <a:lnTo>
                        <a:pt x="203" y="455"/>
                      </a:lnTo>
                      <a:close/>
                      <a:moveTo>
                        <a:pt x="173" y="30"/>
                      </a:moveTo>
                      <a:lnTo>
                        <a:pt x="182" y="30"/>
                      </a:lnTo>
                      <a:lnTo>
                        <a:pt x="182" y="40"/>
                      </a:lnTo>
                      <a:lnTo>
                        <a:pt x="173" y="40"/>
                      </a:lnTo>
                      <a:lnTo>
                        <a:pt x="173" y="30"/>
                      </a:lnTo>
                      <a:close/>
                      <a:moveTo>
                        <a:pt x="173" y="51"/>
                      </a:moveTo>
                      <a:lnTo>
                        <a:pt x="182" y="51"/>
                      </a:lnTo>
                      <a:lnTo>
                        <a:pt x="182" y="61"/>
                      </a:lnTo>
                      <a:lnTo>
                        <a:pt x="173" y="61"/>
                      </a:lnTo>
                      <a:lnTo>
                        <a:pt x="173" y="51"/>
                      </a:lnTo>
                      <a:close/>
                      <a:moveTo>
                        <a:pt x="173" y="72"/>
                      </a:moveTo>
                      <a:lnTo>
                        <a:pt x="182" y="72"/>
                      </a:lnTo>
                      <a:lnTo>
                        <a:pt x="182" y="81"/>
                      </a:lnTo>
                      <a:lnTo>
                        <a:pt x="173" y="81"/>
                      </a:lnTo>
                      <a:lnTo>
                        <a:pt x="173" y="72"/>
                      </a:lnTo>
                      <a:close/>
                      <a:moveTo>
                        <a:pt x="173" y="91"/>
                      </a:moveTo>
                      <a:lnTo>
                        <a:pt x="182" y="91"/>
                      </a:lnTo>
                      <a:lnTo>
                        <a:pt x="182" y="100"/>
                      </a:lnTo>
                      <a:lnTo>
                        <a:pt x="173" y="100"/>
                      </a:lnTo>
                      <a:lnTo>
                        <a:pt x="173" y="91"/>
                      </a:lnTo>
                      <a:close/>
                      <a:moveTo>
                        <a:pt x="173" y="111"/>
                      </a:moveTo>
                      <a:lnTo>
                        <a:pt x="182" y="111"/>
                      </a:lnTo>
                      <a:lnTo>
                        <a:pt x="182" y="121"/>
                      </a:lnTo>
                      <a:lnTo>
                        <a:pt x="173" y="121"/>
                      </a:lnTo>
                      <a:lnTo>
                        <a:pt x="173" y="111"/>
                      </a:lnTo>
                      <a:close/>
                      <a:moveTo>
                        <a:pt x="173" y="132"/>
                      </a:moveTo>
                      <a:lnTo>
                        <a:pt x="182" y="132"/>
                      </a:lnTo>
                      <a:lnTo>
                        <a:pt x="182" y="142"/>
                      </a:lnTo>
                      <a:lnTo>
                        <a:pt x="173" y="142"/>
                      </a:lnTo>
                      <a:lnTo>
                        <a:pt x="173" y="132"/>
                      </a:lnTo>
                      <a:close/>
                      <a:moveTo>
                        <a:pt x="173" y="152"/>
                      </a:moveTo>
                      <a:lnTo>
                        <a:pt x="182" y="152"/>
                      </a:lnTo>
                      <a:lnTo>
                        <a:pt x="182" y="162"/>
                      </a:lnTo>
                      <a:lnTo>
                        <a:pt x="173" y="162"/>
                      </a:lnTo>
                      <a:lnTo>
                        <a:pt x="173" y="152"/>
                      </a:lnTo>
                      <a:close/>
                      <a:moveTo>
                        <a:pt x="173" y="172"/>
                      </a:moveTo>
                      <a:lnTo>
                        <a:pt x="182" y="172"/>
                      </a:lnTo>
                      <a:lnTo>
                        <a:pt x="182" y="181"/>
                      </a:lnTo>
                      <a:lnTo>
                        <a:pt x="173" y="181"/>
                      </a:lnTo>
                      <a:lnTo>
                        <a:pt x="173" y="172"/>
                      </a:lnTo>
                      <a:close/>
                      <a:moveTo>
                        <a:pt x="173" y="192"/>
                      </a:moveTo>
                      <a:lnTo>
                        <a:pt x="182" y="192"/>
                      </a:lnTo>
                      <a:lnTo>
                        <a:pt x="182" y="202"/>
                      </a:lnTo>
                      <a:lnTo>
                        <a:pt x="173" y="202"/>
                      </a:lnTo>
                      <a:lnTo>
                        <a:pt x="173" y="192"/>
                      </a:lnTo>
                      <a:close/>
                      <a:moveTo>
                        <a:pt x="173" y="213"/>
                      </a:moveTo>
                      <a:lnTo>
                        <a:pt x="182" y="213"/>
                      </a:lnTo>
                      <a:lnTo>
                        <a:pt x="182" y="222"/>
                      </a:lnTo>
                      <a:lnTo>
                        <a:pt x="173" y="222"/>
                      </a:lnTo>
                      <a:lnTo>
                        <a:pt x="173" y="213"/>
                      </a:lnTo>
                      <a:close/>
                      <a:moveTo>
                        <a:pt x="173" y="233"/>
                      </a:moveTo>
                      <a:lnTo>
                        <a:pt x="182" y="233"/>
                      </a:lnTo>
                      <a:lnTo>
                        <a:pt x="182" y="243"/>
                      </a:lnTo>
                      <a:lnTo>
                        <a:pt x="173" y="243"/>
                      </a:lnTo>
                      <a:lnTo>
                        <a:pt x="173" y="233"/>
                      </a:lnTo>
                      <a:close/>
                      <a:moveTo>
                        <a:pt x="173" y="253"/>
                      </a:moveTo>
                      <a:lnTo>
                        <a:pt x="182" y="253"/>
                      </a:lnTo>
                      <a:lnTo>
                        <a:pt x="182" y="262"/>
                      </a:lnTo>
                      <a:lnTo>
                        <a:pt x="173" y="262"/>
                      </a:lnTo>
                      <a:lnTo>
                        <a:pt x="173" y="253"/>
                      </a:lnTo>
                      <a:close/>
                      <a:moveTo>
                        <a:pt x="173" y="273"/>
                      </a:moveTo>
                      <a:lnTo>
                        <a:pt x="182" y="273"/>
                      </a:lnTo>
                      <a:lnTo>
                        <a:pt x="182" y="283"/>
                      </a:lnTo>
                      <a:lnTo>
                        <a:pt x="173" y="283"/>
                      </a:lnTo>
                      <a:lnTo>
                        <a:pt x="173" y="273"/>
                      </a:lnTo>
                      <a:close/>
                      <a:moveTo>
                        <a:pt x="173" y="294"/>
                      </a:moveTo>
                      <a:lnTo>
                        <a:pt x="182" y="294"/>
                      </a:lnTo>
                      <a:lnTo>
                        <a:pt x="182" y="303"/>
                      </a:lnTo>
                      <a:lnTo>
                        <a:pt x="173" y="303"/>
                      </a:lnTo>
                      <a:lnTo>
                        <a:pt x="173" y="294"/>
                      </a:lnTo>
                      <a:close/>
                      <a:moveTo>
                        <a:pt x="173" y="314"/>
                      </a:moveTo>
                      <a:lnTo>
                        <a:pt x="182" y="314"/>
                      </a:lnTo>
                      <a:lnTo>
                        <a:pt x="182" y="324"/>
                      </a:lnTo>
                      <a:lnTo>
                        <a:pt x="173" y="324"/>
                      </a:lnTo>
                      <a:lnTo>
                        <a:pt x="173" y="314"/>
                      </a:lnTo>
                      <a:close/>
                      <a:moveTo>
                        <a:pt x="173" y="333"/>
                      </a:moveTo>
                      <a:lnTo>
                        <a:pt x="182" y="333"/>
                      </a:lnTo>
                      <a:lnTo>
                        <a:pt x="182" y="343"/>
                      </a:lnTo>
                      <a:lnTo>
                        <a:pt x="173" y="343"/>
                      </a:lnTo>
                      <a:lnTo>
                        <a:pt x="173" y="333"/>
                      </a:lnTo>
                      <a:close/>
                      <a:moveTo>
                        <a:pt x="173" y="354"/>
                      </a:moveTo>
                      <a:lnTo>
                        <a:pt x="182" y="354"/>
                      </a:lnTo>
                      <a:lnTo>
                        <a:pt x="182" y="364"/>
                      </a:lnTo>
                      <a:lnTo>
                        <a:pt x="173" y="364"/>
                      </a:lnTo>
                      <a:lnTo>
                        <a:pt x="173" y="354"/>
                      </a:lnTo>
                      <a:close/>
                      <a:moveTo>
                        <a:pt x="173" y="375"/>
                      </a:moveTo>
                      <a:lnTo>
                        <a:pt x="182" y="375"/>
                      </a:lnTo>
                      <a:lnTo>
                        <a:pt x="182" y="384"/>
                      </a:lnTo>
                      <a:lnTo>
                        <a:pt x="173" y="384"/>
                      </a:lnTo>
                      <a:lnTo>
                        <a:pt x="173" y="375"/>
                      </a:lnTo>
                      <a:close/>
                      <a:moveTo>
                        <a:pt x="173" y="395"/>
                      </a:moveTo>
                      <a:lnTo>
                        <a:pt x="182" y="395"/>
                      </a:lnTo>
                      <a:lnTo>
                        <a:pt x="182" y="405"/>
                      </a:lnTo>
                      <a:lnTo>
                        <a:pt x="173" y="405"/>
                      </a:lnTo>
                      <a:lnTo>
                        <a:pt x="173" y="395"/>
                      </a:lnTo>
                      <a:close/>
                      <a:moveTo>
                        <a:pt x="173" y="414"/>
                      </a:moveTo>
                      <a:lnTo>
                        <a:pt x="182" y="414"/>
                      </a:lnTo>
                      <a:lnTo>
                        <a:pt x="182" y="424"/>
                      </a:lnTo>
                      <a:lnTo>
                        <a:pt x="173" y="424"/>
                      </a:lnTo>
                      <a:lnTo>
                        <a:pt x="173" y="414"/>
                      </a:lnTo>
                      <a:close/>
                      <a:moveTo>
                        <a:pt x="173" y="435"/>
                      </a:moveTo>
                      <a:lnTo>
                        <a:pt x="182" y="435"/>
                      </a:lnTo>
                      <a:lnTo>
                        <a:pt x="182" y="444"/>
                      </a:lnTo>
                      <a:lnTo>
                        <a:pt x="173" y="444"/>
                      </a:lnTo>
                      <a:lnTo>
                        <a:pt x="173" y="435"/>
                      </a:lnTo>
                      <a:close/>
                      <a:moveTo>
                        <a:pt x="182" y="455"/>
                      </a:moveTo>
                      <a:lnTo>
                        <a:pt x="182" y="465"/>
                      </a:lnTo>
                      <a:lnTo>
                        <a:pt x="173" y="465"/>
                      </a:lnTo>
                      <a:lnTo>
                        <a:pt x="173" y="455"/>
                      </a:lnTo>
                      <a:lnTo>
                        <a:pt x="182" y="455"/>
                      </a:lnTo>
                      <a:close/>
                      <a:moveTo>
                        <a:pt x="152" y="30"/>
                      </a:moveTo>
                      <a:lnTo>
                        <a:pt x="162" y="30"/>
                      </a:lnTo>
                      <a:lnTo>
                        <a:pt x="162" y="40"/>
                      </a:lnTo>
                      <a:lnTo>
                        <a:pt x="152" y="40"/>
                      </a:lnTo>
                      <a:lnTo>
                        <a:pt x="152" y="30"/>
                      </a:lnTo>
                      <a:close/>
                      <a:moveTo>
                        <a:pt x="152" y="51"/>
                      </a:moveTo>
                      <a:lnTo>
                        <a:pt x="162" y="51"/>
                      </a:lnTo>
                      <a:lnTo>
                        <a:pt x="162" y="61"/>
                      </a:lnTo>
                      <a:lnTo>
                        <a:pt x="152" y="61"/>
                      </a:lnTo>
                      <a:lnTo>
                        <a:pt x="152" y="51"/>
                      </a:lnTo>
                      <a:close/>
                      <a:moveTo>
                        <a:pt x="152" y="72"/>
                      </a:moveTo>
                      <a:lnTo>
                        <a:pt x="162" y="72"/>
                      </a:lnTo>
                      <a:lnTo>
                        <a:pt x="162" y="81"/>
                      </a:lnTo>
                      <a:lnTo>
                        <a:pt x="152" y="81"/>
                      </a:lnTo>
                      <a:lnTo>
                        <a:pt x="152" y="72"/>
                      </a:lnTo>
                      <a:close/>
                      <a:moveTo>
                        <a:pt x="152" y="91"/>
                      </a:moveTo>
                      <a:lnTo>
                        <a:pt x="162" y="91"/>
                      </a:lnTo>
                      <a:lnTo>
                        <a:pt x="162" y="100"/>
                      </a:lnTo>
                      <a:lnTo>
                        <a:pt x="152" y="100"/>
                      </a:lnTo>
                      <a:lnTo>
                        <a:pt x="152" y="91"/>
                      </a:lnTo>
                      <a:close/>
                      <a:moveTo>
                        <a:pt x="152" y="111"/>
                      </a:moveTo>
                      <a:lnTo>
                        <a:pt x="162" y="111"/>
                      </a:lnTo>
                      <a:lnTo>
                        <a:pt x="162" y="121"/>
                      </a:lnTo>
                      <a:lnTo>
                        <a:pt x="152" y="121"/>
                      </a:lnTo>
                      <a:lnTo>
                        <a:pt x="152" y="111"/>
                      </a:lnTo>
                      <a:close/>
                      <a:moveTo>
                        <a:pt x="152" y="132"/>
                      </a:moveTo>
                      <a:lnTo>
                        <a:pt x="162" y="132"/>
                      </a:lnTo>
                      <a:lnTo>
                        <a:pt x="162" y="142"/>
                      </a:lnTo>
                      <a:lnTo>
                        <a:pt x="152" y="142"/>
                      </a:lnTo>
                      <a:lnTo>
                        <a:pt x="152" y="132"/>
                      </a:lnTo>
                      <a:close/>
                      <a:moveTo>
                        <a:pt x="152" y="152"/>
                      </a:moveTo>
                      <a:lnTo>
                        <a:pt x="162" y="152"/>
                      </a:lnTo>
                      <a:lnTo>
                        <a:pt x="162" y="162"/>
                      </a:lnTo>
                      <a:lnTo>
                        <a:pt x="152" y="162"/>
                      </a:lnTo>
                      <a:lnTo>
                        <a:pt x="152" y="152"/>
                      </a:lnTo>
                      <a:close/>
                      <a:moveTo>
                        <a:pt x="152" y="172"/>
                      </a:moveTo>
                      <a:lnTo>
                        <a:pt x="162" y="172"/>
                      </a:lnTo>
                      <a:lnTo>
                        <a:pt x="162" y="181"/>
                      </a:lnTo>
                      <a:lnTo>
                        <a:pt x="152" y="181"/>
                      </a:lnTo>
                      <a:lnTo>
                        <a:pt x="152" y="172"/>
                      </a:lnTo>
                      <a:close/>
                      <a:moveTo>
                        <a:pt x="152" y="192"/>
                      </a:moveTo>
                      <a:lnTo>
                        <a:pt x="162" y="192"/>
                      </a:lnTo>
                      <a:lnTo>
                        <a:pt x="162" y="202"/>
                      </a:lnTo>
                      <a:lnTo>
                        <a:pt x="152" y="202"/>
                      </a:lnTo>
                      <a:lnTo>
                        <a:pt x="152" y="192"/>
                      </a:lnTo>
                      <a:close/>
                      <a:moveTo>
                        <a:pt x="152" y="213"/>
                      </a:moveTo>
                      <a:lnTo>
                        <a:pt x="162" y="213"/>
                      </a:lnTo>
                      <a:lnTo>
                        <a:pt x="162" y="222"/>
                      </a:lnTo>
                      <a:lnTo>
                        <a:pt x="152" y="222"/>
                      </a:lnTo>
                      <a:lnTo>
                        <a:pt x="152" y="213"/>
                      </a:lnTo>
                      <a:close/>
                      <a:moveTo>
                        <a:pt x="152" y="233"/>
                      </a:moveTo>
                      <a:lnTo>
                        <a:pt x="162" y="233"/>
                      </a:lnTo>
                      <a:lnTo>
                        <a:pt x="162" y="243"/>
                      </a:lnTo>
                      <a:lnTo>
                        <a:pt x="152" y="243"/>
                      </a:lnTo>
                      <a:lnTo>
                        <a:pt x="152" y="233"/>
                      </a:lnTo>
                      <a:close/>
                      <a:moveTo>
                        <a:pt x="152" y="253"/>
                      </a:moveTo>
                      <a:lnTo>
                        <a:pt x="162" y="253"/>
                      </a:lnTo>
                      <a:lnTo>
                        <a:pt x="162" y="262"/>
                      </a:lnTo>
                      <a:lnTo>
                        <a:pt x="152" y="262"/>
                      </a:lnTo>
                      <a:lnTo>
                        <a:pt x="152" y="253"/>
                      </a:lnTo>
                      <a:close/>
                      <a:moveTo>
                        <a:pt x="152" y="273"/>
                      </a:moveTo>
                      <a:lnTo>
                        <a:pt x="162" y="273"/>
                      </a:lnTo>
                      <a:lnTo>
                        <a:pt x="162" y="283"/>
                      </a:lnTo>
                      <a:lnTo>
                        <a:pt x="152" y="283"/>
                      </a:lnTo>
                      <a:lnTo>
                        <a:pt x="152" y="273"/>
                      </a:lnTo>
                      <a:close/>
                      <a:moveTo>
                        <a:pt x="152" y="294"/>
                      </a:moveTo>
                      <a:lnTo>
                        <a:pt x="162" y="294"/>
                      </a:lnTo>
                      <a:lnTo>
                        <a:pt x="162" y="303"/>
                      </a:lnTo>
                      <a:lnTo>
                        <a:pt x="152" y="303"/>
                      </a:lnTo>
                      <a:lnTo>
                        <a:pt x="152" y="294"/>
                      </a:lnTo>
                      <a:close/>
                      <a:moveTo>
                        <a:pt x="152" y="314"/>
                      </a:moveTo>
                      <a:lnTo>
                        <a:pt x="162" y="314"/>
                      </a:lnTo>
                      <a:lnTo>
                        <a:pt x="162" y="324"/>
                      </a:lnTo>
                      <a:lnTo>
                        <a:pt x="152" y="324"/>
                      </a:lnTo>
                      <a:lnTo>
                        <a:pt x="152" y="314"/>
                      </a:lnTo>
                      <a:close/>
                      <a:moveTo>
                        <a:pt x="152" y="333"/>
                      </a:moveTo>
                      <a:lnTo>
                        <a:pt x="162" y="333"/>
                      </a:lnTo>
                      <a:lnTo>
                        <a:pt x="162" y="343"/>
                      </a:lnTo>
                      <a:lnTo>
                        <a:pt x="152" y="343"/>
                      </a:lnTo>
                      <a:lnTo>
                        <a:pt x="152" y="333"/>
                      </a:lnTo>
                      <a:close/>
                      <a:moveTo>
                        <a:pt x="152" y="354"/>
                      </a:moveTo>
                      <a:lnTo>
                        <a:pt x="162" y="354"/>
                      </a:lnTo>
                      <a:lnTo>
                        <a:pt x="162" y="364"/>
                      </a:lnTo>
                      <a:lnTo>
                        <a:pt x="152" y="364"/>
                      </a:lnTo>
                      <a:lnTo>
                        <a:pt x="152" y="354"/>
                      </a:lnTo>
                      <a:close/>
                      <a:moveTo>
                        <a:pt x="152" y="375"/>
                      </a:moveTo>
                      <a:lnTo>
                        <a:pt x="162" y="375"/>
                      </a:lnTo>
                      <a:lnTo>
                        <a:pt x="162" y="384"/>
                      </a:lnTo>
                      <a:lnTo>
                        <a:pt x="152" y="384"/>
                      </a:lnTo>
                      <a:lnTo>
                        <a:pt x="152" y="375"/>
                      </a:lnTo>
                      <a:close/>
                      <a:moveTo>
                        <a:pt x="152" y="395"/>
                      </a:moveTo>
                      <a:lnTo>
                        <a:pt x="162" y="395"/>
                      </a:lnTo>
                      <a:lnTo>
                        <a:pt x="162" y="405"/>
                      </a:lnTo>
                      <a:lnTo>
                        <a:pt x="152" y="405"/>
                      </a:lnTo>
                      <a:lnTo>
                        <a:pt x="152" y="395"/>
                      </a:lnTo>
                      <a:close/>
                      <a:moveTo>
                        <a:pt x="152" y="414"/>
                      </a:moveTo>
                      <a:lnTo>
                        <a:pt x="162" y="414"/>
                      </a:lnTo>
                      <a:lnTo>
                        <a:pt x="162" y="424"/>
                      </a:lnTo>
                      <a:lnTo>
                        <a:pt x="152" y="424"/>
                      </a:lnTo>
                      <a:lnTo>
                        <a:pt x="152" y="414"/>
                      </a:lnTo>
                      <a:close/>
                      <a:moveTo>
                        <a:pt x="152" y="435"/>
                      </a:moveTo>
                      <a:lnTo>
                        <a:pt x="162" y="435"/>
                      </a:lnTo>
                      <a:lnTo>
                        <a:pt x="162" y="444"/>
                      </a:lnTo>
                      <a:lnTo>
                        <a:pt x="152" y="444"/>
                      </a:lnTo>
                      <a:lnTo>
                        <a:pt x="152" y="435"/>
                      </a:lnTo>
                      <a:close/>
                      <a:moveTo>
                        <a:pt x="162" y="455"/>
                      </a:moveTo>
                      <a:lnTo>
                        <a:pt x="162" y="465"/>
                      </a:lnTo>
                      <a:lnTo>
                        <a:pt x="152" y="465"/>
                      </a:lnTo>
                      <a:lnTo>
                        <a:pt x="152" y="455"/>
                      </a:lnTo>
                      <a:lnTo>
                        <a:pt x="162" y="455"/>
                      </a:lnTo>
                      <a:close/>
                      <a:moveTo>
                        <a:pt x="132" y="30"/>
                      </a:moveTo>
                      <a:lnTo>
                        <a:pt x="141" y="30"/>
                      </a:lnTo>
                      <a:lnTo>
                        <a:pt x="141" y="40"/>
                      </a:lnTo>
                      <a:lnTo>
                        <a:pt x="132" y="40"/>
                      </a:lnTo>
                      <a:lnTo>
                        <a:pt x="132" y="30"/>
                      </a:lnTo>
                      <a:close/>
                      <a:moveTo>
                        <a:pt x="132" y="51"/>
                      </a:moveTo>
                      <a:lnTo>
                        <a:pt x="141" y="51"/>
                      </a:lnTo>
                      <a:lnTo>
                        <a:pt x="141" y="61"/>
                      </a:lnTo>
                      <a:lnTo>
                        <a:pt x="132" y="61"/>
                      </a:lnTo>
                      <a:lnTo>
                        <a:pt x="132" y="51"/>
                      </a:lnTo>
                      <a:close/>
                      <a:moveTo>
                        <a:pt x="132" y="72"/>
                      </a:moveTo>
                      <a:lnTo>
                        <a:pt x="141" y="72"/>
                      </a:lnTo>
                      <a:lnTo>
                        <a:pt x="141" y="81"/>
                      </a:lnTo>
                      <a:lnTo>
                        <a:pt x="132" y="81"/>
                      </a:lnTo>
                      <a:lnTo>
                        <a:pt x="132" y="72"/>
                      </a:lnTo>
                      <a:close/>
                      <a:moveTo>
                        <a:pt x="132" y="91"/>
                      </a:moveTo>
                      <a:lnTo>
                        <a:pt x="141" y="91"/>
                      </a:lnTo>
                      <a:lnTo>
                        <a:pt x="141" y="100"/>
                      </a:lnTo>
                      <a:lnTo>
                        <a:pt x="132" y="100"/>
                      </a:lnTo>
                      <a:lnTo>
                        <a:pt x="132" y="91"/>
                      </a:lnTo>
                      <a:close/>
                      <a:moveTo>
                        <a:pt x="132" y="111"/>
                      </a:moveTo>
                      <a:lnTo>
                        <a:pt x="141" y="111"/>
                      </a:lnTo>
                      <a:lnTo>
                        <a:pt x="141" y="121"/>
                      </a:lnTo>
                      <a:lnTo>
                        <a:pt x="132" y="121"/>
                      </a:lnTo>
                      <a:lnTo>
                        <a:pt x="132" y="111"/>
                      </a:lnTo>
                      <a:close/>
                      <a:moveTo>
                        <a:pt x="132" y="132"/>
                      </a:moveTo>
                      <a:lnTo>
                        <a:pt x="141" y="132"/>
                      </a:lnTo>
                      <a:lnTo>
                        <a:pt x="141" y="142"/>
                      </a:lnTo>
                      <a:lnTo>
                        <a:pt x="132" y="142"/>
                      </a:lnTo>
                      <a:lnTo>
                        <a:pt x="132" y="132"/>
                      </a:lnTo>
                      <a:close/>
                      <a:moveTo>
                        <a:pt x="132" y="152"/>
                      </a:moveTo>
                      <a:lnTo>
                        <a:pt x="141" y="152"/>
                      </a:lnTo>
                      <a:lnTo>
                        <a:pt x="141" y="162"/>
                      </a:lnTo>
                      <a:lnTo>
                        <a:pt x="132" y="162"/>
                      </a:lnTo>
                      <a:lnTo>
                        <a:pt x="132" y="152"/>
                      </a:lnTo>
                      <a:close/>
                      <a:moveTo>
                        <a:pt x="132" y="172"/>
                      </a:moveTo>
                      <a:lnTo>
                        <a:pt x="141" y="172"/>
                      </a:lnTo>
                      <a:lnTo>
                        <a:pt x="141" y="181"/>
                      </a:lnTo>
                      <a:lnTo>
                        <a:pt x="132" y="181"/>
                      </a:lnTo>
                      <a:lnTo>
                        <a:pt x="132" y="172"/>
                      </a:lnTo>
                      <a:close/>
                      <a:moveTo>
                        <a:pt x="132" y="192"/>
                      </a:moveTo>
                      <a:lnTo>
                        <a:pt x="141" y="192"/>
                      </a:lnTo>
                      <a:lnTo>
                        <a:pt x="141" y="202"/>
                      </a:lnTo>
                      <a:lnTo>
                        <a:pt x="132" y="202"/>
                      </a:lnTo>
                      <a:lnTo>
                        <a:pt x="132" y="192"/>
                      </a:lnTo>
                      <a:close/>
                      <a:moveTo>
                        <a:pt x="132" y="213"/>
                      </a:moveTo>
                      <a:lnTo>
                        <a:pt x="141" y="213"/>
                      </a:lnTo>
                      <a:lnTo>
                        <a:pt x="141" y="222"/>
                      </a:lnTo>
                      <a:lnTo>
                        <a:pt x="132" y="222"/>
                      </a:lnTo>
                      <a:lnTo>
                        <a:pt x="132" y="213"/>
                      </a:lnTo>
                      <a:close/>
                      <a:moveTo>
                        <a:pt x="132" y="233"/>
                      </a:moveTo>
                      <a:lnTo>
                        <a:pt x="141" y="233"/>
                      </a:lnTo>
                      <a:lnTo>
                        <a:pt x="141" y="243"/>
                      </a:lnTo>
                      <a:lnTo>
                        <a:pt x="132" y="243"/>
                      </a:lnTo>
                      <a:lnTo>
                        <a:pt x="132" y="233"/>
                      </a:lnTo>
                      <a:close/>
                      <a:moveTo>
                        <a:pt x="132" y="253"/>
                      </a:moveTo>
                      <a:lnTo>
                        <a:pt x="141" y="253"/>
                      </a:lnTo>
                      <a:lnTo>
                        <a:pt x="141" y="262"/>
                      </a:lnTo>
                      <a:lnTo>
                        <a:pt x="132" y="262"/>
                      </a:lnTo>
                      <a:lnTo>
                        <a:pt x="132" y="253"/>
                      </a:lnTo>
                      <a:close/>
                      <a:moveTo>
                        <a:pt x="132" y="273"/>
                      </a:moveTo>
                      <a:lnTo>
                        <a:pt x="141" y="273"/>
                      </a:lnTo>
                      <a:lnTo>
                        <a:pt x="141" y="283"/>
                      </a:lnTo>
                      <a:lnTo>
                        <a:pt x="132" y="283"/>
                      </a:lnTo>
                      <a:lnTo>
                        <a:pt x="132" y="273"/>
                      </a:lnTo>
                      <a:close/>
                      <a:moveTo>
                        <a:pt x="132" y="294"/>
                      </a:moveTo>
                      <a:lnTo>
                        <a:pt x="141" y="294"/>
                      </a:lnTo>
                      <a:lnTo>
                        <a:pt x="141" y="303"/>
                      </a:lnTo>
                      <a:lnTo>
                        <a:pt x="132" y="303"/>
                      </a:lnTo>
                      <a:lnTo>
                        <a:pt x="132" y="294"/>
                      </a:lnTo>
                      <a:close/>
                      <a:moveTo>
                        <a:pt x="132" y="314"/>
                      </a:moveTo>
                      <a:lnTo>
                        <a:pt x="141" y="314"/>
                      </a:lnTo>
                      <a:lnTo>
                        <a:pt x="141" y="324"/>
                      </a:lnTo>
                      <a:lnTo>
                        <a:pt x="132" y="324"/>
                      </a:lnTo>
                      <a:lnTo>
                        <a:pt x="132" y="314"/>
                      </a:lnTo>
                      <a:close/>
                      <a:moveTo>
                        <a:pt x="132" y="333"/>
                      </a:moveTo>
                      <a:lnTo>
                        <a:pt x="141" y="333"/>
                      </a:lnTo>
                      <a:lnTo>
                        <a:pt x="141" y="343"/>
                      </a:lnTo>
                      <a:lnTo>
                        <a:pt x="132" y="343"/>
                      </a:lnTo>
                      <a:lnTo>
                        <a:pt x="132" y="333"/>
                      </a:lnTo>
                      <a:close/>
                      <a:moveTo>
                        <a:pt x="132" y="354"/>
                      </a:moveTo>
                      <a:lnTo>
                        <a:pt x="141" y="354"/>
                      </a:lnTo>
                      <a:lnTo>
                        <a:pt x="141" y="364"/>
                      </a:lnTo>
                      <a:lnTo>
                        <a:pt x="132" y="364"/>
                      </a:lnTo>
                      <a:lnTo>
                        <a:pt x="132" y="354"/>
                      </a:lnTo>
                      <a:close/>
                      <a:moveTo>
                        <a:pt x="132" y="375"/>
                      </a:moveTo>
                      <a:lnTo>
                        <a:pt x="141" y="375"/>
                      </a:lnTo>
                      <a:lnTo>
                        <a:pt x="141" y="384"/>
                      </a:lnTo>
                      <a:lnTo>
                        <a:pt x="132" y="384"/>
                      </a:lnTo>
                      <a:lnTo>
                        <a:pt x="132" y="375"/>
                      </a:lnTo>
                      <a:close/>
                      <a:moveTo>
                        <a:pt x="132" y="395"/>
                      </a:moveTo>
                      <a:lnTo>
                        <a:pt x="141" y="395"/>
                      </a:lnTo>
                      <a:lnTo>
                        <a:pt x="141" y="405"/>
                      </a:lnTo>
                      <a:lnTo>
                        <a:pt x="132" y="405"/>
                      </a:lnTo>
                      <a:lnTo>
                        <a:pt x="132" y="395"/>
                      </a:lnTo>
                      <a:close/>
                      <a:moveTo>
                        <a:pt x="132" y="414"/>
                      </a:moveTo>
                      <a:lnTo>
                        <a:pt x="141" y="414"/>
                      </a:lnTo>
                      <a:lnTo>
                        <a:pt x="141" y="424"/>
                      </a:lnTo>
                      <a:lnTo>
                        <a:pt x="132" y="424"/>
                      </a:lnTo>
                      <a:lnTo>
                        <a:pt x="132" y="414"/>
                      </a:lnTo>
                      <a:close/>
                      <a:moveTo>
                        <a:pt x="132" y="435"/>
                      </a:moveTo>
                      <a:lnTo>
                        <a:pt x="141" y="435"/>
                      </a:lnTo>
                      <a:lnTo>
                        <a:pt x="141" y="444"/>
                      </a:lnTo>
                      <a:lnTo>
                        <a:pt x="132" y="444"/>
                      </a:lnTo>
                      <a:lnTo>
                        <a:pt x="132" y="435"/>
                      </a:lnTo>
                      <a:close/>
                      <a:moveTo>
                        <a:pt x="141" y="455"/>
                      </a:moveTo>
                      <a:lnTo>
                        <a:pt x="141" y="465"/>
                      </a:lnTo>
                      <a:lnTo>
                        <a:pt x="132" y="465"/>
                      </a:lnTo>
                      <a:lnTo>
                        <a:pt x="132" y="455"/>
                      </a:lnTo>
                      <a:lnTo>
                        <a:pt x="141" y="455"/>
                      </a:lnTo>
                      <a:close/>
                      <a:moveTo>
                        <a:pt x="112" y="30"/>
                      </a:moveTo>
                      <a:lnTo>
                        <a:pt x="122" y="30"/>
                      </a:lnTo>
                      <a:lnTo>
                        <a:pt x="122" y="40"/>
                      </a:lnTo>
                      <a:lnTo>
                        <a:pt x="112" y="40"/>
                      </a:lnTo>
                      <a:lnTo>
                        <a:pt x="112" y="30"/>
                      </a:lnTo>
                      <a:close/>
                      <a:moveTo>
                        <a:pt x="112" y="51"/>
                      </a:moveTo>
                      <a:lnTo>
                        <a:pt x="122" y="51"/>
                      </a:lnTo>
                      <a:lnTo>
                        <a:pt x="122" y="61"/>
                      </a:lnTo>
                      <a:lnTo>
                        <a:pt x="112" y="61"/>
                      </a:lnTo>
                      <a:lnTo>
                        <a:pt x="112" y="51"/>
                      </a:lnTo>
                      <a:close/>
                      <a:moveTo>
                        <a:pt x="112" y="72"/>
                      </a:moveTo>
                      <a:lnTo>
                        <a:pt x="122" y="72"/>
                      </a:lnTo>
                      <a:lnTo>
                        <a:pt x="122" y="81"/>
                      </a:lnTo>
                      <a:lnTo>
                        <a:pt x="112" y="81"/>
                      </a:lnTo>
                      <a:lnTo>
                        <a:pt x="112" y="72"/>
                      </a:lnTo>
                      <a:close/>
                      <a:moveTo>
                        <a:pt x="112" y="91"/>
                      </a:moveTo>
                      <a:lnTo>
                        <a:pt x="122" y="91"/>
                      </a:lnTo>
                      <a:lnTo>
                        <a:pt x="122" y="100"/>
                      </a:lnTo>
                      <a:lnTo>
                        <a:pt x="112" y="100"/>
                      </a:lnTo>
                      <a:lnTo>
                        <a:pt x="112" y="91"/>
                      </a:lnTo>
                      <a:close/>
                      <a:moveTo>
                        <a:pt x="112" y="111"/>
                      </a:moveTo>
                      <a:lnTo>
                        <a:pt x="122" y="111"/>
                      </a:lnTo>
                      <a:lnTo>
                        <a:pt x="122" y="121"/>
                      </a:lnTo>
                      <a:lnTo>
                        <a:pt x="112" y="121"/>
                      </a:lnTo>
                      <a:lnTo>
                        <a:pt x="112" y="111"/>
                      </a:lnTo>
                      <a:close/>
                      <a:moveTo>
                        <a:pt x="112" y="132"/>
                      </a:moveTo>
                      <a:lnTo>
                        <a:pt x="122" y="132"/>
                      </a:lnTo>
                      <a:lnTo>
                        <a:pt x="122" y="142"/>
                      </a:lnTo>
                      <a:lnTo>
                        <a:pt x="112" y="142"/>
                      </a:lnTo>
                      <a:lnTo>
                        <a:pt x="112" y="132"/>
                      </a:lnTo>
                      <a:close/>
                      <a:moveTo>
                        <a:pt x="112" y="152"/>
                      </a:moveTo>
                      <a:lnTo>
                        <a:pt x="122" y="152"/>
                      </a:lnTo>
                      <a:lnTo>
                        <a:pt x="122" y="162"/>
                      </a:lnTo>
                      <a:lnTo>
                        <a:pt x="112" y="162"/>
                      </a:lnTo>
                      <a:lnTo>
                        <a:pt x="112" y="152"/>
                      </a:lnTo>
                      <a:close/>
                      <a:moveTo>
                        <a:pt x="112" y="172"/>
                      </a:moveTo>
                      <a:lnTo>
                        <a:pt x="122" y="172"/>
                      </a:lnTo>
                      <a:lnTo>
                        <a:pt x="122" y="181"/>
                      </a:lnTo>
                      <a:lnTo>
                        <a:pt x="112" y="181"/>
                      </a:lnTo>
                      <a:lnTo>
                        <a:pt x="112" y="172"/>
                      </a:lnTo>
                      <a:close/>
                      <a:moveTo>
                        <a:pt x="112" y="192"/>
                      </a:moveTo>
                      <a:lnTo>
                        <a:pt x="122" y="192"/>
                      </a:lnTo>
                      <a:lnTo>
                        <a:pt x="122" y="202"/>
                      </a:lnTo>
                      <a:lnTo>
                        <a:pt x="112" y="202"/>
                      </a:lnTo>
                      <a:lnTo>
                        <a:pt x="112" y="192"/>
                      </a:lnTo>
                      <a:close/>
                      <a:moveTo>
                        <a:pt x="112" y="213"/>
                      </a:moveTo>
                      <a:lnTo>
                        <a:pt x="122" y="213"/>
                      </a:lnTo>
                      <a:lnTo>
                        <a:pt x="122" y="222"/>
                      </a:lnTo>
                      <a:lnTo>
                        <a:pt x="112" y="222"/>
                      </a:lnTo>
                      <a:lnTo>
                        <a:pt x="112" y="213"/>
                      </a:lnTo>
                      <a:close/>
                      <a:moveTo>
                        <a:pt x="112" y="233"/>
                      </a:moveTo>
                      <a:lnTo>
                        <a:pt x="122" y="233"/>
                      </a:lnTo>
                      <a:lnTo>
                        <a:pt x="122" y="243"/>
                      </a:lnTo>
                      <a:lnTo>
                        <a:pt x="112" y="243"/>
                      </a:lnTo>
                      <a:lnTo>
                        <a:pt x="112" y="233"/>
                      </a:lnTo>
                      <a:close/>
                      <a:moveTo>
                        <a:pt x="112" y="253"/>
                      </a:moveTo>
                      <a:lnTo>
                        <a:pt x="122" y="253"/>
                      </a:lnTo>
                      <a:lnTo>
                        <a:pt x="122" y="262"/>
                      </a:lnTo>
                      <a:lnTo>
                        <a:pt x="112" y="262"/>
                      </a:lnTo>
                      <a:lnTo>
                        <a:pt x="112" y="253"/>
                      </a:lnTo>
                      <a:close/>
                      <a:moveTo>
                        <a:pt x="112" y="273"/>
                      </a:moveTo>
                      <a:lnTo>
                        <a:pt x="122" y="273"/>
                      </a:lnTo>
                      <a:lnTo>
                        <a:pt x="122" y="283"/>
                      </a:lnTo>
                      <a:lnTo>
                        <a:pt x="112" y="283"/>
                      </a:lnTo>
                      <a:lnTo>
                        <a:pt x="112" y="273"/>
                      </a:lnTo>
                      <a:close/>
                      <a:moveTo>
                        <a:pt x="112" y="294"/>
                      </a:moveTo>
                      <a:lnTo>
                        <a:pt x="122" y="294"/>
                      </a:lnTo>
                      <a:lnTo>
                        <a:pt x="122" y="303"/>
                      </a:lnTo>
                      <a:lnTo>
                        <a:pt x="112" y="303"/>
                      </a:lnTo>
                      <a:lnTo>
                        <a:pt x="112" y="294"/>
                      </a:lnTo>
                      <a:close/>
                      <a:moveTo>
                        <a:pt x="112" y="314"/>
                      </a:moveTo>
                      <a:lnTo>
                        <a:pt x="122" y="314"/>
                      </a:lnTo>
                      <a:lnTo>
                        <a:pt x="122" y="324"/>
                      </a:lnTo>
                      <a:lnTo>
                        <a:pt x="112" y="324"/>
                      </a:lnTo>
                      <a:lnTo>
                        <a:pt x="112" y="314"/>
                      </a:lnTo>
                      <a:close/>
                      <a:moveTo>
                        <a:pt x="112" y="333"/>
                      </a:moveTo>
                      <a:lnTo>
                        <a:pt x="122" y="333"/>
                      </a:lnTo>
                      <a:lnTo>
                        <a:pt x="122" y="343"/>
                      </a:lnTo>
                      <a:lnTo>
                        <a:pt x="112" y="343"/>
                      </a:lnTo>
                      <a:lnTo>
                        <a:pt x="112" y="333"/>
                      </a:lnTo>
                      <a:close/>
                      <a:moveTo>
                        <a:pt x="112" y="354"/>
                      </a:moveTo>
                      <a:lnTo>
                        <a:pt x="122" y="354"/>
                      </a:lnTo>
                      <a:lnTo>
                        <a:pt x="122" y="364"/>
                      </a:lnTo>
                      <a:lnTo>
                        <a:pt x="112" y="364"/>
                      </a:lnTo>
                      <a:lnTo>
                        <a:pt x="112" y="354"/>
                      </a:lnTo>
                      <a:close/>
                      <a:moveTo>
                        <a:pt x="112" y="375"/>
                      </a:moveTo>
                      <a:lnTo>
                        <a:pt x="122" y="375"/>
                      </a:lnTo>
                      <a:lnTo>
                        <a:pt x="122" y="384"/>
                      </a:lnTo>
                      <a:lnTo>
                        <a:pt x="112" y="384"/>
                      </a:lnTo>
                      <a:lnTo>
                        <a:pt x="112" y="375"/>
                      </a:lnTo>
                      <a:close/>
                      <a:moveTo>
                        <a:pt x="112" y="395"/>
                      </a:moveTo>
                      <a:lnTo>
                        <a:pt x="122" y="395"/>
                      </a:lnTo>
                      <a:lnTo>
                        <a:pt x="122" y="405"/>
                      </a:lnTo>
                      <a:lnTo>
                        <a:pt x="112" y="405"/>
                      </a:lnTo>
                      <a:lnTo>
                        <a:pt x="112" y="395"/>
                      </a:lnTo>
                      <a:close/>
                      <a:moveTo>
                        <a:pt x="112" y="414"/>
                      </a:moveTo>
                      <a:lnTo>
                        <a:pt x="122" y="414"/>
                      </a:lnTo>
                      <a:lnTo>
                        <a:pt x="122" y="424"/>
                      </a:lnTo>
                      <a:lnTo>
                        <a:pt x="112" y="424"/>
                      </a:lnTo>
                      <a:lnTo>
                        <a:pt x="112" y="414"/>
                      </a:lnTo>
                      <a:close/>
                      <a:moveTo>
                        <a:pt x="112" y="435"/>
                      </a:moveTo>
                      <a:lnTo>
                        <a:pt x="122" y="435"/>
                      </a:lnTo>
                      <a:lnTo>
                        <a:pt x="122" y="444"/>
                      </a:lnTo>
                      <a:lnTo>
                        <a:pt x="112" y="444"/>
                      </a:lnTo>
                      <a:lnTo>
                        <a:pt x="112" y="435"/>
                      </a:lnTo>
                      <a:close/>
                      <a:moveTo>
                        <a:pt x="122" y="455"/>
                      </a:moveTo>
                      <a:lnTo>
                        <a:pt x="122" y="465"/>
                      </a:lnTo>
                      <a:lnTo>
                        <a:pt x="112" y="465"/>
                      </a:lnTo>
                      <a:lnTo>
                        <a:pt x="112" y="455"/>
                      </a:lnTo>
                      <a:lnTo>
                        <a:pt x="122" y="455"/>
                      </a:lnTo>
                      <a:close/>
                      <a:moveTo>
                        <a:pt x="92" y="30"/>
                      </a:moveTo>
                      <a:lnTo>
                        <a:pt x="101" y="30"/>
                      </a:lnTo>
                      <a:lnTo>
                        <a:pt x="101" y="40"/>
                      </a:lnTo>
                      <a:lnTo>
                        <a:pt x="92" y="40"/>
                      </a:lnTo>
                      <a:lnTo>
                        <a:pt x="92" y="30"/>
                      </a:lnTo>
                      <a:close/>
                      <a:moveTo>
                        <a:pt x="92" y="51"/>
                      </a:moveTo>
                      <a:lnTo>
                        <a:pt x="101" y="51"/>
                      </a:lnTo>
                      <a:lnTo>
                        <a:pt x="101" y="61"/>
                      </a:lnTo>
                      <a:lnTo>
                        <a:pt x="92" y="61"/>
                      </a:lnTo>
                      <a:lnTo>
                        <a:pt x="92" y="51"/>
                      </a:lnTo>
                      <a:close/>
                      <a:moveTo>
                        <a:pt x="92" y="72"/>
                      </a:moveTo>
                      <a:lnTo>
                        <a:pt x="101" y="72"/>
                      </a:lnTo>
                      <a:lnTo>
                        <a:pt x="101" y="81"/>
                      </a:lnTo>
                      <a:lnTo>
                        <a:pt x="92" y="81"/>
                      </a:lnTo>
                      <a:lnTo>
                        <a:pt x="92" y="72"/>
                      </a:lnTo>
                      <a:close/>
                      <a:moveTo>
                        <a:pt x="92" y="91"/>
                      </a:moveTo>
                      <a:lnTo>
                        <a:pt x="101" y="91"/>
                      </a:lnTo>
                      <a:lnTo>
                        <a:pt x="101" y="100"/>
                      </a:lnTo>
                      <a:lnTo>
                        <a:pt x="92" y="100"/>
                      </a:lnTo>
                      <a:lnTo>
                        <a:pt x="92" y="91"/>
                      </a:lnTo>
                      <a:close/>
                      <a:moveTo>
                        <a:pt x="92" y="111"/>
                      </a:moveTo>
                      <a:lnTo>
                        <a:pt x="101" y="111"/>
                      </a:lnTo>
                      <a:lnTo>
                        <a:pt x="101" y="121"/>
                      </a:lnTo>
                      <a:lnTo>
                        <a:pt x="92" y="121"/>
                      </a:lnTo>
                      <a:lnTo>
                        <a:pt x="92" y="111"/>
                      </a:lnTo>
                      <a:close/>
                      <a:moveTo>
                        <a:pt x="92" y="132"/>
                      </a:moveTo>
                      <a:lnTo>
                        <a:pt x="101" y="132"/>
                      </a:lnTo>
                      <a:lnTo>
                        <a:pt x="101" y="142"/>
                      </a:lnTo>
                      <a:lnTo>
                        <a:pt x="92" y="142"/>
                      </a:lnTo>
                      <a:lnTo>
                        <a:pt x="92" y="132"/>
                      </a:lnTo>
                      <a:close/>
                      <a:moveTo>
                        <a:pt x="92" y="152"/>
                      </a:moveTo>
                      <a:lnTo>
                        <a:pt x="101" y="152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2"/>
                      </a:lnTo>
                      <a:close/>
                      <a:moveTo>
                        <a:pt x="92" y="172"/>
                      </a:moveTo>
                      <a:lnTo>
                        <a:pt x="101" y="172"/>
                      </a:lnTo>
                      <a:lnTo>
                        <a:pt x="101" y="181"/>
                      </a:lnTo>
                      <a:lnTo>
                        <a:pt x="92" y="181"/>
                      </a:lnTo>
                      <a:lnTo>
                        <a:pt x="92" y="172"/>
                      </a:lnTo>
                      <a:close/>
                      <a:moveTo>
                        <a:pt x="92" y="192"/>
                      </a:moveTo>
                      <a:lnTo>
                        <a:pt x="101" y="192"/>
                      </a:lnTo>
                      <a:lnTo>
                        <a:pt x="101" y="202"/>
                      </a:lnTo>
                      <a:lnTo>
                        <a:pt x="92" y="202"/>
                      </a:lnTo>
                      <a:lnTo>
                        <a:pt x="92" y="192"/>
                      </a:lnTo>
                      <a:close/>
                      <a:moveTo>
                        <a:pt x="92" y="213"/>
                      </a:moveTo>
                      <a:lnTo>
                        <a:pt x="101" y="213"/>
                      </a:lnTo>
                      <a:lnTo>
                        <a:pt x="101" y="222"/>
                      </a:lnTo>
                      <a:lnTo>
                        <a:pt x="92" y="222"/>
                      </a:lnTo>
                      <a:lnTo>
                        <a:pt x="92" y="213"/>
                      </a:lnTo>
                      <a:close/>
                      <a:moveTo>
                        <a:pt x="92" y="233"/>
                      </a:moveTo>
                      <a:lnTo>
                        <a:pt x="101" y="233"/>
                      </a:lnTo>
                      <a:lnTo>
                        <a:pt x="101" y="243"/>
                      </a:lnTo>
                      <a:lnTo>
                        <a:pt x="92" y="243"/>
                      </a:lnTo>
                      <a:lnTo>
                        <a:pt x="92" y="233"/>
                      </a:lnTo>
                      <a:close/>
                      <a:moveTo>
                        <a:pt x="92" y="253"/>
                      </a:moveTo>
                      <a:lnTo>
                        <a:pt x="101" y="253"/>
                      </a:lnTo>
                      <a:lnTo>
                        <a:pt x="101" y="262"/>
                      </a:lnTo>
                      <a:lnTo>
                        <a:pt x="92" y="262"/>
                      </a:lnTo>
                      <a:lnTo>
                        <a:pt x="92" y="253"/>
                      </a:lnTo>
                      <a:close/>
                      <a:moveTo>
                        <a:pt x="92" y="273"/>
                      </a:moveTo>
                      <a:lnTo>
                        <a:pt x="101" y="273"/>
                      </a:lnTo>
                      <a:lnTo>
                        <a:pt x="101" y="283"/>
                      </a:lnTo>
                      <a:lnTo>
                        <a:pt x="92" y="283"/>
                      </a:lnTo>
                      <a:lnTo>
                        <a:pt x="92" y="273"/>
                      </a:lnTo>
                      <a:close/>
                      <a:moveTo>
                        <a:pt x="92" y="294"/>
                      </a:moveTo>
                      <a:lnTo>
                        <a:pt x="101" y="294"/>
                      </a:lnTo>
                      <a:lnTo>
                        <a:pt x="101" y="303"/>
                      </a:lnTo>
                      <a:lnTo>
                        <a:pt x="92" y="303"/>
                      </a:lnTo>
                      <a:lnTo>
                        <a:pt x="92" y="294"/>
                      </a:lnTo>
                      <a:close/>
                      <a:moveTo>
                        <a:pt x="92" y="314"/>
                      </a:moveTo>
                      <a:lnTo>
                        <a:pt x="101" y="314"/>
                      </a:lnTo>
                      <a:lnTo>
                        <a:pt x="101" y="324"/>
                      </a:lnTo>
                      <a:lnTo>
                        <a:pt x="92" y="324"/>
                      </a:lnTo>
                      <a:lnTo>
                        <a:pt x="92" y="314"/>
                      </a:lnTo>
                      <a:close/>
                      <a:moveTo>
                        <a:pt x="92" y="333"/>
                      </a:moveTo>
                      <a:lnTo>
                        <a:pt x="101" y="333"/>
                      </a:lnTo>
                      <a:lnTo>
                        <a:pt x="101" y="343"/>
                      </a:lnTo>
                      <a:lnTo>
                        <a:pt x="92" y="343"/>
                      </a:lnTo>
                      <a:lnTo>
                        <a:pt x="92" y="333"/>
                      </a:lnTo>
                      <a:close/>
                      <a:moveTo>
                        <a:pt x="92" y="354"/>
                      </a:moveTo>
                      <a:lnTo>
                        <a:pt x="101" y="354"/>
                      </a:lnTo>
                      <a:lnTo>
                        <a:pt x="101" y="364"/>
                      </a:lnTo>
                      <a:lnTo>
                        <a:pt x="92" y="364"/>
                      </a:lnTo>
                      <a:lnTo>
                        <a:pt x="92" y="354"/>
                      </a:lnTo>
                      <a:close/>
                      <a:moveTo>
                        <a:pt x="92" y="375"/>
                      </a:moveTo>
                      <a:lnTo>
                        <a:pt x="101" y="375"/>
                      </a:lnTo>
                      <a:lnTo>
                        <a:pt x="101" y="384"/>
                      </a:lnTo>
                      <a:lnTo>
                        <a:pt x="92" y="384"/>
                      </a:lnTo>
                      <a:lnTo>
                        <a:pt x="92" y="375"/>
                      </a:lnTo>
                      <a:close/>
                      <a:moveTo>
                        <a:pt x="92" y="395"/>
                      </a:moveTo>
                      <a:lnTo>
                        <a:pt x="101" y="395"/>
                      </a:lnTo>
                      <a:lnTo>
                        <a:pt x="101" y="405"/>
                      </a:lnTo>
                      <a:lnTo>
                        <a:pt x="92" y="405"/>
                      </a:lnTo>
                      <a:lnTo>
                        <a:pt x="92" y="395"/>
                      </a:lnTo>
                      <a:close/>
                      <a:moveTo>
                        <a:pt x="92" y="414"/>
                      </a:moveTo>
                      <a:lnTo>
                        <a:pt x="101" y="414"/>
                      </a:lnTo>
                      <a:lnTo>
                        <a:pt x="101" y="424"/>
                      </a:lnTo>
                      <a:lnTo>
                        <a:pt x="92" y="424"/>
                      </a:lnTo>
                      <a:lnTo>
                        <a:pt x="92" y="414"/>
                      </a:lnTo>
                      <a:close/>
                      <a:moveTo>
                        <a:pt x="92" y="435"/>
                      </a:moveTo>
                      <a:lnTo>
                        <a:pt x="101" y="435"/>
                      </a:lnTo>
                      <a:lnTo>
                        <a:pt x="101" y="444"/>
                      </a:lnTo>
                      <a:lnTo>
                        <a:pt x="92" y="444"/>
                      </a:lnTo>
                      <a:lnTo>
                        <a:pt x="92" y="435"/>
                      </a:lnTo>
                      <a:close/>
                      <a:moveTo>
                        <a:pt x="101" y="455"/>
                      </a:moveTo>
                      <a:lnTo>
                        <a:pt x="101" y="465"/>
                      </a:lnTo>
                      <a:lnTo>
                        <a:pt x="92" y="465"/>
                      </a:lnTo>
                      <a:lnTo>
                        <a:pt x="92" y="455"/>
                      </a:lnTo>
                      <a:lnTo>
                        <a:pt x="101" y="455"/>
                      </a:lnTo>
                      <a:close/>
                      <a:moveTo>
                        <a:pt x="71" y="30"/>
                      </a:moveTo>
                      <a:lnTo>
                        <a:pt x="81" y="30"/>
                      </a:lnTo>
                      <a:lnTo>
                        <a:pt x="81" y="40"/>
                      </a:lnTo>
                      <a:lnTo>
                        <a:pt x="71" y="40"/>
                      </a:lnTo>
                      <a:lnTo>
                        <a:pt x="71" y="30"/>
                      </a:lnTo>
                      <a:close/>
                      <a:moveTo>
                        <a:pt x="71" y="51"/>
                      </a:moveTo>
                      <a:lnTo>
                        <a:pt x="81" y="51"/>
                      </a:lnTo>
                      <a:lnTo>
                        <a:pt x="81" y="61"/>
                      </a:lnTo>
                      <a:lnTo>
                        <a:pt x="71" y="61"/>
                      </a:lnTo>
                      <a:lnTo>
                        <a:pt x="71" y="51"/>
                      </a:lnTo>
                      <a:close/>
                      <a:moveTo>
                        <a:pt x="71" y="72"/>
                      </a:moveTo>
                      <a:lnTo>
                        <a:pt x="81" y="72"/>
                      </a:lnTo>
                      <a:lnTo>
                        <a:pt x="81" y="81"/>
                      </a:lnTo>
                      <a:lnTo>
                        <a:pt x="71" y="81"/>
                      </a:lnTo>
                      <a:lnTo>
                        <a:pt x="71" y="72"/>
                      </a:lnTo>
                      <a:close/>
                      <a:moveTo>
                        <a:pt x="71" y="91"/>
                      </a:moveTo>
                      <a:lnTo>
                        <a:pt x="81" y="91"/>
                      </a:lnTo>
                      <a:lnTo>
                        <a:pt x="81" y="100"/>
                      </a:lnTo>
                      <a:lnTo>
                        <a:pt x="71" y="100"/>
                      </a:lnTo>
                      <a:lnTo>
                        <a:pt x="71" y="91"/>
                      </a:lnTo>
                      <a:close/>
                      <a:moveTo>
                        <a:pt x="71" y="111"/>
                      </a:moveTo>
                      <a:lnTo>
                        <a:pt x="81" y="111"/>
                      </a:lnTo>
                      <a:lnTo>
                        <a:pt x="81" y="121"/>
                      </a:lnTo>
                      <a:lnTo>
                        <a:pt x="71" y="121"/>
                      </a:lnTo>
                      <a:lnTo>
                        <a:pt x="71" y="111"/>
                      </a:lnTo>
                      <a:close/>
                      <a:moveTo>
                        <a:pt x="71" y="132"/>
                      </a:moveTo>
                      <a:lnTo>
                        <a:pt x="81" y="132"/>
                      </a:lnTo>
                      <a:lnTo>
                        <a:pt x="81" y="142"/>
                      </a:lnTo>
                      <a:lnTo>
                        <a:pt x="71" y="142"/>
                      </a:lnTo>
                      <a:lnTo>
                        <a:pt x="71" y="132"/>
                      </a:lnTo>
                      <a:close/>
                      <a:moveTo>
                        <a:pt x="71" y="152"/>
                      </a:moveTo>
                      <a:lnTo>
                        <a:pt x="81" y="152"/>
                      </a:lnTo>
                      <a:lnTo>
                        <a:pt x="81" y="162"/>
                      </a:lnTo>
                      <a:lnTo>
                        <a:pt x="71" y="162"/>
                      </a:lnTo>
                      <a:lnTo>
                        <a:pt x="71" y="152"/>
                      </a:lnTo>
                      <a:close/>
                      <a:moveTo>
                        <a:pt x="71" y="172"/>
                      </a:moveTo>
                      <a:lnTo>
                        <a:pt x="81" y="172"/>
                      </a:lnTo>
                      <a:lnTo>
                        <a:pt x="81" y="181"/>
                      </a:lnTo>
                      <a:lnTo>
                        <a:pt x="71" y="181"/>
                      </a:lnTo>
                      <a:lnTo>
                        <a:pt x="71" y="172"/>
                      </a:lnTo>
                      <a:close/>
                      <a:moveTo>
                        <a:pt x="71" y="192"/>
                      </a:moveTo>
                      <a:lnTo>
                        <a:pt x="81" y="192"/>
                      </a:lnTo>
                      <a:lnTo>
                        <a:pt x="81" y="202"/>
                      </a:lnTo>
                      <a:lnTo>
                        <a:pt x="71" y="202"/>
                      </a:lnTo>
                      <a:lnTo>
                        <a:pt x="71" y="192"/>
                      </a:lnTo>
                      <a:close/>
                      <a:moveTo>
                        <a:pt x="71" y="213"/>
                      </a:moveTo>
                      <a:lnTo>
                        <a:pt x="81" y="213"/>
                      </a:lnTo>
                      <a:lnTo>
                        <a:pt x="81" y="222"/>
                      </a:lnTo>
                      <a:lnTo>
                        <a:pt x="71" y="222"/>
                      </a:lnTo>
                      <a:lnTo>
                        <a:pt x="71" y="213"/>
                      </a:lnTo>
                      <a:close/>
                      <a:moveTo>
                        <a:pt x="71" y="233"/>
                      </a:moveTo>
                      <a:lnTo>
                        <a:pt x="81" y="233"/>
                      </a:lnTo>
                      <a:lnTo>
                        <a:pt x="81" y="243"/>
                      </a:lnTo>
                      <a:lnTo>
                        <a:pt x="71" y="243"/>
                      </a:lnTo>
                      <a:lnTo>
                        <a:pt x="71" y="233"/>
                      </a:lnTo>
                      <a:close/>
                      <a:moveTo>
                        <a:pt x="71" y="253"/>
                      </a:moveTo>
                      <a:lnTo>
                        <a:pt x="81" y="253"/>
                      </a:lnTo>
                      <a:lnTo>
                        <a:pt x="81" y="262"/>
                      </a:lnTo>
                      <a:lnTo>
                        <a:pt x="71" y="262"/>
                      </a:lnTo>
                      <a:lnTo>
                        <a:pt x="71" y="253"/>
                      </a:lnTo>
                      <a:close/>
                      <a:moveTo>
                        <a:pt x="71" y="273"/>
                      </a:moveTo>
                      <a:lnTo>
                        <a:pt x="81" y="273"/>
                      </a:lnTo>
                      <a:lnTo>
                        <a:pt x="81" y="283"/>
                      </a:lnTo>
                      <a:lnTo>
                        <a:pt x="71" y="283"/>
                      </a:lnTo>
                      <a:lnTo>
                        <a:pt x="71" y="273"/>
                      </a:lnTo>
                      <a:close/>
                      <a:moveTo>
                        <a:pt x="71" y="294"/>
                      </a:moveTo>
                      <a:lnTo>
                        <a:pt x="81" y="294"/>
                      </a:lnTo>
                      <a:lnTo>
                        <a:pt x="81" y="303"/>
                      </a:lnTo>
                      <a:lnTo>
                        <a:pt x="71" y="303"/>
                      </a:lnTo>
                      <a:lnTo>
                        <a:pt x="71" y="294"/>
                      </a:lnTo>
                      <a:close/>
                      <a:moveTo>
                        <a:pt x="71" y="314"/>
                      </a:moveTo>
                      <a:lnTo>
                        <a:pt x="81" y="314"/>
                      </a:lnTo>
                      <a:lnTo>
                        <a:pt x="81" y="324"/>
                      </a:lnTo>
                      <a:lnTo>
                        <a:pt x="71" y="324"/>
                      </a:lnTo>
                      <a:lnTo>
                        <a:pt x="71" y="314"/>
                      </a:lnTo>
                      <a:close/>
                      <a:moveTo>
                        <a:pt x="71" y="333"/>
                      </a:moveTo>
                      <a:lnTo>
                        <a:pt x="81" y="333"/>
                      </a:lnTo>
                      <a:lnTo>
                        <a:pt x="81" y="343"/>
                      </a:lnTo>
                      <a:lnTo>
                        <a:pt x="71" y="343"/>
                      </a:lnTo>
                      <a:lnTo>
                        <a:pt x="71" y="333"/>
                      </a:lnTo>
                      <a:close/>
                      <a:moveTo>
                        <a:pt x="71" y="354"/>
                      </a:moveTo>
                      <a:lnTo>
                        <a:pt x="81" y="354"/>
                      </a:lnTo>
                      <a:lnTo>
                        <a:pt x="81" y="364"/>
                      </a:lnTo>
                      <a:lnTo>
                        <a:pt x="71" y="364"/>
                      </a:lnTo>
                      <a:lnTo>
                        <a:pt x="71" y="354"/>
                      </a:lnTo>
                      <a:close/>
                      <a:moveTo>
                        <a:pt x="71" y="375"/>
                      </a:moveTo>
                      <a:lnTo>
                        <a:pt x="81" y="375"/>
                      </a:lnTo>
                      <a:lnTo>
                        <a:pt x="81" y="384"/>
                      </a:lnTo>
                      <a:lnTo>
                        <a:pt x="71" y="384"/>
                      </a:lnTo>
                      <a:lnTo>
                        <a:pt x="71" y="375"/>
                      </a:lnTo>
                      <a:close/>
                      <a:moveTo>
                        <a:pt x="71" y="395"/>
                      </a:moveTo>
                      <a:lnTo>
                        <a:pt x="81" y="395"/>
                      </a:lnTo>
                      <a:lnTo>
                        <a:pt x="81" y="405"/>
                      </a:lnTo>
                      <a:lnTo>
                        <a:pt x="71" y="405"/>
                      </a:lnTo>
                      <a:lnTo>
                        <a:pt x="71" y="395"/>
                      </a:lnTo>
                      <a:close/>
                      <a:moveTo>
                        <a:pt x="71" y="414"/>
                      </a:moveTo>
                      <a:lnTo>
                        <a:pt x="81" y="414"/>
                      </a:lnTo>
                      <a:lnTo>
                        <a:pt x="81" y="424"/>
                      </a:lnTo>
                      <a:lnTo>
                        <a:pt x="71" y="424"/>
                      </a:lnTo>
                      <a:lnTo>
                        <a:pt x="71" y="414"/>
                      </a:lnTo>
                      <a:close/>
                      <a:moveTo>
                        <a:pt x="71" y="435"/>
                      </a:moveTo>
                      <a:lnTo>
                        <a:pt x="81" y="435"/>
                      </a:lnTo>
                      <a:lnTo>
                        <a:pt x="81" y="444"/>
                      </a:lnTo>
                      <a:lnTo>
                        <a:pt x="71" y="444"/>
                      </a:lnTo>
                      <a:lnTo>
                        <a:pt x="71" y="435"/>
                      </a:lnTo>
                      <a:close/>
                      <a:moveTo>
                        <a:pt x="81" y="455"/>
                      </a:moveTo>
                      <a:lnTo>
                        <a:pt x="81" y="465"/>
                      </a:lnTo>
                      <a:lnTo>
                        <a:pt x="71" y="465"/>
                      </a:lnTo>
                      <a:lnTo>
                        <a:pt x="71" y="455"/>
                      </a:lnTo>
                      <a:lnTo>
                        <a:pt x="81" y="455"/>
                      </a:lnTo>
                      <a:close/>
                      <a:moveTo>
                        <a:pt x="51" y="30"/>
                      </a:moveTo>
                      <a:lnTo>
                        <a:pt x="60" y="30"/>
                      </a:lnTo>
                      <a:lnTo>
                        <a:pt x="60" y="40"/>
                      </a:lnTo>
                      <a:lnTo>
                        <a:pt x="51" y="40"/>
                      </a:lnTo>
                      <a:lnTo>
                        <a:pt x="51" y="30"/>
                      </a:lnTo>
                      <a:close/>
                      <a:moveTo>
                        <a:pt x="51" y="51"/>
                      </a:moveTo>
                      <a:lnTo>
                        <a:pt x="60" y="51"/>
                      </a:lnTo>
                      <a:lnTo>
                        <a:pt x="60" y="61"/>
                      </a:lnTo>
                      <a:lnTo>
                        <a:pt x="51" y="61"/>
                      </a:lnTo>
                      <a:lnTo>
                        <a:pt x="51" y="51"/>
                      </a:lnTo>
                      <a:close/>
                      <a:moveTo>
                        <a:pt x="51" y="72"/>
                      </a:moveTo>
                      <a:lnTo>
                        <a:pt x="60" y="72"/>
                      </a:lnTo>
                      <a:lnTo>
                        <a:pt x="60" y="81"/>
                      </a:lnTo>
                      <a:lnTo>
                        <a:pt x="51" y="81"/>
                      </a:lnTo>
                      <a:lnTo>
                        <a:pt x="51" y="72"/>
                      </a:lnTo>
                      <a:close/>
                      <a:moveTo>
                        <a:pt x="51" y="91"/>
                      </a:moveTo>
                      <a:lnTo>
                        <a:pt x="60" y="91"/>
                      </a:lnTo>
                      <a:lnTo>
                        <a:pt x="60" y="100"/>
                      </a:lnTo>
                      <a:lnTo>
                        <a:pt x="51" y="100"/>
                      </a:lnTo>
                      <a:lnTo>
                        <a:pt x="51" y="91"/>
                      </a:lnTo>
                      <a:close/>
                      <a:moveTo>
                        <a:pt x="51" y="111"/>
                      </a:moveTo>
                      <a:lnTo>
                        <a:pt x="60" y="111"/>
                      </a:lnTo>
                      <a:lnTo>
                        <a:pt x="60" y="121"/>
                      </a:lnTo>
                      <a:lnTo>
                        <a:pt x="51" y="121"/>
                      </a:lnTo>
                      <a:lnTo>
                        <a:pt x="51" y="111"/>
                      </a:lnTo>
                      <a:close/>
                      <a:moveTo>
                        <a:pt x="51" y="132"/>
                      </a:moveTo>
                      <a:lnTo>
                        <a:pt x="60" y="132"/>
                      </a:lnTo>
                      <a:lnTo>
                        <a:pt x="60" y="142"/>
                      </a:lnTo>
                      <a:lnTo>
                        <a:pt x="51" y="142"/>
                      </a:lnTo>
                      <a:lnTo>
                        <a:pt x="51" y="132"/>
                      </a:lnTo>
                      <a:close/>
                      <a:moveTo>
                        <a:pt x="51" y="152"/>
                      </a:moveTo>
                      <a:lnTo>
                        <a:pt x="60" y="152"/>
                      </a:lnTo>
                      <a:lnTo>
                        <a:pt x="60" y="162"/>
                      </a:lnTo>
                      <a:lnTo>
                        <a:pt x="51" y="162"/>
                      </a:lnTo>
                      <a:lnTo>
                        <a:pt x="51" y="152"/>
                      </a:lnTo>
                      <a:close/>
                      <a:moveTo>
                        <a:pt x="51" y="172"/>
                      </a:moveTo>
                      <a:lnTo>
                        <a:pt x="60" y="172"/>
                      </a:lnTo>
                      <a:lnTo>
                        <a:pt x="60" y="181"/>
                      </a:lnTo>
                      <a:lnTo>
                        <a:pt x="51" y="181"/>
                      </a:lnTo>
                      <a:lnTo>
                        <a:pt x="51" y="172"/>
                      </a:lnTo>
                      <a:close/>
                      <a:moveTo>
                        <a:pt x="51" y="192"/>
                      </a:moveTo>
                      <a:lnTo>
                        <a:pt x="60" y="192"/>
                      </a:lnTo>
                      <a:lnTo>
                        <a:pt x="60" y="202"/>
                      </a:lnTo>
                      <a:lnTo>
                        <a:pt x="51" y="202"/>
                      </a:lnTo>
                      <a:lnTo>
                        <a:pt x="51" y="192"/>
                      </a:lnTo>
                      <a:close/>
                      <a:moveTo>
                        <a:pt x="51" y="213"/>
                      </a:moveTo>
                      <a:lnTo>
                        <a:pt x="60" y="213"/>
                      </a:lnTo>
                      <a:lnTo>
                        <a:pt x="60" y="222"/>
                      </a:lnTo>
                      <a:lnTo>
                        <a:pt x="51" y="222"/>
                      </a:lnTo>
                      <a:lnTo>
                        <a:pt x="51" y="213"/>
                      </a:lnTo>
                      <a:close/>
                      <a:moveTo>
                        <a:pt x="51" y="233"/>
                      </a:moveTo>
                      <a:lnTo>
                        <a:pt x="60" y="233"/>
                      </a:lnTo>
                      <a:lnTo>
                        <a:pt x="60" y="243"/>
                      </a:lnTo>
                      <a:lnTo>
                        <a:pt x="51" y="243"/>
                      </a:lnTo>
                      <a:lnTo>
                        <a:pt x="51" y="233"/>
                      </a:lnTo>
                      <a:close/>
                      <a:moveTo>
                        <a:pt x="51" y="253"/>
                      </a:moveTo>
                      <a:lnTo>
                        <a:pt x="60" y="253"/>
                      </a:lnTo>
                      <a:lnTo>
                        <a:pt x="60" y="262"/>
                      </a:lnTo>
                      <a:lnTo>
                        <a:pt x="51" y="262"/>
                      </a:lnTo>
                      <a:lnTo>
                        <a:pt x="51" y="253"/>
                      </a:lnTo>
                      <a:close/>
                      <a:moveTo>
                        <a:pt x="51" y="273"/>
                      </a:moveTo>
                      <a:lnTo>
                        <a:pt x="60" y="273"/>
                      </a:lnTo>
                      <a:lnTo>
                        <a:pt x="60" y="283"/>
                      </a:lnTo>
                      <a:lnTo>
                        <a:pt x="51" y="283"/>
                      </a:lnTo>
                      <a:lnTo>
                        <a:pt x="51" y="273"/>
                      </a:lnTo>
                      <a:close/>
                      <a:moveTo>
                        <a:pt x="51" y="294"/>
                      </a:moveTo>
                      <a:lnTo>
                        <a:pt x="60" y="294"/>
                      </a:lnTo>
                      <a:lnTo>
                        <a:pt x="60" y="303"/>
                      </a:lnTo>
                      <a:lnTo>
                        <a:pt x="51" y="303"/>
                      </a:lnTo>
                      <a:lnTo>
                        <a:pt x="51" y="294"/>
                      </a:lnTo>
                      <a:close/>
                      <a:moveTo>
                        <a:pt x="51" y="314"/>
                      </a:moveTo>
                      <a:lnTo>
                        <a:pt x="60" y="314"/>
                      </a:lnTo>
                      <a:lnTo>
                        <a:pt x="60" y="324"/>
                      </a:lnTo>
                      <a:lnTo>
                        <a:pt x="51" y="324"/>
                      </a:lnTo>
                      <a:lnTo>
                        <a:pt x="51" y="314"/>
                      </a:lnTo>
                      <a:close/>
                      <a:moveTo>
                        <a:pt x="51" y="333"/>
                      </a:moveTo>
                      <a:lnTo>
                        <a:pt x="60" y="333"/>
                      </a:lnTo>
                      <a:lnTo>
                        <a:pt x="60" y="343"/>
                      </a:lnTo>
                      <a:lnTo>
                        <a:pt x="51" y="343"/>
                      </a:lnTo>
                      <a:lnTo>
                        <a:pt x="51" y="333"/>
                      </a:lnTo>
                      <a:close/>
                      <a:moveTo>
                        <a:pt x="51" y="354"/>
                      </a:moveTo>
                      <a:lnTo>
                        <a:pt x="60" y="354"/>
                      </a:lnTo>
                      <a:lnTo>
                        <a:pt x="60" y="364"/>
                      </a:lnTo>
                      <a:lnTo>
                        <a:pt x="51" y="364"/>
                      </a:lnTo>
                      <a:lnTo>
                        <a:pt x="51" y="354"/>
                      </a:lnTo>
                      <a:close/>
                      <a:moveTo>
                        <a:pt x="51" y="375"/>
                      </a:moveTo>
                      <a:lnTo>
                        <a:pt x="60" y="375"/>
                      </a:lnTo>
                      <a:lnTo>
                        <a:pt x="60" y="384"/>
                      </a:lnTo>
                      <a:lnTo>
                        <a:pt x="51" y="384"/>
                      </a:lnTo>
                      <a:lnTo>
                        <a:pt x="51" y="375"/>
                      </a:lnTo>
                      <a:close/>
                      <a:moveTo>
                        <a:pt x="51" y="395"/>
                      </a:moveTo>
                      <a:lnTo>
                        <a:pt x="60" y="395"/>
                      </a:lnTo>
                      <a:lnTo>
                        <a:pt x="60" y="405"/>
                      </a:lnTo>
                      <a:lnTo>
                        <a:pt x="51" y="405"/>
                      </a:lnTo>
                      <a:lnTo>
                        <a:pt x="51" y="395"/>
                      </a:lnTo>
                      <a:close/>
                      <a:moveTo>
                        <a:pt x="51" y="414"/>
                      </a:moveTo>
                      <a:lnTo>
                        <a:pt x="60" y="414"/>
                      </a:lnTo>
                      <a:lnTo>
                        <a:pt x="60" y="424"/>
                      </a:lnTo>
                      <a:lnTo>
                        <a:pt x="51" y="424"/>
                      </a:lnTo>
                      <a:lnTo>
                        <a:pt x="51" y="414"/>
                      </a:lnTo>
                      <a:close/>
                      <a:moveTo>
                        <a:pt x="51" y="435"/>
                      </a:moveTo>
                      <a:lnTo>
                        <a:pt x="60" y="435"/>
                      </a:lnTo>
                      <a:lnTo>
                        <a:pt x="60" y="444"/>
                      </a:lnTo>
                      <a:lnTo>
                        <a:pt x="51" y="444"/>
                      </a:lnTo>
                      <a:lnTo>
                        <a:pt x="51" y="435"/>
                      </a:lnTo>
                      <a:close/>
                      <a:moveTo>
                        <a:pt x="60" y="455"/>
                      </a:moveTo>
                      <a:lnTo>
                        <a:pt x="60" y="465"/>
                      </a:lnTo>
                      <a:lnTo>
                        <a:pt x="51" y="465"/>
                      </a:lnTo>
                      <a:lnTo>
                        <a:pt x="51" y="455"/>
                      </a:lnTo>
                      <a:lnTo>
                        <a:pt x="60" y="455"/>
                      </a:lnTo>
                      <a:close/>
                      <a:moveTo>
                        <a:pt x="31" y="30"/>
                      </a:moveTo>
                      <a:lnTo>
                        <a:pt x="41" y="30"/>
                      </a:lnTo>
                      <a:lnTo>
                        <a:pt x="41" y="40"/>
                      </a:lnTo>
                      <a:lnTo>
                        <a:pt x="31" y="40"/>
                      </a:lnTo>
                      <a:lnTo>
                        <a:pt x="31" y="30"/>
                      </a:lnTo>
                      <a:close/>
                      <a:moveTo>
                        <a:pt x="31" y="51"/>
                      </a:moveTo>
                      <a:lnTo>
                        <a:pt x="41" y="51"/>
                      </a:lnTo>
                      <a:lnTo>
                        <a:pt x="41" y="61"/>
                      </a:lnTo>
                      <a:lnTo>
                        <a:pt x="31" y="61"/>
                      </a:lnTo>
                      <a:lnTo>
                        <a:pt x="31" y="51"/>
                      </a:lnTo>
                      <a:close/>
                      <a:moveTo>
                        <a:pt x="31" y="72"/>
                      </a:moveTo>
                      <a:lnTo>
                        <a:pt x="41" y="72"/>
                      </a:lnTo>
                      <a:lnTo>
                        <a:pt x="41" y="81"/>
                      </a:lnTo>
                      <a:lnTo>
                        <a:pt x="31" y="81"/>
                      </a:lnTo>
                      <a:lnTo>
                        <a:pt x="31" y="72"/>
                      </a:lnTo>
                      <a:close/>
                      <a:moveTo>
                        <a:pt x="31" y="91"/>
                      </a:moveTo>
                      <a:lnTo>
                        <a:pt x="41" y="91"/>
                      </a:lnTo>
                      <a:lnTo>
                        <a:pt x="41" y="100"/>
                      </a:lnTo>
                      <a:lnTo>
                        <a:pt x="31" y="100"/>
                      </a:lnTo>
                      <a:lnTo>
                        <a:pt x="31" y="91"/>
                      </a:lnTo>
                      <a:close/>
                      <a:moveTo>
                        <a:pt x="31" y="111"/>
                      </a:moveTo>
                      <a:lnTo>
                        <a:pt x="41" y="111"/>
                      </a:lnTo>
                      <a:lnTo>
                        <a:pt x="41" y="121"/>
                      </a:lnTo>
                      <a:lnTo>
                        <a:pt x="31" y="121"/>
                      </a:lnTo>
                      <a:lnTo>
                        <a:pt x="31" y="111"/>
                      </a:lnTo>
                      <a:close/>
                      <a:moveTo>
                        <a:pt x="31" y="132"/>
                      </a:moveTo>
                      <a:lnTo>
                        <a:pt x="41" y="132"/>
                      </a:lnTo>
                      <a:lnTo>
                        <a:pt x="41" y="142"/>
                      </a:lnTo>
                      <a:lnTo>
                        <a:pt x="31" y="142"/>
                      </a:lnTo>
                      <a:lnTo>
                        <a:pt x="31" y="132"/>
                      </a:lnTo>
                      <a:close/>
                      <a:moveTo>
                        <a:pt x="31" y="152"/>
                      </a:moveTo>
                      <a:lnTo>
                        <a:pt x="41" y="152"/>
                      </a:lnTo>
                      <a:lnTo>
                        <a:pt x="41" y="162"/>
                      </a:lnTo>
                      <a:lnTo>
                        <a:pt x="31" y="162"/>
                      </a:lnTo>
                      <a:lnTo>
                        <a:pt x="31" y="152"/>
                      </a:lnTo>
                      <a:close/>
                      <a:moveTo>
                        <a:pt x="31" y="172"/>
                      </a:moveTo>
                      <a:lnTo>
                        <a:pt x="41" y="172"/>
                      </a:lnTo>
                      <a:lnTo>
                        <a:pt x="41" y="181"/>
                      </a:lnTo>
                      <a:lnTo>
                        <a:pt x="31" y="181"/>
                      </a:lnTo>
                      <a:lnTo>
                        <a:pt x="31" y="172"/>
                      </a:lnTo>
                      <a:close/>
                      <a:moveTo>
                        <a:pt x="31" y="192"/>
                      </a:moveTo>
                      <a:lnTo>
                        <a:pt x="41" y="192"/>
                      </a:lnTo>
                      <a:lnTo>
                        <a:pt x="41" y="202"/>
                      </a:lnTo>
                      <a:lnTo>
                        <a:pt x="31" y="202"/>
                      </a:lnTo>
                      <a:lnTo>
                        <a:pt x="31" y="192"/>
                      </a:lnTo>
                      <a:close/>
                      <a:moveTo>
                        <a:pt x="31" y="213"/>
                      </a:moveTo>
                      <a:lnTo>
                        <a:pt x="41" y="213"/>
                      </a:lnTo>
                      <a:lnTo>
                        <a:pt x="41" y="222"/>
                      </a:lnTo>
                      <a:lnTo>
                        <a:pt x="31" y="222"/>
                      </a:lnTo>
                      <a:lnTo>
                        <a:pt x="31" y="213"/>
                      </a:lnTo>
                      <a:close/>
                      <a:moveTo>
                        <a:pt x="31" y="233"/>
                      </a:moveTo>
                      <a:lnTo>
                        <a:pt x="41" y="233"/>
                      </a:lnTo>
                      <a:lnTo>
                        <a:pt x="41" y="243"/>
                      </a:lnTo>
                      <a:lnTo>
                        <a:pt x="31" y="243"/>
                      </a:lnTo>
                      <a:lnTo>
                        <a:pt x="31" y="233"/>
                      </a:lnTo>
                      <a:close/>
                      <a:moveTo>
                        <a:pt x="31" y="253"/>
                      </a:moveTo>
                      <a:lnTo>
                        <a:pt x="41" y="253"/>
                      </a:lnTo>
                      <a:lnTo>
                        <a:pt x="41" y="262"/>
                      </a:lnTo>
                      <a:lnTo>
                        <a:pt x="31" y="262"/>
                      </a:lnTo>
                      <a:lnTo>
                        <a:pt x="31" y="253"/>
                      </a:lnTo>
                      <a:close/>
                      <a:moveTo>
                        <a:pt x="31" y="273"/>
                      </a:moveTo>
                      <a:lnTo>
                        <a:pt x="41" y="273"/>
                      </a:lnTo>
                      <a:lnTo>
                        <a:pt x="41" y="283"/>
                      </a:lnTo>
                      <a:lnTo>
                        <a:pt x="31" y="283"/>
                      </a:lnTo>
                      <a:lnTo>
                        <a:pt x="31" y="273"/>
                      </a:lnTo>
                      <a:close/>
                      <a:moveTo>
                        <a:pt x="31" y="294"/>
                      </a:moveTo>
                      <a:lnTo>
                        <a:pt x="41" y="294"/>
                      </a:lnTo>
                      <a:lnTo>
                        <a:pt x="41" y="303"/>
                      </a:lnTo>
                      <a:lnTo>
                        <a:pt x="31" y="303"/>
                      </a:lnTo>
                      <a:lnTo>
                        <a:pt x="31" y="294"/>
                      </a:lnTo>
                      <a:close/>
                      <a:moveTo>
                        <a:pt x="31" y="314"/>
                      </a:moveTo>
                      <a:lnTo>
                        <a:pt x="41" y="314"/>
                      </a:lnTo>
                      <a:lnTo>
                        <a:pt x="41" y="324"/>
                      </a:lnTo>
                      <a:lnTo>
                        <a:pt x="31" y="324"/>
                      </a:lnTo>
                      <a:lnTo>
                        <a:pt x="31" y="314"/>
                      </a:lnTo>
                      <a:close/>
                      <a:moveTo>
                        <a:pt x="31" y="333"/>
                      </a:moveTo>
                      <a:lnTo>
                        <a:pt x="41" y="333"/>
                      </a:lnTo>
                      <a:lnTo>
                        <a:pt x="41" y="343"/>
                      </a:lnTo>
                      <a:lnTo>
                        <a:pt x="31" y="343"/>
                      </a:lnTo>
                      <a:lnTo>
                        <a:pt x="31" y="333"/>
                      </a:lnTo>
                      <a:close/>
                      <a:moveTo>
                        <a:pt x="31" y="354"/>
                      </a:moveTo>
                      <a:lnTo>
                        <a:pt x="41" y="354"/>
                      </a:lnTo>
                      <a:lnTo>
                        <a:pt x="41" y="364"/>
                      </a:lnTo>
                      <a:lnTo>
                        <a:pt x="31" y="364"/>
                      </a:lnTo>
                      <a:lnTo>
                        <a:pt x="31" y="354"/>
                      </a:lnTo>
                      <a:close/>
                      <a:moveTo>
                        <a:pt x="31" y="375"/>
                      </a:moveTo>
                      <a:lnTo>
                        <a:pt x="41" y="375"/>
                      </a:lnTo>
                      <a:lnTo>
                        <a:pt x="41" y="384"/>
                      </a:lnTo>
                      <a:lnTo>
                        <a:pt x="31" y="384"/>
                      </a:lnTo>
                      <a:lnTo>
                        <a:pt x="31" y="375"/>
                      </a:lnTo>
                      <a:close/>
                      <a:moveTo>
                        <a:pt x="31" y="395"/>
                      </a:moveTo>
                      <a:lnTo>
                        <a:pt x="41" y="395"/>
                      </a:lnTo>
                      <a:lnTo>
                        <a:pt x="41" y="405"/>
                      </a:lnTo>
                      <a:lnTo>
                        <a:pt x="31" y="405"/>
                      </a:lnTo>
                      <a:lnTo>
                        <a:pt x="31" y="395"/>
                      </a:lnTo>
                      <a:close/>
                      <a:moveTo>
                        <a:pt x="31" y="414"/>
                      </a:moveTo>
                      <a:lnTo>
                        <a:pt x="41" y="414"/>
                      </a:lnTo>
                      <a:lnTo>
                        <a:pt x="41" y="424"/>
                      </a:lnTo>
                      <a:lnTo>
                        <a:pt x="31" y="424"/>
                      </a:lnTo>
                      <a:lnTo>
                        <a:pt x="31" y="414"/>
                      </a:lnTo>
                      <a:close/>
                      <a:moveTo>
                        <a:pt x="31" y="435"/>
                      </a:moveTo>
                      <a:lnTo>
                        <a:pt x="41" y="435"/>
                      </a:lnTo>
                      <a:lnTo>
                        <a:pt x="41" y="444"/>
                      </a:lnTo>
                      <a:lnTo>
                        <a:pt x="31" y="444"/>
                      </a:lnTo>
                      <a:lnTo>
                        <a:pt x="31" y="435"/>
                      </a:lnTo>
                      <a:close/>
                      <a:moveTo>
                        <a:pt x="31" y="455"/>
                      </a:moveTo>
                      <a:lnTo>
                        <a:pt x="41" y="455"/>
                      </a:lnTo>
                      <a:lnTo>
                        <a:pt x="41" y="465"/>
                      </a:lnTo>
                      <a:lnTo>
                        <a:pt x="31" y="465"/>
                      </a:lnTo>
                      <a:lnTo>
                        <a:pt x="31" y="455"/>
                      </a:lnTo>
                      <a:close/>
                      <a:moveTo>
                        <a:pt x="31" y="476"/>
                      </a:moveTo>
                      <a:lnTo>
                        <a:pt x="41" y="476"/>
                      </a:lnTo>
                      <a:lnTo>
                        <a:pt x="41" y="486"/>
                      </a:lnTo>
                      <a:lnTo>
                        <a:pt x="31" y="486"/>
                      </a:lnTo>
                      <a:lnTo>
                        <a:pt x="31" y="476"/>
                      </a:lnTo>
                      <a:close/>
                      <a:moveTo>
                        <a:pt x="31" y="495"/>
                      </a:moveTo>
                      <a:lnTo>
                        <a:pt x="41" y="495"/>
                      </a:lnTo>
                      <a:lnTo>
                        <a:pt x="41" y="505"/>
                      </a:lnTo>
                      <a:lnTo>
                        <a:pt x="31" y="505"/>
                      </a:lnTo>
                      <a:lnTo>
                        <a:pt x="31" y="495"/>
                      </a:lnTo>
                      <a:close/>
                      <a:moveTo>
                        <a:pt x="31" y="516"/>
                      </a:moveTo>
                      <a:lnTo>
                        <a:pt x="41" y="516"/>
                      </a:lnTo>
                      <a:lnTo>
                        <a:pt x="41" y="525"/>
                      </a:lnTo>
                      <a:lnTo>
                        <a:pt x="31" y="525"/>
                      </a:lnTo>
                      <a:lnTo>
                        <a:pt x="31" y="516"/>
                      </a:lnTo>
                      <a:close/>
                      <a:moveTo>
                        <a:pt x="31" y="546"/>
                      </a:moveTo>
                      <a:lnTo>
                        <a:pt x="31" y="536"/>
                      </a:lnTo>
                      <a:lnTo>
                        <a:pt x="41" y="536"/>
                      </a:lnTo>
                      <a:lnTo>
                        <a:pt x="41" y="546"/>
                      </a:lnTo>
                      <a:lnTo>
                        <a:pt x="31" y="546"/>
                      </a:lnTo>
                      <a:close/>
                      <a:moveTo>
                        <a:pt x="51" y="546"/>
                      </a:moveTo>
                      <a:lnTo>
                        <a:pt x="51" y="536"/>
                      </a:lnTo>
                      <a:lnTo>
                        <a:pt x="60" y="536"/>
                      </a:lnTo>
                      <a:lnTo>
                        <a:pt x="60" y="546"/>
                      </a:lnTo>
                      <a:lnTo>
                        <a:pt x="51" y="546"/>
                      </a:lnTo>
                      <a:close/>
                      <a:moveTo>
                        <a:pt x="71" y="546"/>
                      </a:moveTo>
                      <a:lnTo>
                        <a:pt x="71" y="536"/>
                      </a:lnTo>
                      <a:lnTo>
                        <a:pt x="81" y="536"/>
                      </a:lnTo>
                      <a:lnTo>
                        <a:pt x="81" y="546"/>
                      </a:lnTo>
                      <a:lnTo>
                        <a:pt x="71" y="546"/>
                      </a:lnTo>
                      <a:close/>
                      <a:moveTo>
                        <a:pt x="92" y="546"/>
                      </a:moveTo>
                      <a:lnTo>
                        <a:pt x="92" y="536"/>
                      </a:lnTo>
                      <a:lnTo>
                        <a:pt x="101" y="536"/>
                      </a:lnTo>
                      <a:lnTo>
                        <a:pt x="101" y="546"/>
                      </a:lnTo>
                      <a:lnTo>
                        <a:pt x="92" y="546"/>
                      </a:lnTo>
                      <a:close/>
                      <a:moveTo>
                        <a:pt x="112" y="546"/>
                      </a:moveTo>
                      <a:lnTo>
                        <a:pt x="112" y="536"/>
                      </a:lnTo>
                      <a:lnTo>
                        <a:pt x="122" y="536"/>
                      </a:lnTo>
                      <a:lnTo>
                        <a:pt x="122" y="546"/>
                      </a:lnTo>
                      <a:lnTo>
                        <a:pt x="112" y="546"/>
                      </a:lnTo>
                      <a:close/>
                      <a:moveTo>
                        <a:pt x="132" y="546"/>
                      </a:moveTo>
                      <a:lnTo>
                        <a:pt x="132" y="536"/>
                      </a:lnTo>
                      <a:lnTo>
                        <a:pt x="141" y="536"/>
                      </a:lnTo>
                      <a:lnTo>
                        <a:pt x="141" y="546"/>
                      </a:lnTo>
                      <a:lnTo>
                        <a:pt x="132" y="546"/>
                      </a:lnTo>
                      <a:close/>
                      <a:moveTo>
                        <a:pt x="152" y="546"/>
                      </a:moveTo>
                      <a:lnTo>
                        <a:pt x="152" y="536"/>
                      </a:lnTo>
                      <a:lnTo>
                        <a:pt x="162" y="536"/>
                      </a:lnTo>
                      <a:lnTo>
                        <a:pt x="162" y="546"/>
                      </a:lnTo>
                      <a:lnTo>
                        <a:pt x="152" y="546"/>
                      </a:lnTo>
                      <a:close/>
                      <a:moveTo>
                        <a:pt x="173" y="546"/>
                      </a:moveTo>
                      <a:lnTo>
                        <a:pt x="173" y="536"/>
                      </a:lnTo>
                      <a:lnTo>
                        <a:pt x="182" y="536"/>
                      </a:lnTo>
                      <a:lnTo>
                        <a:pt x="182" y="546"/>
                      </a:lnTo>
                      <a:lnTo>
                        <a:pt x="173" y="546"/>
                      </a:lnTo>
                      <a:close/>
                      <a:moveTo>
                        <a:pt x="193" y="546"/>
                      </a:moveTo>
                      <a:lnTo>
                        <a:pt x="193" y="536"/>
                      </a:lnTo>
                      <a:lnTo>
                        <a:pt x="203" y="536"/>
                      </a:lnTo>
                      <a:lnTo>
                        <a:pt x="203" y="546"/>
                      </a:lnTo>
                      <a:lnTo>
                        <a:pt x="193" y="546"/>
                      </a:lnTo>
                      <a:close/>
                      <a:moveTo>
                        <a:pt x="213" y="546"/>
                      </a:moveTo>
                      <a:lnTo>
                        <a:pt x="213" y="536"/>
                      </a:lnTo>
                      <a:lnTo>
                        <a:pt x="222" y="536"/>
                      </a:lnTo>
                      <a:lnTo>
                        <a:pt x="222" y="546"/>
                      </a:lnTo>
                      <a:lnTo>
                        <a:pt x="213" y="546"/>
                      </a:lnTo>
                      <a:close/>
                      <a:moveTo>
                        <a:pt x="233" y="546"/>
                      </a:moveTo>
                      <a:lnTo>
                        <a:pt x="233" y="536"/>
                      </a:lnTo>
                      <a:lnTo>
                        <a:pt x="243" y="536"/>
                      </a:lnTo>
                      <a:lnTo>
                        <a:pt x="243" y="546"/>
                      </a:lnTo>
                      <a:lnTo>
                        <a:pt x="233" y="546"/>
                      </a:lnTo>
                      <a:close/>
                      <a:moveTo>
                        <a:pt x="254" y="546"/>
                      </a:moveTo>
                      <a:lnTo>
                        <a:pt x="254" y="536"/>
                      </a:lnTo>
                      <a:lnTo>
                        <a:pt x="263" y="536"/>
                      </a:lnTo>
                      <a:lnTo>
                        <a:pt x="263" y="546"/>
                      </a:lnTo>
                      <a:lnTo>
                        <a:pt x="254" y="546"/>
                      </a:lnTo>
                      <a:close/>
                      <a:moveTo>
                        <a:pt x="274" y="546"/>
                      </a:moveTo>
                      <a:lnTo>
                        <a:pt x="274" y="536"/>
                      </a:lnTo>
                      <a:lnTo>
                        <a:pt x="284" y="536"/>
                      </a:lnTo>
                      <a:lnTo>
                        <a:pt x="284" y="546"/>
                      </a:lnTo>
                      <a:lnTo>
                        <a:pt x="274" y="546"/>
                      </a:lnTo>
                      <a:close/>
                      <a:moveTo>
                        <a:pt x="293" y="546"/>
                      </a:moveTo>
                      <a:lnTo>
                        <a:pt x="293" y="536"/>
                      </a:lnTo>
                      <a:lnTo>
                        <a:pt x="303" y="536"/>
                      </a:lnTo>
                      <a:lnTo>
                        <a:pt x="303" y="546"/>
                      </a:lnTo>
                      <a:lnTo>
                        <a:pt x="293" y="546"/>
                      </a:lnTo>
                      <a:close/>
                      <a:moveTo>
                        <a:pt x="314" y="546"/>
                      </a:moveTo>
                      <a:lnTo>
                        <a:pt x="314" y="536"/>
                      </a:lnTo>
                      <a:lnTo>
                        <a:pt x="324" y="536"/>
                      </a:lnTo>
                      <a:lnTo>
                        <a:pt x="324" y="546"/>
                      </a:lnTo>
                      <a:lnTo>
                        <a:pt x="314" y="546"/>
                      </a:lnTo>
                      <a:close/>
                      <a:moveTo>
                        <a:pt x="335" y="546"/>
                      </a:moveTo>
                      <a:lnTo>
                        <a:pt x="335" y="536"/>
                      </a:lnTo>
                      <a:lnTo>
                        <a:pt x="344" y="536"/>
                      </a:lnTo>
                      <a:lnTo>
                        <a:pt x="344" y="546"/>
                      </a:lnTo>
                      <a:lnTo>
                        <a:pt x="335" y="546"/>
                      </a:lnTo>
                      <a:close/>
                      <a:moveTo>
                        <a:pt x="355" y="546"/>
                      </a:moveTo>
                      <a:lnTo>
                        <a:pt x="355" y="536"/>
                      </a:lnTo>
                      <a:lnTo>
                        <a:pt x="365" y="536"/>
                      </a:lnTo>
                      <a:lnTo>
                        <a:pt x="365" y="546"/>
                      </a:lnTo>
                      <a:lnTo>
                        <a:pt x="355" y="546"/>
                      </a:lnTo>
                      <a:close/>
                      <a:moveTo>
                        <a:pt x="374" y="546"/>
                      </a:moveTo>
                      <a:lnTo>
                        <a:pt x="374" y="536"/>
                      </a:lnTo>
                      <a:lnTo>
                        <a:pt x="384" y="536"/>
                      </a:lnTo>
                      <a:lnTo>
                        <a:pt x="384" y="546"/>
                      </a:lnTo>
                      <a:lnTo>
                        <a:pt x="374" y="546"/>
                      </a:lnTo>
                      <a:close/>
                      <a:moveTo>
                        <a:pt x="395" y="546"/>
                      </a:moveTo>
                      <a:lnTo>
                        <a:pt x="395" y="536"/>
                      </a:lnTo>
                      <a:lnTo>
                        <a:pt x="405" y="536"/>
                      </a:lnTo>
                      <a:lnTo>
                        <a:pt x="405" y="546"/>
                      </a:lnTo>
                      <a:lnTo>
                        <a:pt x="395" y="546"/>
                      </a:lnTo>
                      <a:close/>
                      <a:moveTo>
                        <a:pt x="416" y="546"/>
                      </a:moveTo>
                      <a:lnTo>
                        <a:pt x="416" y="536"/>
                      </a:lnTo>
                      <a:lnTo>
                        <a:pt x="425" y="536"/>
                      </a:lnTo>
                      <a:lnTo>
                        <a:pt x="425" y="546"/>
                      </a:lnTo>
                      <a:lnTo>
                        <a:pt x="416" y="546"/>
                      </a:lnTo>
                      <a:close/>
                      <a:moveTo>
                        <a:pt x="436" y="546"/>
                      </a:moveTo>
                      <a:lnTo>
                        <a:pt x="436" y="536"/>
                      </a:lnTo>
                      <a:lnTo>
                        <a:pt x="446" y="536"/>
                      </a:lnTo>
                      <a:lnTo>
                        <a:pt x="446" y="546"/>
                      </a:lnTo>
                      <a:lnTo>
                        <a:pt x="436" y="546"/>
                      </a:lnTo>
                      <a:close/>
                      <a:moveTo>
                        <a:pt x="455" y="546"/>
                      </a:moveTo>
                      <a:lnTo>
                        <a:pt x="455" y="536"/>
                      </a:lnTo>
                      <a:lnTo>
                        <a:pt x="465" y="536"/>
                      </a:lnTo>
                      <a:lnTo>
                        <a:pt x="465" y="546"/>
                      </a:lnTo>
                      <a:lnTo>
                        <a:pt x="455" y="546"/>
                      </a:lnTo>
                      <a:close/>
                      <a:moveTo>
                        <a:pt x="476" y="546"/>
                      </a:moveTo>
                      <a:lnTo>
                        <a:pt x="476" y="536"/>
                      </a:lnTo>
                      <a:lnTo>
                        <a:pt x="486" y="536"/>
                      </a:lnTo>
                      <a:lnTo>
                        <a:pt x="486" y="546"/>
                      </a:lnTo>
                      <a:lnTo>
                        <a:pt x="476" y="546"/>
                      </a:lnTo>
                      <a:close/>
                      <a:moveTo>
                        <a:pt x="496" y="546"/>
                      </a:moveTo>
                      <a:lnTo>
                        <a:pt x="496" y="536"/>
                      </a:lnTo>
                      <a:lnTo>
                        <a:pt x="506" y="536"/>
                      </a:lnTo>
                      <a:lnTo>
                        <a:pt x="506" y="546"/>
                      </a:lnTo>
                      <a:lnTo>
                        <a:pt x="496" y="546"/>
                      </a:lnTo>
                      <a:close/>
                      <a:moveTo>
                        <a:pt x="517" y="546"/>
                      </a:moveTo>
                      <a:lnTo>
                        <a:pt x="517" y="536"/>
                      </a:lnTo>
                      <a:lnTo>
                        <a:pt x="527" y="536"/>
                      </a:lnTo>
                      <a:lnTo>
                        <a:pt x="527" y="546"/>
                      </a:lnTo>
                      <a:lnTo>
                        <a:pt x="517" y="546"/>
                      </a:lnTo>
                      <a:close/>
                      <a:moveTo>
                        <a:pt x="546" y="546"/>
                      </a:moveTo>
                      <a:lnTo>
                        <a:pt x="536" y="546"/>
                      </a:lnTo>
                      <a:lnTo>
                        <a:pt x="536" y="536"/>
                      </a:lnTo>
                      <a:lnTo>
                        <a:pt x="546" y="536"/>
                      </a:lnTo>
                      <a:lnTo>
                        <a:pt x="546" y="546"/>
                      </a:lnTo>
                      <a:close/>
                      <a:moveTo>
                        <a:pt x="546" y="525"/>
                      </a:moveTo>
                      <a:lnTo>
                        <a:pt x="536" y="525"/>
                      </a:lnTo>
                      <a:lnTo>
                        <a:pt x="536" y="516"/>
                      </a:lnTo>
                      <a:lnTo>
                        <a:pt x="546" y="516"/>
                      </a:lnTo>
                      <a:lnTo>
                        <a:pt x="546" y="525"/>
                      </a:lnTo>
                      <a:close/>
                      <a:moveTo>
                        <a:pt x="546" y="505"/>
                      </a:moveTo>
                      <a:lnTo>
                        <a:pt x="536" y="505"/>
                      </a:lnTo>
                      <a:lnTo>
                        <a:pt x="536" y="495"/>
                      </a:lnTo>
                      <a:lnTo>
                        <a:pt x="546" y="495"/>
                      </a:lnTo>
                      <a:lnTo>
                        <a:pt x="546" y="505"/>
                      </a:lnTo>
                      <a:close/>
                      <a:moveTo>
                        <a:pt x="546" y="486"/>
                      </a:moveTo>
                      <a:lnTo>
                        <a:pt x="536" y="486"/>
                      </a:lnTo>
                      <a:lnTo>
                        <a:pt x="536" y="476"/>
                      </a:lnTo>
                      <a:lnTo>
                        <a:pt x="546" y="476"/>
                      </a:lnTo>
                      <a:lnTo>
                        <a:pt x="546" y="486"/>
                      </a:lnTo>
                      <a:close/>
                      <a:moveTo>
                        <a:pt x="536" y="465"/>
                      </a:moveTo>
                      <a:lnTo>
                        <a:pt x="536" y="455"/>
                      </a:lnTo>
                      <a:lnTo>
                        <a:pt x="546" y="455"/>
                      </a:lnTo>
                      <a:lnTo>
                        <a:pt x="546" y="465"/>
                      </a:lnTo>
                      <a:lnTo>
                        <a:pt x="536" y="465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4" name="íśḻïdê">
                  <a:extLst>
                    <a:ext uri="{FF2B5EF4-FFF2-40B4-BE49-F238E27FC236}">
                      <a16:creationId xmlns:a16="http://schemas.microsoft.com/office/drawing/2014/main" xmlns="" id="{15276092-992B-43C7-841C-2D3FC5D6ACA6}"/>
                    </a:ext>
                  </a:extLst>
                </p:cNvPr>
                <p:cNvSpPr/>
                <p:nvPr/>
              </p:nvSpPr>
              <p:spPr bwMode="auto">
                <a:xfrm>
                  <a:off x="3724" y="2909"/>
                  <a:ext cx="692" cy="399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5" name="ïSḻïdê">
                  <a:extLst>
                    <a:ext uri="{FF2B5EF4-FFF2-40B4-BE49-F238E27FC236}">
                      <a16:creationId xmlns:a16="http://schemas.microsoft.com/office/drawing/2014/main" xmlns="" id="{71455CD2-6C84-4635-86C7-048C23F984D0}"/>
                    </a:ext>
                  </a:extLst>
                </p:cNvPr>
                <p:cNvSpPr/>
                <p:nvPr/>
              </p:nvSpPr>
              <p:spPr bwMode="auto">
                <a:xfrm>
                  <a:off x="3636" y="3237"/>
                  <a:ext cx="869" cy="71"/>
                </a:xfrm>
                <a:prstGeom prst="rect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6" name="ïşḻidê">
                  <a:extLst>
                    <a:ext uri="{FF2B5EF4-FFF2-40B4-BE49-F238E27FC236}">
                      <a16:creationId xmlns:a16="http://schemas.microsoft.com/office/drawing/2014/main" xmlns="" id="{9280721D-70F9-4E6B-833D-1F783537AFF8}"/>
                    </a:ext>
                  </a:extLst>
                </p:cNvPr>
                <p:cNvSpPr/>
                <p:nvPr/>
              </p:nvSpPr>
              <p:spPr bwMode="auto">
                <a:xfrm>
                  <a:off x="2882" y="1373"/>
                  <a:ext cx="2377" cy="1589"/>
                </a:xfrm>
                <a:custGeom>
                  <a:avLst/>
                  <a:gdLst>
                    <a:gd name="T0" fmla="*/ 1733 w 1733"/>
                    <a:gd name="T1" fmla="*/ 1109 h 1160"/>
                    <a:gd name="T2" fmla="*/ 1681 w 1733"/>
                    <a:gd name="T3" fmla="*/ 1160 h 1160"/>
                    <a:gd name="T4" fmla="*/ 51 w 1733"/>
                    <a:gd name="T5" fmla="*/ 1160 h 1160"/>
                    <a:gd name="T6" fmla="*/ 0 w 1733"/>
                    <a:gd name="T7" fmla="*/ 1109 h 1160"/>
                    <a:gd name="T8" fmla="*/ 0 w 1733"/>
                    <a:gd name="T9" fmla="*/ 51 h 1160"/>
                    <a:gd name="T10" fmla="*/ 51 w 1733"/>
                    <a:gd name="T11" fmla="*/ 0 h 1160"/>
                    <a:gd name="T12" fmla="*/ 1681 w 1733"/>
                    <a:gd name="T13" fmla="*/ 0 h 1160"/>
                    <a:gd name="T14" fmla="*/ 1733 w 1733"/>
                    <a:gd name="T15" fmla="*/ 51 h 1160"/>
                    <a:gd name="T16" fmla="*/ 1733 w 1733"/>
                    <a:gd name="T17" fmla="*/ 1109 h 1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33" h="1160">
                      <a:moveTo>
                        <a:pt x="1733" y="1109"/>
                      </a:moveTo>
                      <a:cubicBezTo>
                        <a:pt x="1733" y="1137"/>
                        <a:pt x="1710" y="1160"/>
                        <a:pt x="1681" y="1160"/>
                      </a:cubicBezTo>
                      <a:cubicBezTo>
                        <a:pt x="51" y="1160"/>
                        <a:pt x="51" y="1160"/>
                        <a:pt x="51" y="1160"/>
                      </a:cubicBezTo>
                      <a:cubicBezTo>
                        <a:pt x="23" y="1160"/>
                        <a:pt x="0" y="1137"/>
                        <a:pt x="0" y="1109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23"/>
                        <a:pt x="23" y="0"/>
                        <a:pt x="51" y="0"/>
                      </a:cubicBezTo>
                      <a:cubicBezTo>
                        <a:pt x="1681" y="0"/>
                        <a:pt x="1681" y="0"/>
                        <a:pt x="1681" y="0"/>
                      </a:cubicBezTo>
                      <a:cubicBezTo>
                        <a:pt x="1710" y="0"/>
                        <a:pt x="1733" y="23"/>
                        <a:pt x="1733" y="51"/>
                      </a:cubicBezTo>
                      <a:cubicBezTo>
                        <a:pt x="1733" y="1109"/>
                        <a:pt x="1733" y="1109"/>
                        <a:pt x="1733" y="1109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7" name="îṣļîḍe">
                  <a:extLst>
                    <a:ext uri="{FF2B5EF4-FFF2-40B4-BE49-F238E27FC236}">
                      <a16:creationId xmlns:a16="http://schemas.microsoft.com/office/drawing/2014/main" xmlns="" id="{B262D08B-2E14-4BC6-AACA-AAEC3586A929}"/>
                    </a:ext>
                  </a:extLst>
                </p:cNvPr>
                <p:cNvSpPr/>
                <p:nvPr/>
              </p:nvSpPr>
              <p:spPr bwMode="auto">
                <a:xfrm>
                  <a:off x="2882" y="1373"/>
                  <a:ext cx="2377" cy="1507"/>
                </a:xfrm>
                <a:custGeom>
                  <a:avLst/>
                  <a:gdLst>
                    <a:gd name="T0" fmla="*/ 1733 w 1733"/>
                    <a:gd name="T1" fmla="*/ 1100 h 1100"/>
                    <a:gd name="T2" fmla="*/ 1733 w 1733"/>
                    <a:gd name="T3" fmla="*/ 51 h 1100"/>
                    <a:gd name="T4" fmla="*/ 1681 w 1733"/>
                    <a:gd name="T5" fmla="*/ 0 h 1100"/>
                    <a:gd name="T6" fmla="*/ 51 w 1733"/>
                    <a:gd name="T7" fmla="*/ 0 h 1100"/>
                    <a:gd name="T8" fmla="*/ 0 w 1733"/>
                    <a:gd name="T9" fmla="*/ 51 h 1100"/>
                    <a:gd name="T10" fmla="*/ 0 w 1733"/>
                    <a:gd name="T11" fmla="*/ 1100 h 1100"/>
                    <a:gd name="T12" fmla="*/ 1733 w 1733"/>
                    <a:gd name="T13" fmla="*/ 1100 h 1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3" h="1100">
                      <a:moveTo>
                        <a:pt x="1733" y="1100"/>
                      </a:moveTo>
                      <a:cubicBezTo>
                        <a:pt x="1733" y="51"/>
                        <a:pt x="1733" y="51"/>
                        <a:pt x="1733" y="51"/>
                      </a:cubicBezTo>
                      <a:cubicBezTo>
                        <a:pt x="1733" y="23"/>
                        <a:pt x="1710" y="0"/>
                        <a:pt x="1681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1100"/>
                        <a:pt x="0" y="1100"/>
                        <a:pt x="0" y="1100"/>
                      </a:cubicBezTo>
                      <a:cubicBezTo>
                        <a:pt x="1733" y="1100"/>
                        <a:pt x="1733" y="1100"/>
                        <a:pt x="1733" y="1100"/>
                      </a:cubicBezTo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8" name="îṩlide">
                  <a:extLst>
                    <a:ext uri="{FF2B5EF4-FFF2-40B4-BE49-F238E27FC236}">
                      <a16:creationId xmlns:a16="http://schemas.microsoft.com/office/drawing/2014/main" xmlns="" id="{A29FDECD-40D9-41F0-898F-42169E7AEB18}"/>
                    </a:ext>
                  </a:extLst>
                </p:cNvPr>
                <p:cNvSpPr/>
                <p:nvPr/>
              </p:nvSpPr>
              <p:spPr bwMode="auto">
                <a:xfrm>
                  <a:off x="2982" y="1473"/>
                  <a:ext cx="2176" cy="1347"/>
                </a:xfrm>
                <a:custGeom>
                  <a:avLst/>
                  <a:gdLst>
                    <a:gd name="T0" fmla="*/ 0 w 2176"/>
                    <a:gd name="T1" fmla="*/ 0 h 1347"/>
                    <a:gd name="T2" fmla="*/ 0 w 2176"/>
                    <a:gd name="T3" fmla="*/ 112 h 1347"/>
                    <a:gd name="T4" fmla="*/ 0 w 2176"/>
                    <a:gd name="T5" fmla="*/ 1347 h 1347"/>
                    <a:gd name="T6" fmla="*/ 226 w 2176"/>
                    <a:gd name="T7" fmla="*/ 1347 h 1347"/>
                    <a:gd name="T8" fmla="*/ 1951 w 2176"/>
                    <a:gd name="T9" fmla="*/ 1347 h 1347"/>
                    <a:gd name="T10" fmla="*/ 2176 w 2176"/>
                    <a:gd name="T11" fmla="*/ 1347 h 1347"/>
                    <a:gd name="T12" fmla="*/ 2176 w 2176"/>
                    <a:gd name="T13" fmla="*/ 112 h 1347"/>
                    <a:gd name="T14" fmla="*/ 2176 w 2176"/>
                    <a:gd name="T15" fmla="*/ 0 h 1347"/>
                    <a:gd name="T16" fmla="*/ 0 w 2176"/>
                    <a:gd name="T17" fmla="*/ 0 h 1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76" h="1347">
                      <a:moveTo>
                        <a:pt x="0" y="0"/>
                      </a:moveTo>
                      <a:lnTo>
                        <a:pt x="0" y="112"/>
                      </a:lnTo>
                      <a:lnTo>
                        <a:pt x="0" y="1347"/>
                      </a:lnTo>
                      <a:lnTo>
                        <a:pt x="226" y="1347"/>
                      </a:lnTo>
                      <a:lnTo>
                        <a:pt x="1951" y="1347"/>
                      </a:lnTo>
                      <a:lnTo>
                        <a:pt x="2176" y="1347"/>
                      </a:lnTo>
                      <a:lnTo>
                        <a:pt x="2176" y="112"/>
                      </a:lnTo>
                      <a:lnTo>
                        <a:pt x="217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9" name="íṣļiḍè">
                  <a:extLst>
                    <a:ext uri="{FF2B5EF4-FFF2-40B4-BE49-F238E27FC236}">
                      <a16:creationId xmlns:a16="http://schemas.microsoft.com/office/drawing/2014/main" xmlns="" id="{28AC525A-C3F4-4758-AE7B-1C468A98B270}"/>
                    </a:ext>
                  </a:extLst>
                </p:cNvPr>
                <p:cNvSpPr/>
                <p:nvPr/>
              </p:nvSpPr>
              <p:spPr bwMode="auto">
                <a:xfrm>
                  <a:off x="2982" y="1473"/>
                  <a:ext cx="2176" cy="1347"/>
                </a:xfrm>
                <a:custGeom>
                  <a:avLst/>
                  <a:gdLst>
                    <a:gd name="T0" fmla="*/ 0 w 2176"/>
                    <a:gd name="T1" fmla="*/ 0 h 1347"/>
                    <a:gd name="T2" fmla="*/ 0 w 2176"/>
                    <a:gd name="T3" fmla="*/ 112 h 1347"/>
                    <a:gd name="T4" fmla="*/ 0 w 2176"/>
                    <a:gd name="T5" fmla="*/ 1347 h 1347"/>
                    <a:gd name="T6" fmla="*/ 226 w 2176"/>
                    <a:gd name="T7" fmla="*/ 1347 h 1347"/>
                    <a:gd name="T8" fmla="*/ 1951 w 2176"/>
                    <a:gd name="T9" fmla="*/ 1347 h 1347"/>
                    <a:gd name="T10" fmla="*/ 2176 w 2176"/>
                    <a:gd name="T11" fmla="*/ 1347 h 1347"/>
                    <a:gd name="T12" fmla="*/ 2176 w 2176"/>
                    <a:gd name="T13" fmla="*/ 112 h 1347"/>
                    <a:gd name="T14" fmla="*/ 2176 w 2176"/>
                    <a:gd name="T15" fmla="*/ 0 h 1347"/>
                    <a:gd name="T16" fmla="*/ 0 w 2176"/>
                    <a:gd name="T17" fmla="*/ 0 h 1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76" h="1347">
                      <a:moveTo>
                        <a:pt x="0" y="0"/>
                      </a:moveTo>
                      <a:lnTo>
                        <a:pt x="0" y="112"/>
                      </a:lnTo>
                      <a:lnTo>
                        <a:pt x="0" y="1347"/>
                      </a:lnTo>
                      <a:lnTo>
                        <a:pt x="226" y="1347"/>
                      </a:lnTo>
                      <a:lnTo>
                        <a:pt x="1951" y="1347"/>
                      </a:lnTo>
                      <a:lnTo>
                        <a:pt x="2176" y="1347"/>
                      </a:lnTo>
                      <a:lnTo>
                        <a:pt x="2176" y="112"/>
                      </a:lnTo>
                      <a:lnTo>
                        <a:pt x="217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0" name="íšļïḍé">
                  <a:extLst>
                    <a:ext uri="{FF2B5EF4-FFF2-40B4-BE49-F238E27FC236}">
                      <a16:creationId xmlns:a16="http://schemas.microsoft.com/office/drawing/2014/main" xmlns="" id="{75F4D1F8-CF49-4D7A-A026-362D11C808FC}"/>
                    </a:ext>
                  </a:extLst>
                </p:cNvPr>
                <p:cNvSpPr/>
                <p:nvPr/>
              </p:nvSpPr>
              <p:spPr bwMode="auto">
                <a:xfrm>
                  <a:off x="5169" y="2935"/>
                  <a:ext cx="13" cy="27"/>
                </a:xfrm>
                <a:prstGeom prst="rect">
                  <a:avLst/>
                </a:prstGeom>
                <a:solidFill>
                  <a:srgbClr val="C02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1" name="iŝľîḓê">
                  <a:extLst>
                    <a:ext uri="{FF2B5EF4-FFF2-40B4-BE49-F238E27FC236}">
                      <a16:creationId xmlns:a16="http://schemas.microsoft.com/office/drawing/2014/main" xmlns="" id="{4A64F615-0B5D-4879-BB46-2E6859129C55}"/>
                    </a:ext>
                  </a:extLst>
                </p:cNvPr>
                <p:cNvSpPr/>
                <p:nvPr/>
              </p:nvSpPr>
              <p:spPr bwMode="auto">
                <a:xfrm>
                  <a:off x="5145" y="2935"/>
                  <a:ext cx="13" cy="27"/>
                </a:xfrm>
                <a:prstGeom prst="rect">
                  <a:avLst/>
                </a:prstGeom>
                <a:solidFill>
                  <a:srgbClr val="8BC5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2" name="ïšliďé">
                  <a:extLst>
                    <a:ext uri="{FF2B5EF4-FFF2-40B4-BE49-F238E27FC236}">
                      <a16:creationId xmlns:a16="http://schemas.microsoft.com/office/drawing/2014/main" xmlns="" id="{53E0ED9B-4C08-4257-AD0E-5B9E38B6D774}"/>
                    </a:ext>
                  </a:extLst>
                </p:cNvPr>
                <p:cNvSpPr/>
                <p:nvPr/>
              </p:nvSpPr>
              <p:spPr bwMode="auto">
                <a:xfrm>
                  <a:off x="5121" y="2935"/>
                  <a:ext cx="12" cy="27"/>
                </a:xfrm>
                <a:prstGeom prst="rect">
                  <a:avLst/>
                </a:prstGeom>
                <a:solidFill>
                  <a:srgbClr val="FBED2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íŝḻïdé">
                  <a:extLst>
                    <a:ext uri="{FF2B5EF4-FFF2-40B4-BE49-F238E27FC236}">
                      <a16:creationId xmlns:a16="http://schemas.microsoft.com/office/drawing/2014/main" xmlns="" id="{71EAB366-497B-411E-9B5E-DE93E96E0E37}"/>
                    </a:ext>
                  </a:extLst>
                </p:cNvPr>
                <p:cNvSpPr/>
                <p:nvPr/>
              </p:nvSpPr>
              <p:spPr bwMode="auto">
                <a:xfrm>
                  <a:off x="5096" y="2935"/>
                  <a:ext cx="12" cy="2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4" name="îṥ1ïḑé">
                  <a:extLst>
                    <a:ext uri="{FF2B5EF4-FFF2-40B4-BE49-F238E27FC236}">
                      <a16:creationId xmlns:a16="http://schemas.microsoft.com/office/drawing/2014/main" xmlns="" id="{01B5A2F6-0050-4408-B724-D6828590EC23}"/>
                    </a:ext>
                  </a:extLst>
                </p:cNvPr>
                <p:cNvSpPr/>
                <p:nvPr/>
              </p:nvSpPr>
              <p:spPr bwMode="auto">
                <a:xfrm>
                  <a:off x="3096" y="1618"/>
                  <a:ext cx="1938" cy="4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5" name="íṧļîḓe">
                  <a:extLst>
                    <a:ext uri="{FF2B5EF4-FFF2-40B4-BE49-F238E27FC236}">
                      <a16:creationId xmlns:a16="http://schemas.microsoft.com/office/drawing/2014/main" xmlns="" id="{BBE9BE8A-D06F-4E2F-B255-3656BCF66FAE}"/>
                    </a:ext>
                  </a:extLst>
                </p:cNvPr>
                <p:cNvSpPr/>
                <p:nvPr/>
              </p:nvSpPr>
              <p:spPr bwMode="auto">
                <a:xfrm>
                  <a:off x="3096" y="1618"/>
                  <a:ext cx="1938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6" name="íšlïḑé">
                  <a:extLst>
                    <a:ext uri="{FF2B5EF4-FFF2-40B4-BE49-F238E27FC236}">
                      <a16:creationId xmlns:a16="http://schemas.microsoft.com/office/drawing/2014/main" xmlns="" id="{082F97BE-3F37-4575-865E-CC27013F082C}"/>
                    </a:ext>
                  </a:extLst>
                </p:cNvPr>
                <p:cNvSpPr/>
                <p:nvPr/>
              </p:nvSpPr>
              <p:spPr bwMode="auto">
                <a:xfrm>
                  <a:off x="3096" y="1795"/>
                  <a:ext cx="1938" cy="4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7" name="ïSḷíḍe">
                  <a:extLst>
                    <a:ext uri="{FF2B5EF4-FFF2-40B4-BE49-F238E27FC236}">
                      <a16:creationId xmlns:a16="http://schemas.microsoft.com/office/drawing/2014/main" xmlns="" id="{CCD697A5-A882-44C6-9A44-B36BBA56919A}"/>
                    </a:ext>
                  </a:extLst>
                </p:cNvPr>
                <p:cNvSpPr/>
                <p:nvPr/>
              </p:nvSpPr>
              <p:spPr bwMode="auto">
                <a:xfrm>
                  <a:off x="3096" y="1795"/>
                  <a:ext cx="1938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8" name="ïṡļïḓé">
                  <a:extLst>
                    <a:ext uri="{FF2B5EF4-FFF2-40B4-BE49-F238E27FC236}">
                      <a16:creationId xmlns:a16="http://schemas.microsoft.com/office/drawing/2014/main" xmlns="" id="{870EE3F9-CF53-4DCB-93E0-9C43BB78BB99}"/>
                    </a:ext>
                  </a:extLst>
                </p:cNvPr>
                <p:cNvSpPr/>
                <p:nvPr/>
              </p:nvSpPr>
              <p:spPr bwMode="auto">
                <a:xfrm>
                  <a:off x="3096" y="1973"/>
                  <a:ext cx="1938" cy="4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9" name="íṣḷïḋê">
                  <a:extLst>
                    <a:ext uri="{FF2B5EF4-FFF2-40B4-BE49-F238E27FC236}">
                      <a16:creationId xmlns:a16="http://schemas.microsoft.com/office/drawing/2014/main" xmlns="" id="{CC6047EC-16DD-4FEC-97D7-350D54060C4D}"/>
                    </a:ext>
                  </a:extLst>
                </p:cNvPr>
                <p:cNvSpPr/>
                <p:nvPr/>
              </p:nvSpPr>
              <p:spPr bwMode="auto">
                <a:xfrm>
                  <a:off x="3096" y="1973"/>
                  <a:ext cx="1938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0" name="îślïḋê">
                  <a:extLst>
                    <a:ext uri="{FF2B5EF4-FFF2-40B4-BE49-F238E27FC236}">
                      <a16:creationId xmlns:a16="http://schemas.microsoft.com/office/drawing/2014/main" xmlns="" id="{467BCB6E-1D82-40A7-9241-6DC4DB2FFD3C}"/>
                    </a:ext>
                  </a:extLst>
                </p:cNvPr>
                <p:cNvSpPr/>
                <p:nvPr/>
              </p:nvSpPr>
              <p:spPr bwMode="auto">
                <a:xfrm>
                  <a:off x="3096" y="2151"/>
                  <a:ext cx="1938" cy="4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1" name="í$liḓe">
                  <a:extLst>
                    <a:ext uri="{FF2B5EF4-FFF2-40B4-BE49-F238E27FC236}">
                      <a16:creationId xmlns:a16="http://schemas.microsoft.com/office/drawing/2014/main" xmlns="" id="{D36E0F43-28A2-4619-8F52-01AE98997EA6}"/>
                    </a:ext>
                  </a:extLst>
                </p:cNvPr>
                <p:cNvSpPr/>
                <p:nvPr/>
              </p:nvSpPr>
              <p:spPr bwMode="auto">
                <a:xfrm>
                  <a:off x="3096" y="2151"/>
                  <a:ext cx="1938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2" name="íṩlide">
                  <a:extLst>
                    <a:ext uri="{FF2B5EF4-FFF2-40B4-BE49-F238E27FC236}">
                      <a16:creationId xmlns:a16="http://schemas.microsoft.com/office/drawing/2014/main" xmlns="" id="{410DAC3F-6897-4A11-BCF0-1220F11F643B}"/>
                    </a:ext>
                  </a:extLst>
                </p:cNvPr>
                <p:cNvSpPr/>
                <p:nvPr/>
              </p:nvSpPr>
              <p:spPr bwMode="auto">
                <a:xfrm>
                  <a:off x="3096" y="2328"/>
                  <a:ext cx="1938" cy="4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3" name="ï$1ïde">
                  <a:extLst>
                    <a:ext uri="{FF2B5EF4-FFF2-40B4-BE49-F238E27FC236}">
                      <a16:creationId xmlns:a16="http://schemas.microsoft.com/office/drawing/2014/main" xmlns="" id="{0BCD6A18-0734-4894-ABA7-41EE4BE3E854}"/>
                    </a:ext>
                  </a:extLst>
                </p:cNvPr>
                <p:cNvSpPr/>
                <p:nvPr/>
              </p:nvSpPr>
              <p:spPr bwMode="auto">
                <a:xfrm>
                  <a:off x="3096" y="2328"/>
                  <a:ext cx="1938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4" name="ïṥḻïde">
                  <a:extLst>
                    <a:ext uri="{FF2B5EF4-FFF2-40B4-BE49-F238E27FC236}">
                      <a16:creationId xmlns:a16="http://schemas.microsoft.com/office/drawing/2014/main" xmlns="" id="{818A48DF-DCE8-4874-BA8C-75DFA0327945}"/>
                    </a:ext>
                  </a:extLst>
                </p:cNvPr>
                <p:cNvSpPr/>
                <p:nvPr/>
              </p:nvSpPr>
              <p:spPr bwMode="auto">
                <a:xfrm>
                  <a:off x="3096" y="2506"/>
                  <a:ext cx="1938" cy="4"/>
                </a:xfrm>
                <a:prstGeom prst="rect">
                  <a:avLst/>
                </a:prstGeom>
                <a:solidFill>
                  <a:srgbClr val="CBCBC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5" name="íṩļíḍe">
                  <a:extLst>
                    <a:ext uri="{FF2B5EF4-FFF2-40B4-BE49-F238E27FC236}">
                      <a16:creationId xmlns:a16="http://schemas.microsoft.com/office/drawing/2014/main" xmlns="" id="{662E8D2C-03B1-4A71-85D0-D4175153CB00}"/>
                    </a:ext>
                  </a:extLst>
                </p:cNvPr>
                <p:cNvSpPr/>
                <p:nvPr/>
              </p:nvSpPr>
              <p:spPr bwMode="auto">
                <a:xfrm>
                  <a:off x="3096" y="2506"/>
                  <a:ext cx="1938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6" name="îšḷïďe">
                  <a:extLst>
                    <a:ext uri="{FF2B5EF4-FFF2-40B4-BE49-F238E27FC236}">
                      <a16:creationId xmlns:a16="http://schemas.microsoft.com/office/drawing/2014/main" xmlns="" id="{6CA85C4B-FA0B-4356-BA23-5083BC0ED8BD}"/>
                    </a:ext>
                  </a:extLst>
                </p:cNvPr>
                <p:cNvSpPr/>
                <p:nvPr/>
              </p:nvSpPr>
              <p:spPr bwMode="auto">
                <a:xfrm>
                  <a:off x="3056" y="1584"/>
                  <a:ext cx="2017" cy="1125"/>
                </a:xfrm>
                <a:custGeom>
                  <a:avLst/>
                  <a:gdLst>
                    <a:gd name="T0" fmla="*/ 66 w 2017"/>
                    <a:gd name="T1" fmla="*/ 1054 h 1125"/>
                    <a:gd name="T2" fmla="*/ 40 w 2017"/>
                    <a:gd name="T3" fmla="*/ 0 h 1125"/>
                    <a:gd name="T4" fmla="*/ 0 w 2017"/>
                    <a:gd name="T5" fmla="*/ 27 h 1125"/>
                    <a:gd name="T6" fmla="*/ 40 w 2017"/>
                    <a:gd name="T7" fmla="*/ 45 h 1125"/>
                    <a:gd name="T8" fmla="*/ 0 w 2017"/>
                    <a:gd name="T9" fmla="*/ 204 h 1125"/>
                    <a:gd name="T10" fmla="*/ 40 w 2017"/>
                    <a:gd name="T11" fmla="*/ 223 h 1125"/>
                    <a:gd name="T12" fmla="*/ 0 w 2017"/>
                    <a:gd name="T13" fmla="*/ 382 h 1125"/>
                    <a:gd name="T14" fmla="*/ 40 w 2017"/>
                    <a:gd name="T15" fmla="*/ 400 h 1125"/>
                    <a:gd name="T16" fmla="*/ 0 w 2017"/>
                    <a:gd name="T17" fmla="*/ 559 h 1125"/>
                    <a:gd name="T18" fmla="*/ 40 w 2017"/>
                    <a:gd name="T19" fmla="*/ 578 h 1125"/>
                    <a:gd name="T20" fmla="*/ 0 w 2017"/>
                    <a:gd name="T21" fmla="*/ 737 h 1125"/>
                    <a:gd name="T22" fmla="*/ 40 w 2017"/>
                    <a:gd name="T23" fmla="*/ 755 h 1125"/>
                    <a:gd name="T24" fmla="*/ 0 w 2017"/>
                    <a:gd name="T25" fmla="*/ 915 h 1125"/>
                    <a:gd name="T26" fmla="*/ 40 w 2017"/>
                    <a:gd name="T27" fmla="*/ 933 h 1125"/>
                    <a:gd name="T28" fmla="*/ 40 w 2017"/>
                    <a:gd name="T29" fmla="*/ 1080 h 1125"/>
                    <a:gd name="T30" fmla="*/ 192 w 2017"/>
                    <a:gd name="T31" fmla="*/ 1080 h 1125"/>
                    <a:gd name="T32" fmla="*/ 210 w 2017"/>
                    <a:gd name="T33" fmla="*/ 1125 h 1125"/>
                    <a:gd name="T34" fmla="*/ 369 w 2017"/>
                    <a:gd name="T35" fmla="*/ 1080 h 1125"/>
                    <a:gd name="T36" fmla="*/ 387 w 2017"/>
                    <a:gd name="T37" fmla="*/ 1125 h 1125"/>
                    <a:gd name="T38" fmla="*/ 547 w 2017"/>
                    <a:gd name="T39" fmla="*/ 1080 h 1125"/>
                    <a:gd name="T40" fmla="*/ 565 w 2017"/>
                    <a:gd name="T41" fmla="*/ 1125 h 1125"/>
                    <a:gd name="T42" fmla="*/ 724 w 2017"/>
                    <a:gd name="T43" fmla="*/ 1080 h 1125"/>
                    <a:gd name="T44" fmla="*/ 744 w 2017"/>
                    <a:gd name="T45" fmla="*/ 1125 h 1125"/>
                    <a:gd name="T46" fmla="*/ 903 w 2017"/>
                    <a:gd name="T47" fmla="*/ 1080 h 1125"/>
                    <a:gd name="T48" fmla="*/ 921 w 2017"/>
                    <a:gd name="T49" fmla="*/ 1125 h 1125"/>
                    <a:gd name="T50" fmla="*/ 1081 w 2017"/>
                    <a:gd name="T51" fmla="*/ 1080 h 1125"/>
                    <a:gd name="T52" fmla="*/ 1099 w 2017"/>
                    <a:gd name="T53" fmla="*/ 1125 h 1125"/>
                    <a:gd name="T54" fmla="*/ 1258 w 2017"/>
                    <a:gd name="T55" fmla="*/ 1080 h 1125"/>
                    <a:gd name="T56" fmla="*/ 1276 w 2017"/>
                    <a:gd name="T57" fmla="*/ 1125 h 1125"/>
                    <a:gd name="T58" fmla="*/ 1436 w 2017"/>
                    <a:gd name="T59" fmla="*/ 1080 h 1125"/>
                    <a:gd name="T60" fmla="*/ 1454 w 2017"/>
                    <a:gd name="T61" fmla="*/ 1125 h 1125"/>
                    <a:gd name="T62" fmla="*/ 1613 w 2017"/>
                    <a:gd name="T63" fmla="*/ 1080 h 1125"/>
                    <a:gd name="T64" fmla="*/ 1633 w 2017"/>
                    <a:gd name="T65" fmla="*/ 1125 h 1125"/>
                    <a:gd name="T66" fmla="*/ 1792 w 2017"/>
                    <a:gd name="T67" fmla="*/ 1080 h 1125"/>
                    <a:gd name="T68" fmla="*/ 1809 w 2017"/>
                    <a:gd name="T69" fmla="*/ 1125 h 1125"/>
                    <a:gd name="T70" fmla="*/ 1969 w 2017"/>
                    <a:gd name="T71" fmla="*/ 1080 h 1125"/>
                    <a:gd name="T72" fmla="*/ 1988 w 2017"/>
                    <a:gd name="T73" fmla="*/ 1125 h 1125"/>
                    <a:gd name="T74" fmla="*/ 2017 w 2017"/>
                    <a:gd name="T75" fmla="*/ 1080 h 1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017" h="1125">
                      <a:moveTo>
                        <a:pt x="2017" y="1054"/>
                      </a:moveTo>
                      <a:lnTo>
                        <a:pt x="66" y="1054"/>
                      </a:lnTo>
                      <a:lnTo>
                        <a:pt x="66" y="0"/>
                      </a:lnTo>
                      <a:lnTo>
                        <a:pt x="40" y="0"/>
                      </a:lnTo>
                      <a:lnTo>
                        <a:pt x="40" y="27"/>
                      </a:lnTo>
                      <a:lnTo>
                        <a:pt x="0" y="27"/>
                      </a:lnTo>
                      <a:lnTo>
                        <a:pt x="0" y="45"/>
                      </a:lnTo>
                      <a:lnTo>
                        <a:pt x="40" y="45"/>
                      </a:lnTo>
                      <a:lnTo>
                        <a:pt x="40" y="204"/>
                      </a:lnTo>
                      <a:lnTo>
                        <a:pt x="0" y="204"/>
                      </a:lnTo>
                      <a:lnTo>
                        <a:pt x="0" y="223"/>
                      </a:lnTo>
                      <a:lnTo>
                        <a:pt x="40" y="223"/>
                      </a:lnTo>
                      <a:lnTo>
                        <a:pt x="40" y="382"/>
                      </a:lnTo>
                      <a:lnTo>
                        <a:pt x="0" y="382"/>
                      </a:lnTo>
                      <a:lnTo>
                        <a:pt x="0" y="400"/>
                      </a:lnTo>
                      <a:lnTo>
                        <a:pt x="40" y="400"/>
                      </a:lnTo>
                      <a:lnTo>
                        <a:pt x="40" y="559"/>
                      </a:lnTo>
                      <a:lnTo>
                        <a:pt x="0" y="559"/>
                      </a:lnTo>
                      <a:lnTo>
                        <a:pt x="0" y="578"/>
                      </a:lnTo>
                      <a:lnTo>
                        <a:pt x="40" y="578"/>
                      </a:lnTo>
                      <a:lnTo>
                        <a:pt x="40" y="737"/>
                      </a:lnTo>
                      <a:lnTo>
                        <a:pt x="0" y="737"/>
                      </a:lnTo>
                      <a:lnTo>
                        <a:pt x="0" y="755"/>
                      </a:lnTo>
                      <a:lnTo>
                        <a:pt x="40" y="755"/>
                      </a:lnTo>
                      <a:lnTo>
                        <a:pt x="40" y="915"/>
                      </a:lnTo>
                      <a:lnTo>
                        <a:pt x="0" y="915"/>
                      </a:lnTo>
                      <a:lnTo>
                        <a:pt x="0" y="933"/>
                      </a:lnTo>
                      <a:lnTo>
                        <a:pt x="40" y="933"/>
                      </a:lnTo>
                      <a:lnTo>
                        <a:pt x="40" y="1054"/>
                      </a:lnTo>
                      <a:lnTo>
                        <a:pt x="40" y="1080"/>
                      </a:lnTo>
                      <a:lnTo>
                        <a:pt x="66" y="1080"/>
                      </a:lnTo>
                      <a:lnTo>
                        <a:pt x="192" y="1080"/>
                      </a:lnTo>
                      <a:lnTo>
                        <a:pt x="192" y="1125"/>
                      </a:lnTo>
                      <a:lnTo>
                        <a:pt x="210" y="1125"/>
                      </a:lnTo>
                      <a:lnTo>
                        <a:pt x="210" y="1080"/>
                      </a:lnTo>
                      <a:lnTo>
                        <a:pt x="369" y="1080"/>
                      </a:lnTo>
                      <a:lnTo>
                        <a:pt x="369" y="1125"/>
                      </a:lnTo>
                      <a:lnTo>
                        <a:pt x="387" y="1125"/>
                      </a:lnTo>
                      <a:lnTo>
                        <a:pt x="387" y="1080"/>
                      </a:lnTo>
                      <a:lnTo>
                        <a:pt x="547" y="1080"/>
                      </a:lnTo>
                      <a:lnTo>
                        <a:pt x="547" y="1125"/>
                      </a:lnTo>
                      <a:lnTo>
                        <a:pt x="565" y="1125"/>
                      </a:lnTo>
                      <a:lnTo>
                        <a:pt x="565" y="1080"/>
                      </a:lnTo>
                      <a:lnTo>
                        <a:pt x="724" y="1080"/>
                      </a:lnTo>
                      <a:lnTo>
                        <a:pt x="724" y="1125"/>
                      </a:lnTo>
                      <a:lnTo>
                        <a:pt x="744" y="1125"/>
                      </a:lnTo>
                      <a:lnTo>
                        <a:pt x="744" y="1080"/>
                      </a:lnTo>
                      <a:lnTo>
                        <a:pt x="903" y="1080"/>
                      </a:lnTo>
                      <a:lnTo>
                        <a:pt x="903" y="1125"/>
                      </a:lnTo>
                      <a:lnTo>
                        <a:pt x="921" y="1125"/>
                      </a:lnTo>
                      <a:lnTo>
                        <a:pt x="921" y="1080"/>
                      </a:lnTo>
                      <a:lnTo>
                        <a:pt x="1081" y="1080"/>
                      </a:lnTo>
                      <a:lnTo>
                        <a:pt x="1081" y="1125"/>
                      </a:lnTo>
                      <a:lnTo>
                        <a:pt x="1099" y="1125"/>
                      </a:lnTo>
                      <a:lnTo>
                        <a:pt x="1099" y="1080"/>
                      </a:lnTo>
                      <a:lnTo>
                        <a:pt x="1258" y="1080"/>
                      </a:lnTo>
                      <a:lnTo>
                        <a:pt x="1258" y="1125"/>
                      </a:lnTo>
                      <a:lnTo>
                        <a:pt x="1276" y="1125"/>
                      </a:lnTo>
                      <a:lnTo>
                        <a:pt x="1276" y="1080"/>
                      </a:lnTo>
                      <a:lnTo>
                        <a:pt x="1436" y="1080"/>
                      </a:lnTo>
                      <a:lnTo>
                        <a:pt x="1436" y="1125"/>
                      </a:lnTo>
                      <a:lnTo>
                        <a:pt x="1454" y="1125"/>
                      </a:lnTo>
                      <a:lnTo>
                        <a:pt x="1454" y="1080"/>
                      </a:lnTo>
                      <a:lnTo>
                        <a:pt x="1613" y="1080"/>
                      </a:lnTo>
                      <a:lnTo>
                        <a:pt x="1613" y="1125"/>
                      </a:lnTo>
                      <a:lnTo>
                        <a:pt x="1633" y="1125"/>
                      </a:lnTo>
                      <a:lnTo>
                        <a:pt x="1633" y="1080"/>
                      </a:lnTo>
                      <a:lnTo>
                        <a:pt x="1792" y="1080"/>
                      </a:lnTo>
                      <a:lnTo>
                        <a:pt x="1792" y="1125"/>
                      </a:lnTo>
                      <a:lnTo>
                        <a:pt x="1809" y="1125"/>
                      </a:lnTo>
                      <a:lnTo>
                        <a:pt x="1809" y="1080"/>
                      </a:lnTo>
                      <a:lnTo>
                        <a:pt x="1969" y="1080"/>
                      </a:lnTo>
                      <a:lnTo>
                        <a:pt x="1969" y="1125"/>
                      </a:lnTo>
                      <a:lnTo>
                        <a:pt x="1988" y="1125"/>
                      </a:lnTo>
                      <a:lnTo>
                        <a:pt x="1988" y="1080"/>
                      </a:lnTo>
                      <a:lnTo>
                        <a:pt x="2017" y="1080"/>
                      </a:lnTo>
                      <a:lnTo>
                        <a:pt x="2017" y="1054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7" name="ïŝļîḍè">
                  <a:extLst>
                    <a:ext uri="{FF2B5EF4-FFF2-40B4-BE49-F238E27FC236}">
                      <a16:creationId xmlns:a16="http://schemas.microsoft.com/office/drawing/2014/main" xmlns="" id="{D8B8D858-4091-4467-8D24-037C6DDFAC88}"/>
                    </a:ext>
                  </a:extLst>
                </p:cNvPr>
                <p:cNvSpPr/>
                <p:nvPr/>
              </p:nvSpPr>
              <p:spPr bwMode="auto">
                <a:xfrm>
                  <a:off x="3056" y="1584"/>
                  <a:ext cx="2017" cy="1125"/>
                </a:xfrm>
                <a:custGeom>
                  <a:avLst/>
                  <a:gdLst>
                    <a:gd name="T0" fmla="*/ 66 w 2017"/>
                    <a:gd name="T1" fmla="*/ 1054 h 1125"/>
                    <a:gd name="T2" fmla="*/ 40 w 2017"/>
                    <a:gd name="T3" fmla="*/ 0 h 1125"/>
                    <a:gd name="T4" fmla="*/ 0 w 2017"/>
                    <a:gd name="T5" fmla="*/ 27 h 1125"/>
                    <a:gd name="T6" fmla="*/ 40 w 2017"/>
                    <a:gd name="T7" fmla="*/ 45 h 1125"/>
                    <a:gd name="T8" fmla="*/ 0 w 2017"/>
                    <a:gd name="T9" fmla="*/ 204 h 1125"/>
                    <a:gd name="T10" fmla="*/ 40 w 2017"/>
                    <a:gd name="T11" fmla="*/ 223 h 1125"/>
                    <a:gd name="T12" fmla="*/ 0 w 2017"/>
                    <a:gd name="T13" fmla="*/ 382 h 1125"/>
                    <a:gd name="T14" fmla="*/ 40 w 2017"/>
                    <a:gd name="T15" fmla="*/ 400 h 1125"/>
                    <a:gd name="T16" fmla="*/ 0 w 2017"/>
                    <a:gd name="T17" fmla="*/ 559 h 1125"/>
                    <a:gd name="T18" fmla="*/ 40 w 2017"/>
                    <a:gd name="T19" fmla="*/ 578 h 1125"/>
                    <a:gd name="T20" fmla="*/ 0 w 2017"/>
                    <a:gd name="T21" fmla="*/ 737 h 1125"/>
                    <a:gd name="T22" fmla="*/ 40 w 2017"/>
                    <a:gd name="T23" fmla="*/ 755 h 1125"/>
                    <a:gd name="T24" fmla="*/ 0 w 2017"/>
                    <a:gd name="T25" fmla="*/ 915 h 1125"/>
                    <a:gd name="T26" fmla="*/ 40 w 2017"/>
                    <a:gd name="T27" fmla="*/ 933 h 1125"/>
                    <a:gd name="T28" fmla="*/ 40 w 2017"/>
                    <a:gd name="T29" fmla="*/ 1080 h 1125"/>
                    <a:gd name="T30" fmla="*/ 192 w 2017"/>
                    <a:gd name="T31" fmla="*/ 1080 h 1125"/>
                    <a:gd name="T32" fmla="*/ 210 w 2017"/>
                    <a:gd name="T33" fmla="*/ 1125 h 1125"/>
                    <a:gd name="T34" fmla="*/ 369 w 2017"/>
                    <a:gd name="T35" fmla="*/ 1080 h 1125"/>
                    <a:gd name="T36" fmla="*/ 387 w 2017"/>
                    <a:gd name="T37" fmla="*/ 1125 h 1125"/>
                    <a:gd name="T38" fmla="*/ 547 w 2017"/>
                    <a:gd name="T39" fmla="*/ 1080 h 1125"/>
                    <a:gd name="T40" fmla="*/ 565 w 2017"/>
                    <a:gd name="T41" fmla="*/ 1125 h 1125"/>
                    <a:gd name="T42" fmla="*/ 724 w 2017"/>
                    <a:gd name="T43" fmla="*/ 1080 h 1125"/>
                    <a:gd name="T44" fmla="*/ 744 w 2017"/>
                    <a:gd name="T45" fmla="*/ 1125 h 1125"/>
                    <a:gd name="T46" fmla="*/ 903 w 2017"/>
                    <a:gd name="T47" fmla="*/ 1080 h 1125"/>
                    <a:gd name="T48" fmla="*/ 921 w 2017"/>
                    <a:gd name="T49" fmla="*/ 1125 h 1125"/>
                    <a:gd name="T50" fmla="*/ 1081 w 2017"/>
                    <a:gd name="T51" fmla="*/ 1080 h 1125"/>
                    <a:gd name="T52" fmla="*/ 1099 w 2017"/>
                    <a:gd name="T53" fmla="*/ 1125 h 1125"/>
                    <a:gd name="T54" fmla="*/ 1258 w 2017"/>
                    <a:gd name="T55" fmla="*/ 1080 h 1125"/>
                    <a:gd name="T56" fmla="*/ 1276 w 2017"/>
                    <a:gd name="T57" fmla="*/ 1125 h 1125"/>
                    <a:gd name="T58" fmla="*/ 1436 w 2017"/>
                    <a:gd name="T59" fmla="*/ 1080 h 1125"/>
                    <a:gd name="T60" fmla="*/ 1454 w 2017"/>
                    <a:gd name="T61" fmla="*/ 1125 h 1125"/>
                    <a:gd name="T62" fmla="*/ 1613 w 2017"/>
                    <a:gd name="T63" fmla="*/ 1080 h 1125"/>
                    <a:gd name="T64" fmla="*/ 1633 w 2017"/>
                    <a:gd name="T65" fmla="*/ 1125 h 1125"/>
                    <a:gd name="T66" fmla="*/ 1792 w 2017"/>
                    <a:gd name="T67" fmla="*/ 1080 h 1125"/>
                    <a:gd name="T68" fmla="*/ 1809 w 2017"/>
                    <a:gd name="T69" fmla="*/ 1125 h 1125"/>
                    <a:gd name="T70" fmla="*/ 1969 w 2017"/>
                    <a:gd name="T71" fmla="*/ 1080 h 1125"/>
                    <a:gd name="T72" fmla="*/ 1988 w 2017"/>
                    <a:gd name="T73" fmla="*/ 1125 h 1125"/>
                    <a:gd name="T74" fmla="*/ 2017 w 2017"/>
                    <a:gd name="T75" fmla="*/ 1080 h 1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017" h="1125">
                      <a:moveTo>
                        <a:pt x="2017" y="1054"/>
                      </a:moveTo>
                      <a:lnTo>
                        <a:pt x="66" y="1054"/>
                      </a:lnTo>
                      <a:lnTo>
                        <a:pt x="66" y="0"/>
                      </a:lnTo>
                      <a:lnTo>
                        <a:pt x="40" y="0"/>
                      </a:lnTo>
                      <a:lnTo>
                        <a:pt x="40" y="27"/>
                      </a:lnTo>
                      <a:lnTo>
                        <a:pt x="0" y="27"/>
                      </a:lnTo>
                      <a:lnTo>
                        <a:pt x="0" y="45"/>
                      </a:lnTo>
                      <a:lnTo>
                        <a:pt x="40" y="45"/>
                      </a:lnTo>
                      <a:lnTo>
                        <a:pt x="40" y="204"/>
                      </a:lnTo>
                      <a:lnTo>
                        <a:pt x="0" y="204"/>
                      </a:lnTo>
                      <a:lnTo>
                        <a:pt x="0" y="223"/>
                      </a:lnTo>
                      <a:lnTo>
                        <a:pt x="40" y="223"/>
                      </a:lnTo>
                      <a:lnTo>
                        <a:pt x="40" y="382"/>
                      </a:lnTo>
                      <a:lnTo>
                        <a:pt x="0" y="382"/>
                      </a:lnTo>
                      <a:lnTo>
                        <a:pt x="0" y="400"/>
                      </a:lnTo>
                      <a:lnTo>
                        <a:pt x="40" y="400"/>
                      </a:lnTo>
                      <a:lnTo>
                        <a:pt x="40" y="559"/>
                      </a:lnTo>
                      <a:lnTo>
                        <a:pt x="0" y="559"/>
                      </a:lnTo>
                      <a:lnTo>
                        <a:pt x="0" y="578"/>
                      </a:lnTo>
                      <a:lnTo>
                        <a:pt x="40" y="578"/>
                      </a:lnTo>
                      <a:lnTo>
                        <a:pt x="40" y="737"/>
                      </a:lnTo>
                      <a:lnTo>
                        <a:pt x="0" y="737"/>
                      </a:lnTo>
                      <a:lnTo>
                        <a:pt x="0" y="755"/>
                      </a:lnTo>
                      <a:lnTo>
                        <a:pt x="40" y="755"/>
                      </a:lnTo>
                      <a:lnTo>
                        <a:pt x="40" y="915"/>
                      </a:lnTo>
                      <a:lnTo>
                        <a:pt x="0" y="915"/>
                      </a:lnTo>
                      <a:lnTo>
                        <a:pt x="0" y="933"/>
                      </a:lnTo>
                      <a:lnTo>
                        <a:pt x="40" y="933"/>
                      </a:lnTo>
                      <a:lnTo>
                        <a:pt x="40" y="1054"/>
                      </a:lnTo>
                      <a:lnTo>
                        <a:pt x="40" y="1080"/>
                      </a:lnTo>
                      <a:lnTo>
                        <a:pt x="66" y="1080"/>
                      </a:lnTo>
                      <a:lnTo>
                        <a:pt x="192" y="1080"/>
                      </a:lnTo>
                      <a:lnTo>
                        <a:pt x="192" y="1125"/>
                      </a:lnTo>
                      <a:lnTo>
                        <a:pt x="210" y="1125"/>
                      </a:lnTo>
                      <a:lnTo>
                        <a:pt x="210" y="1080"/>
                      </a:lnTo>
                      <a:lnTo>
                        <a:pt x="369" y="1080"/>
                      </a:lnTo>
                      <a:lnTo>
                        <a:pt x="369" y="1125"/>
                      </a:lnTo>
                      <a:lnTo>
                        <a:pt x="387" y="1125"/>
                      </a:lnTo>
                      <a:lnTo>
                        <a:pt x="387" y="1080"/>
                      </a:lnTo>
                      <a:lnTo>
                        <a:pt x="547" y="1080"/>
                      </a:lnTo>
                      <a:lnTo>
                        <a:pt x="547" y="1125"/>
                      </a:lnTo>
                      <a:lnTo>
                        <a:pt x="565" y="1125"/>
                      </a:lnTo>
                      <a:lnTo>
                        <a:pt x="565" y="1080"/>
                      </a:lnTo>
                      <a:lnTo>
                        <a:pt x="724" y="1080"/>
                      </a:lnTo>
                      <a:lnTo>
                        <a:pt x="724" y="1125"/>
                      </a:lnTo>
                      <a:lnTo>
                        <a:pt x="744" y="1125"/>
                      </a:lnTo>
                      <a:lnTo>
                        <a:pt x="744" y="1080"/>
                      </a:lnTo>
                      <a:lnTo>
                        <a:pt x="903" y="1080"/>
                      </a:lnTo>
                      <a:lnTo>
                        <a:pt x="903" y="1125"/>
                      </a:lnTo>
                      <a:lnTo>
                        <a:pt x="921" y="1125"/>
                      </a:lnTo>
                      <a:lnTo>
                        <a:pt x="921" y="1080"/>
                      </a:lnTo>
                      <a:lnTo>
                        <a:pt x="1081" y="1080"/>
                      </a:lnTo>
                      <a:lnTo>
                        <a:pt x="1081" y="1125"/>
                      </a:lnTo>
                      <a:lnTo>
                        <a:pt x="1099" y="1125"/>
                      </a:lnTo>
                      <a:lnTo>
                        <a:pt x="1099" y="1080"/>
                      </a:lnTo>
                      <a:lnTo>
                        <a:pt x="1258" y="1080"/>
                      </a:lnTo>
                      <a:lnTo>
                        <a:pt x="1258" y="1125"/>
                      </a:lnTo>
                      <a:lnTo>
                        <a:pt x="1276" y="1125"/>
                      </a:lnTo>
                      <a:lnTo>
                        <a:pt x="1276" y="1080"/>
                      </a:lnTo>
                      <a:lnTo>
                        <a:pt x="1436" y="1080"/>
                      </a:lnTo>
                      <a:lnTo>
                        <a:pt x="1436" y="1125"/>
                      </a:lnTo>
                      <a:lnTo>
                        <a:pt x="1454" y="1125"/>
                      </a:lnTo>
                      <a:lnTo>
                        <a:pt x="1454" y="1080"/>
                      </a:lnTo>
                      <a:lnTo>
                        <a:pt x="1613" y="1080"/>
                      </a:lnTo>
                      <a:lnTo>
                        <a:pt x="1613" y="1125"/>
                      </a:lnTo>
                      <a:lnTo>
                        <a:pt x="1633" y="1125"/>
                      </a:lnTo>
                      <a:lnTo>
                        <a:pt x="1633" y="1080"/>
                      </a:lnTo>
                      <a:lnTo>
                        <a:pt x="1792" y="1080"/>
                      </a:lnTo>
                      <a:lnTo>
                        <a:pt x="1792" y="1125"/>
                      </a:lnTo>
                      <a:lnTo>
                        <a:pt x="1809" y="1125"/>
                      </a:lnTo>
                      <a:lnTo>
                        <a:pt x="1809" y="1080"/>
                      </a:lnTo>
                      <a:lnTo>
                        <a:pt x="1969" y="1080"/>
                      </a:lnTo>
                      <a:lnTo>
                        <a:pt x="1969" y="1125"/>
                      </a:lnTo>
                      <a:lnTo>
                        <a:pt x="1988" y="1125"/>
                      </a:lnTo>
                      <a:lnTo>
                        <a:pt x="1988" y="1080"/>
                      </a:lnTo>
                      <a:lnTo>
                        <a:pt x="2017" y="1080"/>
                      </a:lnTo>
                      <a:lnTo>
                        <a:pt x="2017" y="105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8" name="îśļîďe">
                  <a:extLst>
                    <a:ext uri="{FF2B5EF4-FFF2-40B4-BE49-F238E27FC236}">
                      <a16:creationId xmlns:a16="http://schemas.microsoft.com/office/drawing/2014/main" xmlns="" id="{CEEB237F-82E8-484F-814A-257A1574542C}"/>
                    </a:ext>
                  </a:extLst>
                </p:cNvPr>
                <p:cNvSpPr/>
                <p:nvPr/>
              </p:nvSpPr>
              <p:spPr bwMode="auto">
                <a:xfrm>
                  <a:off x="3110" y="1855"/>
                  <a:ext cx="1432" cy="783"/>
                </a:xfrm>
                <a:custGeom>
                  <a:avLst/>
                  <a:gdLst>
                    <a:gd name="T0" fmla="*/ 59 w 1432"/>
                    <a:gd name="T1" fmla="*/ 783 h 783"/>
                    <a:gd name="T2" fmla="*/ 330 w 1432"/>
                    <a:gd name="T3" fmla="*/ 282 h 783"/>
                    <a:gd name="T4" fmla="*/ 454 w 1432"/>
                    <a:gd name="T5" fmla="*/ 584 h 783"/>
                    <a:gd name="T6" fmla="*/ 808 w 1432"/>
                    <a:gd name="T7" fmla="*/ 341 h 783"/>
                    <a:gd name="T8" fmla="*/ 1072 w 1432"/>
                    <a:gd name="T9" fmla="*/ 651 h 783"/>
                    <a:gd name="T10" fmla="*/ 1432 w 1432"/>
                    <a:gd name="T11" fmla="*/ 34 h 783"/>
                    <a:gd name="T12" fmla="*/ 1374 w 1432"/>
                    <a:gd name="T13" fmla="*/ 0 h 783"/>
                    <a:gd name="T14" fmla="*/ 1061 w 1432"/>
                    <a:gd name="T15" fmla="*/ 537 h 783"/>
                    <a:gd name="T16" fmla="*/ 819 w 1432"/>
                    <a:gd name="T17" fmla="*/ 254 h 783"/>
                    <a:gd name="T18" fmla="*/ 484 w 1432"/>
                    <a:gd name="T19" fmla="*/ 484 h 783"/>
                    <a:gd name="T20" fmla="*/ 340 w 1432"/>
                    <a:gd name="T21" fmla="*/ 129 h 783"/>
                    <a:gd name="T22" fmla="*/ 0 w 1432"/>
                    <a:gd name="T23" fmla="*/ 751 h 783"/>
                    <a:gd name="T24" fmla="*/ 59 w 1432"/>
                    <a:gd name="T25" fmla="*/ 783 h 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32" h="783">
                      <a:moveTo>
                        <a:pt x="59" y="783"/>
                      </a:moveTo>
                      <a:lnTo>
                        <a:pt x="330" y="282"/>
                      </a:lnTo>
                      <a:lnTo>
                        <a:pt x="454" y="584"/>
                      </a:lnTo>
                      <a:lnTo>
                        <a:pt x="808" y="341"/>
                      </a:lnTo>
                      <a:lnTo>
                        <a:pt x="1072" y="651"/>
                      </a:lnTo>
                      <a:lnTo>
                        <a:pt x="1432" y="34"/>
                      </a:lnTo>
                      <a:lnTo>
                        <a:pt x="1374" y="0"/>
                      </a:lnTo>
                      <a:lnTo>
                        <a:pt x="1061" y="537"/>
                      </a:lnTo>
                      <a:lnTo>
                        <a:pt x="819" y="254"/>
                      </a:lnTo>
                      <a:lnTo>
                        <a:pt x="484" y="484"/>
                      </a:lnTo>
                      <a:lnTo>
                        <a:pt x="340" y="129"/>
                      </a:lnTo>
                      <a:lnTo>
                        <a:pt x="0" y="751"/>
                      </a:lnTo>
                      <a:lnTo>
                        <a:pt x="59" y="783"/>
                      </a:ln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9" name="îṣlidé">
                  <a:extLst>
                    <a:ext uri="{FF2B5EF4-FFF2-40B4-BE49-F238E27FC236}">
                      <a16:creationId xmlns:a16="http://schemas.microsoft.com/office/drawing/2014/main" xmlns="" id="{50BB8D27-A15E-46FF-A049-F799FDBC34A9}"/>
                    </a:ext>
                  </a:extLst>
                </p:cNvPr>
                <p:cNvSpPr/>
                <p:nvPr/>
              </p:nvSpPr>
              <p:spPr bwMode="auto">
                <a:xfrm>
                  <a:off x="3110" y="1855"/>
                  <a:ext cx="1432" cy="783"/>
                </a:xfrm>
                <a:custGeom>
                  <a:avLst/>
                  <a:gdLst>
                    <a:gd name="T0" fmla="*/ 59 w 1432"/>
                    <a:gd name="T1" fmla="*/ 783 h 783"/>
                    <a:gd name="T2" fmla="*/ 330 w 1432"/>
                    <a:gd name="T3" fmla="*/ 282 h 783"/>
                    <a:gd name="T4" fmla="*/ 454 w 1432"/>
                    <a:gd name="T5" fmla="*/ 584 h 783"/>
                    <a:gd name="T6" fmla="*/ 808 w 1432"/>
                    <a:gd name="T7" fmla="*/ 341 h 783"/>
                    <a:gd name="T8" fmla="*/ 1072 w 1432"/>
                    <a:gd name="T9" fmla="*/ 651 h 783"/>
                    <a:gd name="T10" fmla="*/ 1432 w 1432"/>
                    <a:gd name="T11" fmla="*/ 34 h 783"/>
                    <a:gd name="T12" fmla="*/ 1374 w 1432"/>
                    <a:gd name="T13" fmla="*/ 0 h 783"/>
                    <a:gd name="T14" fmla="*/ 1061 w 1432"/>
                    <a:gd name="T15" fmla="*/ 537 h 783"/>
                    <a:gd name="T16" fmla="*/ 819 w 1432"/>
                    <a:gd name="T17" fmla="*/ 254 h 783"/>
                    <a:gd name="T18" fmla="*/ 484 w 1432"/>
                    <a:gd name="T19" fmla="*/ 484 h 783"/>
                    <a:gd name="T20" fmla="*/ 340 w 1432"/>
                    <a:gd name="T21" fmla="*/ 129 h 783"/>
                    <a:gd name="T22" fmla="*/ 0 w 1432"/>
                    <a:gd name="T23" fmla="*/ 751 h 783"/>
                    <a:gd name="T24" fmla="*/ 59 w 1432"/>
                    <a:gd name="T25" fmla="*/ 783 h 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32" h="783">
                      <a:moveTo>
                        <a:pt x="59" y="783"/>
                      </a:moveTo>
                      <a:lnTo>
                        <a:pt x="330" y="282"/>
                      </a:lnTo>
                      <a:lnTo>
                        <a:pt x="454" y="584"/>
                      </a:lnTo>
                      <a:lnTo>
                        <a:pt x="808" y="341"/>
                      </a:lnTo>
                      <a:lnTo>
                        <a:pt x="1072" y="651"/>
                      </a:lnTo>
                      <a:lnTo>
                        <a:pt x="1432" y="34"/>
                      </a:lnTo>
                      <a:lnTo>
                        <a:pt x="1374" y="0"/>
                      </a:lnTo>
                      <a:lnTo>
                        <a:pt x="1061" y="537"/>
                      </a:lnTo>
                      <a:lnTo>
                        <a:pt x="819" y="254"/>
                      </a:lnTo>
                      <a:lnTo>
                        <a:pt x="484" y="484"/>
                      </a:lnTo>
                      <a:lnTo>
                        <a:pt x="340" y="129"/>
                      </a:lnTo>
                      <a:lnTo>
                        <a:pt x="0" y="751"/>
                      </a:lnTo>
                      <a:lnTo>
                        <a:pt x="59" y="7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0" name="iṩliḓè">
                  <a:extLst>
                    <a:ext uri="{FF2B5EF4-FFF2-40B4-BE49-F238E27FC236}">
                      <a16:creationId xmlns:a16="http://schemas.microsoft.com/office/drawing/2014/main" xmlns="" id="{27F3A64D-1ECA-4FC3-9375-1EA0470E2EDF}"/>
                    </a:ext>
                  </a:extLst>
                </p:cNvPr>
                <p:cNvSpPr/>
                <p:nvPr/>
              </p:nvSpPr>
              <p:spPr bwMode="auto">
                <a:xfrm>
                  <a:off x="4280" y="1847"/>
                  <a:ext cx="120" cy="79"/>
                </a:xfrm>
                <a:custGeom>
                  <a:avLst/>
                  <a:gdLst>
                    <a:gd name="T0" fmla="*/ 0 w 88"/>
                    <a:gd name="T1" fmla="*/ 0 h 58"/>
                    <a:gd name="T2" fmla="*/ 0 w 88"/>
                    <a:gd name="T3" fmla="*/ 20 h 58"/>
                    <a:gd name="T4" fmla="*/ 0 w 88"/>
                    <a:gd name="T5" fmla="*/ 58 h 58"/>
                    <a:gd name="T6" fmla="*/ 46 w 88"/>
                    <a:gd name="T7" fmla="*/ 48 h 58"/>
                    <a:gd name="T8" fmla="*/ 40 w 88"/>
                    <a:gd name="T9" fmla="*/ 39 h 58"/>
                    <a:gd name="T10" fmla="*/ 47 w 88"/>
                    <a:gd name="T11" fmla="*/ 48 h 58"/>
                    <a:gd name="T12" fmla="*/ 80 w 88"/>
                    <a:gd name="T13" fmla="*/ 41 h 58"/>
                    <a:gd name="T14" fmla="*/ 88 w 88"/>
                    <a:gd name="T15" fmla="*/ 26 h 58"/>
                    <a:gd name="T16" fmla="*/ 73 w 88"/>
                    <a:gd name="T17" fmla="*/ 8 h 58"/>
                    <a:gd name="T18" fmla="*/ 42 w 88"/>
                    <a:gd name="T19" fmla="*/ 5 h 58"/>
                    <a:gd name="T20" fmla="*/ 42 w 88"/>
                    <a:gd name="T21" fmla="*/ 5 h 58"/>
                    <a:gd name="T22" fmla="*/ 37 w 88"/>
                    <a:gd name="T23" fmla="*/ 16 h 58"/>
                    <a:gd name="T24" fmla="*/ 40 w 88"/>
                    <a:gd name="T25" fmla="*/ 4 h 58"/>
                    <a:gd name="T26" fmla="*/ 0 w 88"/>
                    <a:gd name="T27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8" h="58">
                      <a:moveTo>
                        <a:pt x="0" y="0"/>
                      </a:moveTo>
                      <a:cubicBezTo>
                        <a:pt x="0" y="6"/>
                        <a:pt x="0" y="13"/>
                        <a:pt x="0" y="20"/>
                      </a:cubicBezTo>
                      <a:cubicBezTo>
                        <a:pt x="0" y="33"/>
                        <a:pt x="0" y="47"/>
                        <a:pt x="0" y="5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2" y="43"/>
                        <a:pt x="40" y="39"/>
                        <a:pt x="40" y="39"/>
                      </a:cubicBezTo>
                      <a:cubicBezTo>
                        <a:pt x="40" y="39"/>
                        <a:pt x="43" y="43"/>
                        <a:pt x="47" y="48"/>
                      </a:cubicBezTo>
                      <a:cubicBezTo>
                        <a:pt x="80" y="41"/>
                        <a:pt x="80" y="41"/>
                        <a:pt x="80" y="41"/>
                      </a:cubicBezTo>
                      <a:cubicBezTo>
                        <a:pt x="88" y="26"/>
                        <a:pt x="88" y="26"/>
                        <a:pt x="88" y="26"/>
                      </a:cubicBezTo>
                      <a:cubicBezTo>
                        <a:pt x="73" y="8"/>
                        <a:pt x="73" y="8"/>
                        <a:pt x="73" y="8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39" y="12"/>
                        <a:pt x="37" y="16"/>
                        <a:pt x="37" y="16"/>
                      </a:cubicBezTo>
                      <a:cubicBezTo>
                        <a:pt x="37" y="16"/>
                        <a:pt x="38" y="11"/>
                        <a:pt x="40" y="4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íS1ïḑe">
                  <a:extLst>
                    <a:ext uri="{FF2B5EF4-FFF2-40B4-BE49-F238E27FC236}">
                      <a16:creationId xmlns:a16="http://schemas.microsoft.com/office/drawing/2014/main" xmlns="" id="{1BA501D4-6946-48BD-87BA-F6BE67AB62E6}"/>
                    </a:ext>
                  </a:extLst>
                </p:cNvPr>
                <p:cNvSpPr/>
                <p:nvPr/>
              </p:nvSpPr>
              <p:spPr bwMode="auto">
                <a:xfrm>
                  <a:off x="3673" y="1473"/>
                  <a:ext cx="719" cy="327"/>
                </a:xfrm>
                <a:custGeom>
                  <a:avLst/>
                  <a:gdLst>
                    <a:gd name="T0" fmla="*/ 524 w 524"/>
                    <a:gd name="T1" fmla="*/ 238 h 239"/>
                    <a:gd name="T2" fmla="*/ 523 w 524"/>
                    <a:gd name="T3" fmla="*/ 238 h 239"/>
                    <a:gd name="T4" fmla="*/ 524 w 524"/>
                    <a:gd name="T5" fmla="*/ 239 h 239"/>
                    <a:gd name="T6" fmla="*/ 524 w 524"/>
                    <a:gd name="T7" fmla="*/ 238 h 239"/>
                    <a:gd name="T8" fmla="*/ 268 w 524"/>
                    <a:gd name="T9" fmla="*/ 109 h 239"/>
                    <a:gd name="T10" fmla="*/ 239 w 524"/>
                    <a:gd name="T11" fmla="*/ 109 h 239"/>
                    <a:gd name="T12" fmla="*/ 258 w 524"/>
                    <a:gd name="T13" fmla="*/ 118 h 239"/>
                    <a:gd name="T14" fmla="*/ 268 w 524"/>
                    <a:gd name="T15" fmla="*/ 109 h 239"/>
                    <a:gd name="T16" fmla="*/ 477 w 524"/>
                    <a:gd name="T17" fmla="*/ 109 h 239"/>
                    <a:gd name="T18" fmla="*/ 271 w 524"/>
                    <a:gd name="T19" fmla="*/ 109 h 239"/>
                    <a:gd name="T20" fmla="*/ 259 w 524"/>
                    <a:gd name="T21" fmla="*/ 118 h 239"/>
                    <a:gd name="T22" fmla="*/ 375 w 524"/>
                    <a:gd name="T23" fmla="*/ 171 h 239"/>
                    <a:gd name="T24" fmla="*/ 380 w 524"/>
                    <a:gd name="T25" fmla="*/ 141 h 239"/>
                    <a:gd name="T26" fmla="*/ 383 w 524"/>
                    <a:gd name="T27" fmla="*/ 125 h 239"/>
                    <a:gd name="T28" fmla="*/ 382 w 524"/>
                    <a:gd name="T29" fmla="*/ 141 h 239"/>
                    <a:gd name="T30" fmla="*/ 379 w 524"/>
                    <a:gd name="T31" fmla="*/ 173 h 239"/>
                    <a:gd name="T32" fmla="*/ 414 w 524"/>
                    <a:gd name="T33" fmla="*/ 189 h 239"/>
                    <a:gd name="T34" fmla="*/ 419 w 524"/>
                    <a:gd name="T35" fmla="*/ 180 h 239"/>
                    <a:gd name="T36" fmla="*/ 424 w 524"/>
                    <a:gd name="T37" fmla="*/ 171 h 239"/>
                    <a:gd name="T38" fmla="*/ 421 w 524"/>
                    <a:gd name="T39" fmla="*/ 181 h 239"/>
                    <a:gd name="T40" fmla="*/ 417 w 524"/>
                    <a:gd name="T41" fmla="*/ 190 h 239"/>
                    <a:gd name="T42" fmla="*/ 501 w 524"/>
                    <a:gd name="T43" fmla="*/ 228 h 239"/>
                    <a:gd name="T44" fmla="*/ 502 w 524"/>
                    <a:gd name="T45" fmla="*/ 226 h 239"/>
                    <a:gd name="T46" fmla="*/ 508 w 524"/>
                    <a:gd name="T47" fmla="*/ 214 h 239"/>
                    <a:gd name="T48" fmla="*/ 504 w 524"/>
                    <a:gd name="T49" fmla="*/ 226 h 239"/>
                    <a:gd name="T50" fmla="*/ 503 w 524"/>
                    <a:gd name="T51" fmla="*/ 229 h 239"/>
                    <a:gd name="T52" fmla="*/ 516 w 524"/>
                    <a:gd name="T53" fmla="*/ 235 h 239"/>
                    <a:gd name="T54" fmla="*/ 524 w 524"/>
                    <a:gd name="T55" fmla="*/ 235 h 239"/>
                    <a:gd name="T56" fmla="*/ 524 w 524"/>
                    <a:gd name="T57" fmla="*/ 206 h 239"/>
                    <a:gd name="T58" fmla="*/ 512 w 524"/>
                    <a:gd name="T59" fmla="*/ 183 h 239"/>
                    <a:gd name="T60" fmla="*/ 510 w 524"/>
                    <a:gd name="T61" fmla="*/ 200 h 239"/>
                    <a:gd name="T62" fmla="*/ 508 w 524"/>
                    <a:gd name="T63" fmla="*/ 211 h 239"/>
                    <a:gd name="T64" fmla="*/ 508 w 524"/>
                    <a:gd name="T65" fmla="*/ 200 h 239"/>
                    <a:gd name="T66" fmla="*/ 509 w 524"/>
                    <a:gd name="T67" fmla="*/ 176 h 239"/>
                    <a:gd name="T68" fmla="*/ 477 w 524"/>
                    <a:gd name="T69" fmla="*/ 109 h 239"/>
                    <a:gd name="T70" fmla="*/ 425 w 524"/>
                    <a:gd name="T71" fmla="*/ 0 h 239"/>
                    <a:gd name="T72" fmla="*/ 0 w 524"/>
                    <a:gd name="T73" fmla="*/ 0 h 239"/>
                    <a:gd name="T74" fmla="*/ 232 w 524"/>
                    <a:gd name="T75" fmla="*/ 106 h 239"/>
                    <a:gd name="T76" fmla="*/ 271 w 524"/>
                    <a:gd name="T77" fmla="*/ 106 h 239"/>
                    <a:gd name="T78" fmla="*/ 272 w 524"/>
                    <a:gd name="T79" fmla="*/ 105 h 239"/>
                    <a:gd name="T80" fmla="*/ 293 w 524"/>
                    <a:gd name="T81" fmla="*/ 87 h 239"/>
                    <a:gd name="T82" fmla="*/ 316 w 524"/>
                    <a:gd name="T83" fmla="*/ 66 h 239"/>
                    <a:gd name="T84" fmla="*/ 341 w 524"/>
                    <a:gd name="T85" fmla="*/ 46 h 239"/>
                    <a:gd name="T86" fmla="*/ 362 w 524"/>
                    <a:gd name="T87" fmla="*/ 28 h 239"/>
                    <a:gd name="T88" fmla="*/ 383 w 524"/>
                    <a:gd name="T89" fmla="*/ 12 h 239"/>
                    <a:gd name="T90" fmla="*/ 363 w 524"/>
                    <a:gd name="T91" fmla="*/ 30 h 239"/>
                    <a:gd name="T92" fmla="*/ 343 w 524"/>
                    <a:gd name="T93" fmla="*/ 48 h 239"/>
                    <a:gd name="T94" fmla="*/ 319 w 524"/>
                    <a:gd name="T95" fmla="*/ 69 h 239"/>
                    <a:gd name="T96" fmla="*/ 295 w 524"/>
                    <a:gd name="T97" fmla="*/ 89 h 239"/>
                    <a:gd name="T98" fmla="*/ 275 w 524"/>
                    <a:gd name="T99" fmla="*/ 106 h 239"/>
                    <a:gd name="T100" fmla="*/ 475 w 524"/>
                    <a:gd name="T101" fmla="*/ 106 h 239"/>
                    <a:gd name="T102" fmla="*/ 472 w 524"/>
                    <a:gd name="T103" fmla="*/ 98 h 239"/>
                    <a:gd name="T104" fmla="*/ 459 w 524"/>
                    <a:gd name="T105" fmla="*/ 100 h 239"/>
                    <a:gd name="T106" fmla="*/ 450 w 524"/>
                    <a:gd name="T107" fmla="*/ 101 h 239"/>
                    <a:gd name="T108" fmla="*/ 459 w 524"/>
                    <a:gd name="T109" fmla="*/ 98 h 239"/>
                    <a:gd name="T110" fmla="*/ 470 w 524"/>
                    <a:gd name="T111" fmla="*/ 95 h 239"/>
                    <a:gd name="T112" fmla="*/ 425 w 524"/>
                    <a:gd name="T113" fmla="*/ 0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24" h="239">
                      <a:moveTo>
                        <a:pt x="524" y="238"/>
                      </a:moveTo>
                      <a:cubicBezTo>
                        <a:pt x="523" y="238"/>
                        <a:pt x="523" y="238"/>
                        <a:pt x="523" y="238"/>
                      </a:cubicBezTo>
                      <a:cubicBezTo>
                        <a:pt x="524" y="239"/>
                        <a:pt x="524" y="239"/>
                        <a:pt x="524" y="239"/>
                      </a:cubicBezTo>
                      <a:cubicBezTo>
                        <a:pt x="524" y="238"/>
                        <a:pt x="524" y="238"/>
                        <a:pt x="524" y="238"/>
                      </a:cubicBezTo>
                      <a:moveTo>
                        <a:pt x="268" y="109"/>
                      </a:moveTo>
                      <a:cubicBezTo>
                        <a:pt x="239" y="109"/>
                        <a:pt x="239" y="109"/>
                        <a:pt x="239" y="109"/>
                      </a:cubicBezTo>
                      <a:cubicBezTo>
                        <a:pt x="258" y="118"/>
                        <a:pt x="258" y="118"/>
                        <a:pt x="258" y="118"/>
                      </a:cubicBezTo>
                      <a:cubicBezTo>
                        <a:pt x="261" y="115"/>
                        <a:pt x="264" y="112"/>
                        <a:pt x="268" y="109"/>
                      </a:cubicBezTo>
                      <a:moveTo>
                        <a:pt x="477" y="109"/>
                      </a:moveTo>
                      <a:cubicBezTo>
                        <a:pt x="271" y="109"/>
                        <a:pt x="271" y="109"/>
                        <a:pt x="271" y="109"/>
                      </a:cubicBezTo>
                      <a:cubicBezTo>
                        <a:pt x="266" y="113"/>
                        <a:pt x="262" y="116"/>
                        <a:pt x="259" y="118"/>
                      </a:cubicBezTo>
                      <a:cubicBezTo>
                        <a:pt x="375" y="171"/>
                        <a:pt x="375" y="171"/>
                        <a:pt x="375" y="171"/>
                      </a:cubicBezTo>
                      <a:cubicBezTo>
                        <a:pt x="377" y="160"/>
                        <a:pt x="379" y="149"/>
                        <a:pt x="380" y="141"/>
                      </a:cubicBezTo>
                      <a:cubicBezTo>
                        <a:pt x="382" y="131"/>
                        <a:pt x="383" y="125"/>
                        <a:pt x="383" y="125"/>
                      </a:cubicBezTo>
                      <a:cubicBezTo>
                        <a:pt x="383" y="125"/>
                        <a:pt x="383" y="132"/>
                        <a:pt x="382" y="141"/>
                      </a:cubicBezTo>
                      <a:cubicBezTo>
                        <a:pt x="382" y="150"/>
                        <a:pt x="380" y="161"/>
                        <a:pt x="379" y="173"/>
                      </a:cubicBezTo>
                      <a:cubicBezTo>
                        <a:pt x="414" y="189"/>
                        <a:pt x="414" y="189"/>
                        <a:pt x="414" y="189"/>
                      </a:cubicBezTo>
                      <a:cubicBezTo>
                        <a:pt x="416" y="186"/>
                        <a:pt x="418" y="182"/>
                        <a:pt x="419" y="180"/>
                      </a:cubicBezTo>
                      <a:cubicBezTo>
                        <a:pt x="422" y="175"/>
                        <a:pt x="424" y="171"/>
                        <a:pt x="424" y="171"/>
                      </a:cubicBezTo>
                      <a:cubicBezTo>
                        <a:pt x="424" y="171"/>
                        <a:pt x="423" y="175"/>
                        <a:pt x="421" y="181"/>
                      </a:cubicBezTo>
                      <a:cubicBezTo>
                        <a:pt x="420" y="184"/>
                        <a:pt x="419" y="187"/>
                        <a:pt x="417" y="190"/>
                      </a:cubicBezTo>
                      <a:cubicBezTo>
                        <a:pt x="501" y="228"/>
                        <a:pt x="501" y="228"/>
                        <a:pt x="501" y="228"/>
                      </a:cubicBezTo>
                      <a:cubicBezTo>
                        <a:pt x="501" y="227"/>
                        <a:pt x="502" y="226"/>
                        <a:pt x="502" y="226"/>
                      </a:cubicBezTo>
                      <a:cubicBezTo>
                        <a:pt x="505" y="219"/>
                        <a:pt x="508" y="214"/>
                        <a:pt x="508" y="214"/>
                      </a:cubicBezTo>
                      <a:cubicBezTo>
                        <a:pt x="508" y="214"/>
                        <a:pt x="507" y="219"/>
                        <a:pt x="504" y="226"/>
                      </a:cubicBezTo>
                      <a:cubicBezTo>
                        <a:pt x="504" y="227"/>
                        <a:pt x="504" y="228"/>
                        <a:pt x="503" y="229"/>
                      </a:cubicBezTo>
                      <a:cubicBezTo>
                        <a:pt x="516" y="235"/>
                        <a:pt x="516" y="235"/>
                        <a:pt x="516" y="235"/>
                      </a:cubicBezTo>
                      <a:cubicBezTo>
                        <a:pt x="524" y="235"/>
                        <a:pt x="524" y="235"/>
                        <a:pt x="524" y="235"/>
                      </a:cubicBezTo>
                      <a:cubicBezTo>
                        <a:pt x="524" y="206"/>
                        <a:pt x="524" y="206"/>
                        <a:pt x="524" y="206"/>
                      </a:cubicBezTo>
                      <a:cubicBezTo>
                        <a:pt x="512" y="183"/>
                        <a:pt x="512" y="183"/>
                        <a:pt x="512" y="183"/>
                      </a:cubicBezTo>
                      <a:cubicBezTo>
                        <a:pt x="512" y="189"/>
                        <a:pt x="511" y="195"/>
                        <a:pt x="510" y="200"/>
                      </a:cubicBezTo>
                      <a:cubicBezTo>
                        <a:pt x="509" y="206"/>
                        <a:pt x="508" y="211"/>
                        <a:pt x="508" y="211"/>
                      </a:cubicBezTo>
                      <a:cubicBezTo>
                        <a:pt x="508" y="211"/>
                        <a:pt x="508" y="206"/>
                        <a:pt x="508" y="200"/>
                      </a:cubicBezTo>
                      <a:cubicBezTo>
                        <a:pt x="508" y="193"/>
                        <a:pt x="508" y="185"/>
                        <a:pt x="509" y="176"/>
                      </a:cubicBezTo>
                      <a:cubicBezTo>
                        <a:pt x="477" y="109"/>
                        <a:pt x="477" y="109"/>
                        <a:pt x="477" y="109"/>
                      </a:cubicBezTo>
                      <a:moveTo>
                        <a:pt x="42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2" y="106"/>
                        <a:pt x="232" y="106"/>
                        <a:pt x="232" y="106"/>
                      </a:cubicBezTo>
                      <a:cubicBezTo>
                        <a:pt x="271" y="106"/>
                        <a:pt x="271" y="106"/>
                        <a:pt x="271" y="106"/>
                      </a:cubicBezTo>
                      <a:cubicBezTo>
                        <a:pt x="272" y="105"/>
                        <a:pt x="272" y="105"/>
                        <a:pt x="272" y="105"/>
                      </a:cubicBezTo>
                      <a:cubicBezTo>
                        <a:pt x="278" y="100"/>
                        <a:pt x="285" y="93"/>
                        <a:pt x="293" y="87"/>
                      </a:cubicBezTo>
                      <a:cubicBezTo>
                        <a:pt x="300" y="80"/>
                        <a:pt x="308" y="73"/>
                        <a:pt x="316" y="66"/>
                      </a:cubicBezTo>
                      <a:cubicBezTo>
                        <a:pt x="325" y="59"/>
                        <a:pt x="333" y="52"/>
                        <a:pt x="341" y="46"/>
                      </a:cubicBezTo>
                      <a:cubicBezTo>
                        <a:pt x="348" y="39"/>
                        <a:pt x="356" y="33"/>
                        <a:pt x="362" y="28"/>
                      </a:cubicBezTo>
                      <a:cubicBezTo>
                        <a:pt x="374" y="18"/>
                        <a:pt x="383" y="12"/>
                        <a:pt x="383" y="12"/>
                      </a:cubicBezTo>
                      <a:cubicBezTo>
                        <a:pt x="383" y="12"/>
                        <a:pt x="375" y="19"/>
                        <a:pt x="363" y="30"/>
                      </a:cubicBezTo>
                      <a:cubicBezTo>
                        <a:pt x="357" y="35"/>
                        <a:pt x="350" y="42"/>
                        <a:pt x="343" y="48"/>
                      </a:cubicBezTo>
                      <a:cubicBezTo>
                        <a:pt x="335" y="55"/>
                        <a:pt x="327" y="62"/>
                        <a:pt x="319" y="69"/>
                      </a:cubicBezTo>
                      <a:cubicBezTo>
                        <a:pt x="311" y="76"/>
                        <a:pt x="302" y="83"/>
                        <a:pt x="295" y="89"/>
                      </a:cubicBezTo>
                      <a:cubicBezTo>
                        <a:pt x="288" y="95"/>
                        <a:pt x="281" y="101"/>
                        <a:pt x="275" y="106"/>
                      </a:cubicBezTo>
                      <a:cubicBezTo>
                        <a:pt x="475" y="106"/>
                        <a:pt x="475" y="106"/>
                        <a:pt x="475" y="106"/>
                      </a:cubicBezTo>
                      <a:cubicBezTo>
                        <a:pt x="472" y="98"/>
                        <a:pt x="472" y="98"/>
                        <a:pt x="472" y="98"/>
                      </a:cubicBezTo>
                      <a:cubicBezTo>
                        <a:pt x="467" y="99"/>
                        <a:pt x="463" y="100"/>
                        <a:pt x="459" y="100"/>
                      </a:cubicBezTo>
                      <a:cubicBezTo>
                        <a:pt x="453" y="101"/>
                        <a:pt x="450" y="101"/>
                        <a:pt x="450" y="101"/>
                      </a:cubicBezTo>
                      <a:cubicBezTo>
                        <a:pt x="450" y="101"/>
                        <a:pt x="453" y="99"/>
                        <a:pt x="459" y="98"/>
                      </a:cubicBezTo>
                      <a:cubicBezTo>
                        <a:pt x="462" y="97"/>
                        <a:pt x="466" y="96"/>
                        <a:pt x="470" y="95"/>
                      </a:cubicBezTo>
                      <a:cubicBezTo>
                        <a:pt x="425" y="0"/>
                        <a:pt x="425" y="0"/>
                        <a:pt x="42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2" name="í$ľïdè">
                  <a:extLst>
                    <a:ext uri="{FF2B5EF4-FFF2-40B4-BE49-F238E27FC236}">
                      <a16:creationId xmlns:a16="http://schemas.microsoft.com/office/drawing/2014/main" xmlns="" id="{B38A9DA1-ED04-49F6-B244-9240FE1A262E}"/>
                    </a:ext>
                  </a:extLst>
                </p:cNvPr>
                <p:cNvSpPr/>
                <p:nvPr/>
              </p:nvSpPr>
              <p:spPr bwMode="auto">
                <a:xfrm>
                  <a:off x="3992" y="1618"/>
                  <a:ext cx="336" cy="4"/>
                </a:xfrm>
                <a:custGeom>
                  <a:avLst/>
                  <a:gdLst>
                    <a:gd name="T0" fmla="*/ 39 w 245"/>
                    <a:gd name="T1" fmla="*/ 0 h 3"/>
                    <a:gd name="T2" fmla="*/ 0 w 245"/>
                    <a:gd name="T3" fmla="*/ 0 h 3"/>
                    <a:gd name="T4" fmla="*/ 7 w 245"/>
                    <a:gd name="T5" fmla="*/ 3 h 3"/>
                    <a:gd name="T6" fmla="*/ 36 w 245"/>
                    <a:gd name="T7" fmla="*/ 3 h 3"/>
                    <a:gd name="T8" fmla="*/ 39 w 245"/>
                    <a:gd name="T9" fmla="*/ 0 h 3"/>
                    <a:gd name="T10" fmla="*/ 243 w 245"/>
                    <a:gd name="T11" fmla="*/ 0 h 3"/>
                    <a:gd name="T12" fmla="*/ 43 w 245"/>
                    <a:gd name="T13" fmla="*/ 0 h 3"/>
                    <a:gd name="T14" fmla="*/ 41 w 245"/>
                    <a:gd name="T15" fmla="*/ 1 h 3"/>
                    <a:gd name="T16" fmla="*/ 39 w 245"/>
                    <a:gd name="T17" fmla="*/ 3 h 3"/>
                    <a:gd name="T18" fmla="*/ 245 w 245"/>
                    <a:gd name="T19" fmla="*/ 3 h 3"/>
                    <a:gd name="T20" fmla="*/ 243 w 245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5" h="3">
                      <a:moveTo>
                        <a:pt x="3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7" y="2"/>
                        <a:pt x="38" y="1"/>
                        <a:pt x="39" y="0"/>
                      </a:cubicBezTo>
                      <a:moveTo>
                        <a:pt x="243" y="0"/>
                      </a:move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1" y="1"/>
                      </a:cubicBezTo>
                      <a:cubicBezTo>
                        <a:pt x="41" y="1"/>
                        <a:pt x="40" y="2"/>
                        <a:pt x="39" y="3"/>
                      </a:cubicBezTo>
                      <a:cubicBezTo>
                        <a:pt x="245" y="3"/>
                        <a:pt x="245" y="3"/>
                        <a:pt x="245" y="3"/>
                      </a:cubicBezTo>
                      <a:cubicBezTo>
                        <a:pt x="243" y="0"/>
                        <a:pt x="243" y="0"/>
                        <a:pt x="243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3" name="îślîḍé">
                  <a:extLst>
                    <a:ext uri="{FF2B5EF4-FFF2-40B4-BE49-F238E27FC236}">
                      <a16:creationId xmlns:a16="http://schemas.microsoft.com/office/drawing/2014/main" xmlns="" id="{4E0EE950-C6CF-4BE0-ADA4-BD7F6D5C9CB3}"/>
                    </a:ext>
                  </a:extLst>
                </p:cNvPr>
                <p:cNvSpPr/>
                <p:nvPr/>
              </p:nvSpPr>
              <p:spPr bwMode="auto">
                <a:xfrm>
                  <a:off x="4381" y="1795"/>
                  <a:ext cx="11" cy="4"/>
                </a:xfrm>
                <a:custGeom>
                  <a:avLst/>
                  <a:gdLst>
                    <a:gd name="T0" fmla="*/ 11 w 11"/>
                    <a:gd name="T1" fmla="*/ 0 h 4"/>
                    <a:gd name="T2" fmla="*/ 0 w 11"/>
                    <a:gd name="T3" fmla="*/ 0 h 4"/>
                    <a:gd name="T4" fmla="*/ 10 w 11"/>
                    <a:gd name="T5" fmla="*/ 4 h 4"/>
                    <a:gd name="T6" fmla="*/ 11 w 11"/>
                    <a:gd name="T7" fmla="*/ 4 h 4"/>
                    <a:gd name="T8" fmla="*/ 11 w 1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4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0" y="4"/>
                      </a:lnTo>
                      <a:lnTo>
                        <a:pt x="11" y="4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4" name="íŝľîḓé">
                  <a:extLst>
                    <a:ext uri="{FF2B5EF4-FFF2-40B4-BE49-F238E27FC236}">
                      <a16:creationId xmlns:a16="http://schemas.microsoft.com/office/drawing/2014/main" xmlns="" id="{42314F83-4082-4B81-BB01-92C15AEF3966}"/>
                    </a:ext>
                  </a:extLst>
                </p:cNvPr>
                <p:cNvSpPr/>
                <p:nvPr/>
              </p:nvSpPr>
              <p:spPr bwMode="auto">
                <a:xfrm>
                  <a:off x="4381" y="1795"/>
                  <a:ext cx="11" cy="4"/>
                </a:xfrm>
                <a:custGeom>
                  <a:avLst/>
                  <a:gdLst>
                    <a:gd name="T0" fmla="*/ 11 w 11"/>
                    <a:gd name="T1" fmla="*/ 0 h 4"/>
                    <a:gd name="T2" fmla="*/ 0 w 11"/>
                    <a:gd name="T3" fmla="*/ 0 h 4"/>
                    <a:gd name="T4" fmla="*/ 10 w 11"/>
                    <a:gd name="T5" fmla="*/ 4 h 4"/>
                    <a:gd name="T6" fmla="*/ 11 w 11"/>
                    <a:gd name="T7" fmla="*/ 4 h 4"/>
                    <a:gd name="T8" fmla="*/ 11 w 1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4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0" y="4"/>
                      </a:lnTo>
                      <a:lnTo>
                        <a:pt x="11" y="4"/>
                      </a:lnTo>
                      <a:lnTo>
                        <a:pt x="1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5" name="iṥḻiḓè">
                  <a:extLst>
                    <a:ext uri="{FF2B5EF4-FFF2-40B4-BE49-F238E27FC236}">
                      <a16:creationId xmlns:a16="http://schemas.microsoft.com/office/drawing/2014/main" xmlns="" id="{84DFC058-C0E6-41C7-828B-CD418859EFAA}"/>
                    </a:ext>
                  </a:extLst>
                </p:cNvPr>
                <p:cNvSpPr/>
                <p:nvPr/>
              </p:nvSpPr>
              <p:spPr bwMode="auto">
                <a:xfrm>
                  <a:off x="4341" y="1799"/>
                  <a:ext cx="51" cy="49"/>
                </a:xfrm>
                <a:custGeom>
                  <a:avLst/>
                  <a:gdLst>
                    <a:gd name="T0" fmla="*/ 19 w 37"/>
                    <a:gd name="T1" fmla="*/ 0 h 36"/>
                    <a:gd name="T2" fmla="*/ 13 w 37"/>
                    <a:gd name="T3" fmla="*/ 0 h 36"/>
                    <a:gd name="T4" fmla="*/ 8 w 37"/>
                    <a:gd name="T5" fmla="*/ 14 h 36"/>
                    <a:gd name="T6" fmla="*/ 0 w 37"/>
                    <a:gd name="T7" fmla="*/ 33 h 36"/>
                    <a:gd name="T8" fmla="*/ 28 w 37"/>
                    <a:gd name="T9" fmla="*/ 36 h 36"/>
                    <a:gd name="T10" fmla="*/ 37 w 37"/>
                    <a:gd name="T11" fmla="*/ 16 h 36"/>
                    <a:gd name="T12" fmla="*/ 37 w 37"/>
                    <a:gd name="T13" fmla="*/ 9 h 36"/>
                    <a:gd name="T14" fmla="*/ 19 w 37"/>
                    <a:gd name="T1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36">
                      <a:moveTo>
                        <a:pt x="19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5"/>
                        <a:pt x="10" y="10"/>
                        <a:pt x="8" y="14"/>
                      </a:cubicBezTo>
                      <a:cubicBezTo>
                        <a:pt x="6" y="21"/>
                        <a:pt x="3" y="27"/>
                        <a:pt x="0" y="33"/>
                      </a:cubicBezTo>
                      <a:cubicBezTo>
                        <a:pt x="28" y="36"/>
                        <a:pt x="28" y="36"/>
                        <a:pt x="28" y="36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6" name="iŝ1idè">
                  <a:extLst>
                    <a:ext uri="{FF2B5EF4-FFF2-40B4-BE49-F238E27FC236}">
                      <a16:creationId xmlns:a16="http://schemas.microsoft.com/office/drawing/2014/main" xmlns="" id="{D0D71C9C-7603-4324-BB57-C506691397A1}"/>
                    </a:ext>
                  </a:extLst>
                </p:cNvPr>
                <p:cNvSpPr/>
                <p:nvPr/>
              </p:nvSpPr>
              <p:spPr bwMode="auto">
                <a:xfrm>
                  <a:off x="4359" y="1796"/>
                  <a:ext cx="8" cy="3"/>
                </a:xfrm>
                <a:custGeom>
                  <a:avLst/>
                  <a:gdLst>
                    <a:gd name="T0" fmla="*/ 1 w 6"/>
                    <a:gd name="T1" fmla="*/ 0 h 2"/>
                    <a:gd name="T2" fmla="*/ 0 w 6"/>
                    <a:gd name="T3" fmla="*/ 2 h 2"/>
                    <a:gd name="T4" fmla="*/ 6 w 6"/>
                    <a:gd name="T5" fmla="*/ 2 h 2"/>
                    <a:gd name="T6" fmla="*/ 1 w 6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1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7" name="iṥḷîḋê">
                  <a:extLst>
                    <a:ext uri="{FF2B5EF4-FFF2-40B4-BE49-F238E27FC236}">
                      <a16:creationId xmlns:a16="http://schemas.microsoft.com/office/drawing/2014/main" xmlns="" id="{0D653CDB-FFE0-4676-AFE7-AB99ACE38BAE}"/>
                    </a:ext>
                  </a:extLst>
                </p:cNvPr>
                <p:cNvSpPr/>
                <p:nvPr/>
              </p:nvSpPr>
              <p:spPr bwMode="auto">
                <a:xfrm>
                  <a:off x="4490" y="1978"/>
                  <a:ext cx="126" cy="244"/>
                </a:xfrm>
                <a:custGeom>
                  <a:avLst/>
                  <a:gdLst>
                    <a:gd name="T0" fmla="*/ 78 w 92"/>
                    <a:gd name="T1" fmla="*/ 129 h 178"/>
                    <a:gd name="T2" fmla="*/ 3 w 92"/>
                    <a:gd name="T3" fmla="*/ 129 h 178"/>
                    <a:gd name="T4" fmla="*/ 0 w 92"/>
                    <a:gd name="T5" fmla="*/ 178 h 178"/>
                    <a:gd name="T6" fmla="*/ 69 w 92"/>
                    <a:gd name="T7" fmla="*/ 173 h 178"/>
                    <a:gd name="T8" fmla="*/ 92 w 92"/>
                    <a:gd name="T9" fmla="*/ 171 h 178"/>
                    <a:gd name="T10" fmla="*/ 78 w 92"/>
                    <a:gd name="T11" fmla="*/ 129 h 178"/>
                    <a:gd name="T12" fmla="*/ 10 w 92"/>
                    <a:gd name="T13" fmla="*/ 0 h 178"/>
                    <a:gd name="T14" fmla="*/ 7 w 92"/>
                    <a:gd name="T15" fmla="*/ 57 h 178"/>
                    <a:gd name="T16" fmla="*/ 16 w 92"/>
                    <a:gd name="T17" fmla="*/ 58 h 178"/>
                    <a:gd name="T18" fmla="*/ 28 w 92"/>
                    <a:gd name="T19" fmla="*/ 60 h 178"/>
                    <a:gd name="T20" fmla="*/ 16 w 92"/>
                    <a:gd name="T21" fmla="*/ 60 h 178"/>
                    <a:gd name="T22" fmla="*/ 12 w 92"/>
                    <a:gd name="T23" fmla="*/ 60 h 178"/>
                    <a:gd name="T24" fmla="*/ 6 w 92"/>
                    <a:gd name="T25" fmla="*/ 60 h 178"/>
                    <a:gd name="T26" fmla="*/ 5 w 92"/>
                    <a:gd name="T27" fmla="*/ 90 h 178"/>
                    <a:gd name="T28" fmla="*/ 17 w 92"/>
                    <a:gd name="T29" fmla="*/ 95 h 178"/>
                    <a:gd name="T30" fmla="*/ 28 w 92"/>
                    <a:gd name="T31" fmla="*/ 100 h 178"/>
                    <a:gd name="T32" fmla="*/ 16 w 92"/>
                    <a:gd name="T33" fmla="*/ 97 h 178"/>
                    <a:gd name="T34" fmla="*/ 5 w 92"/>
                    <a:gd name="T35" fmla="*/ 93 h 178"/>
                    <a:gd name="T36" fmla="*/ 3 w 92"/>
                    <a:gd name="T37" fmla="*/ 126 h 178"/>
                    <a:gd name="T38" fmla="*/ 77 w 92"/>
                    <a:gd name="T39" fmla="*/ 126 h 178"/>
                    <a:gd name="T40" fmla="*/ 48 w 92"/>
                    <a:gd name="T41" fmla="*/ 40 h 178"/>
                    <a:gd name="T42" fmla="*/ 42 w 92"/>
                    <a:gd name="T43" fmla="*/ 40 h 178"/>
                    <a:gd name="T44" fmla="*/ 42 w 92"/>
                    <a:gd name="T45" fmla="*/ 40 h 178"/>
                    <a:gd name="T46" fmla="*/ 47 w 92"/>
                    <a:gd name="T47" fmla="*/ 39 h 178"/>
                    <a:gd name="T48" fmla="*/ 37 w 92"/>
                    <a:gd name="T49" fmla="*/ 10 h 178"/>
                    <a:gd name="T50" fmla="*/ 10 w 92"/>
                    <a:gd name="T5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2" h="178">
                      <a:moveTo>
                        <a:pt x="78" y="129"/>
                      </a:moveTo>
                      <a:cubicBezTo>
                        <a:pt x="3" y="129"/>
                        <a:pt x="3" y="129"/>
                        <a:pt x="3" y="129"/>
                      </a:cubicBez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23" y="176"/>
                        <a:pt x="46" y="175"/>
                        <a:pt x="69" y="173"/>
                      </a:cubicBezTo>
                      <a:cubicBezTo>
                        <a:pt x="92" y="171"/>
                        <a:pt x="92" y="171"/>
                        <a:pt x="92" y="171"/>
                      </a:cubicBezTo>
                      <a:cubicBezTo>
                        <a:pt x="78" y="129"/>
                        <a:pt x="78" y="129"/>
                        <a:pt x="78" y="129"/>
                      </a:cubicBezTo>
                      <a:moveTo>
                        <a:pt x="10" y="0"/>
                      </a:moveTo>
                      <a:cubicBezTo>
                        <a:pt x="7" y="57"/>
                        <a:pt x="7" y="57"/>
                        <a:pt x="7" y="57"/>
                      </a:cubicBezTo>
                      <a:cubicBezTo>
                        <a:pt x="10" y="57"/>
                        <a:pt x="13" y="57"/>
                        <a:pt x="16" y="58"/>
                      </a:cubicBezTo>
                      <a:cubicBezTo>
                        <a:pt x="23" y="59"/>
                        <a:pt x="28" y="60"/>
                        <a:pt x="28" y="60"/>
                      </a:cubicBezTo>
                      <a:cubicBezTo>
                        <a:pt x="28" y="60"/>
                        <a:pt x="23" y="60"/>
                        <a:pt x="16" y="60"/>
                      </a:cubicBezTo>
                      <a:cubicBezTo>
                        <a:pt x="15" y="60"/>
                        <a:pt x="13" y="60"/>
                        <a:pt x="12" y="60"/>
                      </a:cubicBezTo>
                      <a:cubicBezTo>
                        <a:pt x="11" y="60"/>
                        <a:pt x="9" y="60"/>
                        <a:pt x="6" y="60"/>
                      </a:cubicBezTo>
                      <a:cubicBezTo>
                        <a:pt x="5" y="90"/>
                        <a:pt x="5" y="90"/>
                        <a:pt x="5" y="90"/>
                      </a:cubicBezTo>
                      <a:cubicBezTo>
                        <a:pt x="9" y="92"/>
                        <a:pt x="14" y="93"/>
                        <a:pt x="17" y="95"/>
                      </a:cubicBezTo>
                      <a:cubicBezTo>
                        <a:pt x="24" y="98"/>
                        <a:pt x="28" y="100"/>
                        <a:pt x="28" y="100"/>
                      </a:cubicBezTo>
                      <a:cubicBezTo>
                        <a:pt x="28" y="100"/>
                        <a:pt x="23" y="99"/>
                        <a:pt x="16" y="97"/>
                      </a:cubicBezTo>
                      <a:cubicBezTo>
                        <a:pt x="13" y="96"/>
                        <a:pt x="9" y="95"/>
                        <a:pt x="5" y="93"/>
                      </a:cubicBezTo>
                      <a:cubicBezTo>
                        <a:pt x="3" y="126"/>
                        <a:pt x="3" y="126"/>
                        <a:pt x="3" y="126"/>
                      </a:cubicBezTo>
                      <a:cubicBezTo>
                        <a:pt x="77" y="126"/>
                        <a:pt x="77" y="126"/>
                        <a:pt x="77" y="126"/>
                      </a:cubicBezTo>
                      <a:cubicBezTo>
                        <a:pt x="48" y="40"/>
                        <a:pt x="48" y="40"/>
                        <a:pt x="48" y="40"/>
                      </a:cubicBezTo>
                      <a:cubicBezTo>
                        <a:pt x="45" y="40"/>
                        <a:pt x="43" y="40"/>
                        <a:pt x="42" y="40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2" y="40"/>
                        <a:pt x="44" y="39"/>
                        <a:pt x="47" y="3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8" name="îṧļïḍé">
                  <a:extLst>
                    <a:ext uri="{FF2B5EF4-FFF2-40B4-BE49-F238E27FC236}">
                      <a16:creationId xmlns:a16="http://schemas.microsoft.com/office/drawing/2014/main" xmlns="" id="{3895F0A1-60C0-4425-AE7B-8D6716DBB53D}"/>
                    </a:ext>
                  </a:extLst>
                </p:cNvPr>
                <p:cNvSpPr/>
                <p:nvPr/>
              </p:nvSpPr>
              <p:spPr bwMode="auto">
                <a:xfrm>
                  <a:off x="4494" y="2151"/>
                  <a:ext cx="103" cy="4"/>
                </a:xfrm>
                <a:custGeom>
                  <a:avLst/>
                  <a:gdLst>
                    <a:gd name="T0" fmla="*/ 101 w 103"/>
                    <a:gd name="T1" fmla="*/ 0 h 4"/>
                    <a:gd name="T2" fmla="*/ 0 w 103"/>
                    <a:gd name="T3" fmla="*/ 0 h 4"/>
                    <a:gd name="T4" fmla="*/ 0 w 103"/>
                    <a:gd name="T5" fmla="*/ 4 h 4"/>
                    <a:gd name="T6" fmla="*/ 103 w 103"/>
                    <a:gd name="T7" fmla="*/ 4 h 4"/>
                    <a:gd name="T8" fmla="*/ 101 w 103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4">
                      <a:moveTo>
                        <a:pt x="101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103" y="4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9" name="îṡ1íḓê">
                  <a:extLst>
                    <a:ext uri="{FF2B5EF4-FFF2-40B4-BE49-F238E27FC236}">
                      <a16:creationId xmlns:a16="http://schemas.microsoft.com/office/drawing/2014/main" xmlns="" id="{F500420B-7517-4E01-83EA-3A280F321BB3}"/>
                    </a:ext>
                  </a:extLst>
                </p:cNvPr>
                <p:cNvSpPr/>
                <p:nvPr/>
              </p:nvSpPr>
              <p:spPr bwMode="auto">
                <a:xfrm>
                  <a:off x="4494" y="2151"/>
                  <a:ext cx="103" cy="4"/>
                </a:xfrm>
                <a:custGeom>
                  <a:avLst/>
                  <a:gdLst>
                    <a:gd name="T0" fmla="*/ 101 w 103"/>
                    <a:gd name="T1" fmla="*/ 0 h 4"/>
                    <a:gd name="T2" fmla="*/ 0 w 103"/>
                    <a:gd name="T3" fmla="*/ 0 h 4"/>
                    <a:gd name="T4" fmla="*/ 0 w 103"/>
                    <a:gd name="T5" fmla="*/ 4 h 4"/>
                    <a:gd name="T6" fmla="*/ 103 w 103"/>
                    <a:gd name="T7" fmla="*/ 4 h 4"/>
                    <a:gd name="T8" fmla="*/ 101 w 103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4">
                      <a:moveTo>
                        <a:pt x="101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103" y="4"/>
                      </a:lnTo>
                      <a:lnTo>
                        <a:pt x="10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0" name="ïšľíďe">
                  <a:extLst>
                    <a:ext uri="{FF2B5EF4-FFF2-40B4-BE49-F238E27FC236}">
                      <a16:creationId xmlns:a16="http://schemas.microsoft.com/office/drawing/2014/main" xmlns="" id="{E36E8CD6-CB49-4F85-8DD0-64793C3E7D15}"/>
                    </a:ext>
                  </a:extLst>
                </p:cNvPr>
                <p:cNvSpPr/>
                <p:nvPr/>
              </p:nvSpPr>
              <p:spPr bwMode="auto">
                <a:xfrm>
                  <a:off x="4351" y="1914"/>
                  <a:ext cx="78" cy="64"/>
                </a:xfrm>
                <a:custGeom>
                  <a:avLst/>
                  <a:gdLst>
                    <a:gd name="T0" fmla="*/ 33 w 57"/>
                    <a:gd name="T1" fmla="*/ 46 h 47"/>
                    <a:gd name="T2" fmla="*/ 31 w 57"/>
                    <a:gd name="T3" fmla="*/ 46 h 47"/>
                    <a:gd name="T4" fmla="*/ 32 w 57"/>
                    <a:gd name="T5" fmla="*/ 47 h 47"/>
                    <a:gd name="T6" fmla="*/ 33 w 57"/>
                    <a:gd name="T7" fmla="*/ 46 h 47"/>
                    <a:gd name="T8" fmla="*/ 30 w 57"/>
                    <a:gd name="T9" fmla="*/ 0 h 47"/>
                    <a:gd name="T10" fmla="*/ 0 w 57"/>
                    <a:gd name="T11" fmla="*/ 5 h 47"/>
                    <a:gd name="T12" fmla="*/ 22 w 57"/>
                    <a:gd name="T13" fmla="*/ 33 h 47"/>
                    <a:gd name="T14" fmla="*/ 29 w 57"/>
                    <a:gd name="T15" fmla="*/ 43 h 47"/>
                    <a:gd name="T16" fmla="*/ 36 w 57"/>
                    <a:gd name="T17" fmla="*/ 43 h 47"/>
                    <a:gd name="T18" fmla="*/ 57 w 57"/>
                    <a:gd name="T19" fmla="*/ 23 h 47"/>
                    <a:gd name="T20" fmla="*/ 55 w 57"/>
                    <a:gd name="T21" fmla="*/ 20 h 47"/>
                    <a:gd name="T22" fmla="*/ 30 w 57"/>
                    <a:gd name="T2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7" h="47">
                      <a:moveTo>
                        <a:pt x="33" y="46"/>
                      </a:move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7"/>
                        <a:pt x="32" y="47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moveTo>
                        <a:pt x="30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13"/>
                        <a:pt x="14" y="23"/>
                        <a:pt x="22" y="33"/>
                      </a:cubicBezTo>
                      <a:cubicBezTo>
                        <a:pt x="24" y="36"/>
                        <a:pt x="27" y="40"/>
                        <a:pt x="29" y="43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57" y="23"/>
                        <a:pt x="57" y="23"/>
                        <a:pt x="57" y="23"/>
                      </a:cubicBezTo>
                      <a:cubicBezTo>
                        <a:pt x="55" y="20"/>
                        <a:pt x="55" y="20"/>
                        <a:pt x="55" y="20"/>
                      </a:cubicBezTo>
                      <a:cubicBezTo>
                        <a:pt x="30" y="0"/>
                        <a:pt x="30" y="0"/>
                        <a:pt x="3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1" name="iśľïďè">
                  <a:extLst>
                    <a:ext uri="{FF2B5EF4-FFF2-40B4-BE49-F238E27FC236}">
                      <a16:creationId xmlns:a16="http://schemas.microsoft.com/office/drawing/2014/main" xmlns="" id="{D838AB8F-22DC-4B2B-82AF-9F10ACE7DE1F}"/>
                    </a:ext>
                  </a:extLst>
                </p:cNvPr>
                <p:cNvSpPr/>
                <p:nvPr/>
              </p:nvSpPr>
              <p:spPr bwMode="auto">
                <a:xfrm>
                  <a:off x="4391" y="1973"/>
                  <a:ext cx="9" cy="4"/>
                </a:xfrm>
                <a:custGeom>
                  <a:avLst/>
                  <a:gdLst>
                    <a:gd name="T0" fmla="*/ 7 w 7"/>
                    <a:gd name="T1" fmla="*/ 0 h 3"/>
                    <a:gd name="T2" fmla="*/ 0 w 7"/>
                    <a:gd name="T3" fmla="*/ 0 h 3"/>
                    <a:gd name="T4" fmla="*/ 2 w 7"/>
                    <a:gd name="T5" fmla="*/ 3 h 3"/>
                    <a:gd name="T6" fmla="*/ 4 w 7"/>
                    <a:gd name="T7" fmla="*/ 3 h 3"/>
                    <a:gd name="T8" fmla="*/ 7 w 7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2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2" name="íṡ1ïḍê">
                  <a:extLst>
                    <a:ext uri="{FF2B5EF4-FFF2-40B4-BE49-F238E27FC236}">
                      <a16:creationId xmlns:a16="http://schemas.microsoft.com/office/drawing/2014/main" xmlns="" id="{B7A6AC19-F961-46E8-A9F3-359986151870}"/>
                    </a:ext>
                  </a:extLst>
                </p:cNvPr>
                <p:cNvSpPr/>
                <p:nvPr/>
              </p:nvSpPr>
              <p:spPr bwMode="auto">
                <a:xfrm>
                  <a:off x="4564" y="2028"/>
                  <a:ext cx="148" cy="185"/>
                </a:xfrm>
                <a:custGeom>
                  <a:avLst/>
                  <a:gdLst>
                    <a:gd name="T0" fmla="*/ 88 w 108"/>
                    <a:gd name="T1" fmla="*/ 93 h 135"/>
                    <a:gd name="T2" fmla="*/ 60 w 108"/>
                    <a:gd name="T3" fmla="*/ 93 h 135"/>
                    <a:gd name="T4" fmla="*/ 55 w 108"/>
                    <a:gd name="T5" fmla="*/ 102 h 135"/>
                    <a:gd name="T6" fmla="*/ 58 w 108"/>
                    <a:gd name="T7" fmla="*/ 93 h 135"/>
                    <a:gd name="T8" fmla="*/ 27 w 108"/>
                    <a:gd name="T9" fmla="*/ 93 h 135"/>
                    <a:gd name="T10" fmla="*/ 40 w 108"/>
                    <a:gd name="T11" fmla="*/ 135 h 135"/>
                    <a:gd name="T12" fmla="*/ 99 w 108"/>
                    <a:gd name="T13" fmla="*/ 131 h 135"/>
                    <a:gd name="T14" fmla="*/ 108 w 108"/>
                    <a:gd name="T15" fmla="*/ 127 h 135"/>
                    <a:gd name="T16" fmla="*/ 88 w 108"/>
                    <a:gd name="T17" fmla="*/ 93 h 135"/>
                    <a:gd name="T18" fmla="*/ 73 w 108"/>
                    <a:gd name="T19" fmla="*/ 66 h 135"/>
                    <a:gd name="T20" fmla="*/ 72 w 108"/>
                    <a:gd name="T21" fmla="*/ 69 h 135"/>
                    <a:gd name="T22" fmla="*/ 62 w 108"/>
                    <a:gd name="T23" fmla="*/ 90 h 135"/>
                    <a:gd name="T24" fmla="*/ 86 w 108"/>
                    <a:gd name="T25" fmla="*/ 90 h 135"/>
                    <a:gd name="T26" fmla="*/ 73 w 108"/>
                    <a:gd name="T27" fmla="*/ 66 h 135"/>
                    <a:gd name="T28" fmla="*/ 35 w 108"/>
                    <a:gd name="T29" fmla="*/ 0 h 135"/>
                    <a:gd name="T30" fmla="*/ 27 w 108"/>
                    <a:gd name="T31" fmla="*/ 1 h 135"/>
                    <a:gd name="T32" fmla="*/ 0 w 108"/>
                    <a:gd name="T33" fmla="*/ 4 h 135"/>
                    <a:gd name="T34" fmla="*/ 26 w 108"/>
                    <a:gd name="T35" fmla="*/ 90 h 135"/>
                    <a:gd name="T36" fmla="*/ 59 w 108"/>
                    <a:gd name="T37" fmla="*/ 90 h 135"/>
                    <a:gd name="T38" fmla="*/ 68 w 108"/>
                    <a:gd name="T39" fmla="*/ 67 h 135"/>
                    <a:gd name="T40" fmla="*/ 70 w 108"/>
                    <a:gd name="T41" fmla="*/ 62 h 135"/>
                    <a:gd name="T42" fmla="*/ 35 w 108"/>
                    <a:gd name="T4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8" h="135">
                      <a:moveTo>
                        <a:pt x="88" y="93"/>
                      </a:moveTo>
                      <a:cubicBezTo>
                        <a:pt x="60" y="93"/>
                        <a:pt x="60" y="93"/>
                        <a:pt x="60" y="93"/>
                      </a:cubicBezTo>
                      <a:cubicBezTo>
                        <a:pt x="57" y="99"/>
                        <a:pt x="55" y="102"/>
                        <a:pt x="55" y="102"/>
                      </a:cubicBezTo>
                      <a:cubicBezTo>
                        <a:pt x="55" y="102"/>
                        <a:pt x="56" y="98"/>
                        <a:pt x="58" y="93"/>
                      </a:cubicBezTo>
                      <a:cubicBezTo>
                        <a:pt x="27" y="93"/>
                        <a:pt x="27" y="93"/>
                        <a:pt x="27" y="93"/>
                      </a:cubicBezTo>
                      <a:cubicBezTo>
                        <a:pt x="40" y="135"/>
                        <a:pt x="40" y="135"/>
                        <a:pt x="40" y="135"/>
                      </a:cubicBezTo>
                      <a:cubicBezTo>
                        <a:pt x="99" y="131"/>
                        <a:pt x="99" y="131"/>
                        <a:pt x="99" y="131"/>
                      </a:cubicBezTo>
                      <a:cubicBezTo>
                        <a:pt x="108" y="127"/>
                        <a:pt x="108" y="127"/>
                        <a:pt x="108" y="127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moveTo>
                        <a:pt x="73" y="66"/>
                      </a:moveTo>
                      <a:cubicBezTo>
                        <a:pt x="72" y="67"/>
                        <a:pt x="72" y="68"/>
                        <a:pt x="72" y="69"/>
                      </a:cubicBezTo>
                      <a:cubicBezTo>
                        <a:pt x="68" y="76"/>
                        <a:pt x="65" y="84"/>
                        <a:pt x="62" y="90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moveTo>
                        <a:pt x="35" y="0"/>
                      </a:moveTo>
                      <a:cubicBezTo>
                        <a:pt x="32" y="1"/>
                        <a:pt x="30" y="1"/>
                        <a:pt x="27" y="1"/>
                      </a:cubicBezTo>
                      <a:cubicBezTo>
                        <a:pt x="17" y="2"/>
                        <a:pt x="8" y="3"/>
                        <a:pt x="0" y="4"/>
                      </a:cubicBezTo>
                      <a:cubicBezTo>
                        <a:pt x="26" y="90"/>
                        <a:pt x="26" y="90"/>
                        <a:pt x="26" y="90"/>
                      </a:cubicBezTo>
                      <a:cubicBezTo>
                        <a:pt x="59" y="90"/>
                        <a:pt x="59" y="90"/>
                        <a:pt x="59" y="90"/>
                      </a:cubicBezTo>
                      <a:cubicBezTo>
                        <a:pt x="61" y="83"/>
                        <a:pt x="65" y="75"/>
                        <a:pt x="68" y="67"/>
                      </a:cubicBezTo>
                      <a:cubicBezTo>
                        <a:pt x="69" y="66"/>
                        <a:pt x="70" y="64"/>
                        <a:pt x="70" y="62"/>
                      </a:cubicBezTo>
                      <a:cubicBezTo>
                        <a:pt x="35" y="0"/>
                        <a:pt x="35" y="0"/>
                        <a:pt x="3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3" name="išľîďê">
                  <a:extLst>
                    <a:ext uri="{FF2B5EF4-FFF2-40B4-BE49-F238E27FC236}">
                      <a16:creationId xmlns:a16="http://schemas.microsoft.com/office/drawing/2014/main" xmlns="" id="{51F81F47-8EA7-4FCE-8AEA-B33F53044E94}"/>
                    </a:ext>
                  </a:extLst>
                </p:cNvPr>
                <p:cNvSpPr/>
                <p:nvPr/>
              </p:nvSpPr>
              <p:spPr bwMode="auto">
                <a:xfrm>
                  <a:off x="4599" y="2151"/>
                  <a:ext cx="85" cy="4"/>
                </a:xfrm>
                <a:custGeom>
                  <a:avLst/>
                  <a:gdLst>
                    <a:gd name="T0" fmla="*/ 33 w 62"/>
                    <a:gd name="T1" fmla="*/ 0 h 3"/>
                    <a:gd name="T2" fmla="*/ 0 w 62"/>
                    <a:gd name="T3" fmla="*/ 0 h 3"/>
                    <a:gd name="T4" fmla="*/ 1 w 62"/>
                    <a:gd name="T5" fmla="*/ 3 h 3"/>
                    <a:gd name="T6" fmla="*/ 32 w 62"/>
                    <a:gd name="T7" fmla="*/ 3 h 3"/>
                    <a:gd name="T8" fmla="*/ 32 w 62"/>
                    <a:gd name="T9" fmla="*/ 1 h 3"/>
                    <a:gd name="T10" fmla="*/ 33 w 62"/>
                    <a:gd name="T11" fmla="*/ 0 h 3"/>
                    <a:gd name="T12" fmla="*/ 60 w 62"/>
                    <a:gd name="T13" fmla="*/ 0 h 3"/>
                    <a:gd name="T14" fmla="*/ 36 w 62"/>
                    <a:gd name="T15" fmla="*/ 0 h 3"/>
                    <a:gd name="T16" fmla="*/ 34 w 62"/>
                    <a:gd name="T17" fmla="*/ 2 h 3"/>
                    <a:gd name="T18" fmla="*/ 34 w 62"/>
                    <a:gd name="T19" fmla="*/ 3 h 3"/>
                    <a:gd name="T20" fmla="*/ 62 w 62"/>
                    <a:gd name="T21" fmla="*/ 3 h 3"/>
                    <a:gd name="T22" fmla="*/ 60 w 62"/>
                    <a:gd name="T2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2" h="3">
                      <a:moveTo>
                        <a:pt x="3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2"/>
                        <a:pt x="32" y="2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moveTo>
                        <a:pt x="60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1"/>
                        <a:pt x="34" y="2"/>
                      </a:cubicBezTo>
                      <a:cubicBezTo>
                        <a:pt x="34" y="2"/>
                        <a:pt x="34" y="2"/>
                        <a:pt x="34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0" y="0"/>
                        <a:pt x="60" y="0"/>
                        <a:pt x="60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4" name="is1iḑè">
                  <a:extLst>
                    <a:ext uri="{FF2B5EF4-FFF2-40B4-BE49-F238E27FC236}">
                      <a16:creationId xmlns:a16="http://schemas.microsoft.com/office/drawing/2014/main" xmlns="" id="{53D35FBF-780C-4666-99AC-9ADE341CB9F8}"/>
                    </a:ext>
                  </a:extLst>
                </p:cNvPr>
                <p:cNvSpPr/>
                <p:nvPr/>
              </p:nvSpPr>
              <p:spPr bwMode="auto">
                <a:xfrm>
                  <a:off x="4509" y="1553"/>
                  <a:ext cx="45" cy="170"/>
                </a:xfrm>
                <a:custGeom>
                  <a:avLst/>
                  <a:gdLst>
                    <a:gd name="T0" fmla="*/ 28 w 33"/>
                    <a:gd name="T1" fmla="*/ 50 h 124"/>
                    <a:gd name="T2" fmla="*/ 1 w 33"/>
                    <a:gd name="T3" fmla="*/ 50 h 124"/>
                    <a:gd name="T4" fmla="*/ 1 w 33"/>
                    <a:gd name="T5" fmla="*/ 68 h 124"/>
                    <a:gd name="T6" fmla="*/ 14 w 33"/>
                    <a:gd name="T7" fmla="*/ 69 h 124"/>
                    <a:gd name="T8" fmla="*/ 1 w 33"/>
                    <a:gd name="T9" fmla="*/ 70 h 124"/>
                    <a:gd name="T10" fmla="*/ 2 w 33"/>
                    <a:gd name="T11" fmla="*/ 121 h 124"/>
                    <a:gd name="T12" fmla="*/ 9 w 33"/>
                    <a:gd name="T13" fmla="*/ 122 h 124"/>
                    <a:gd name="T14" fmla="*/ 19 w 33"/>
                    <a:gd name="T15" fmla="*/ 124 h 124"/>
                    <a:gd name="T16" fmla="*/ 27 w 33"/>
                    <a:gd name="T17" fmla="*/ 61 h 124"/>
                    <a:gd name="T18" fmla="*/ 20 w 33"/>
                    <a:gd name="T19" fmla="*/ 57 h 124"/>
                    <a:gd name="T20" fmla="*/ 14 w 33"/>
                    <a:gd name="T21" fmla="*/ 51 h 124"/>
                    <a:gd name="T22" fmla="*/ 22 w 33"/>
                    <a:gd name="T23" fmla="*/ 55 h 124"/>
                    <a:gd name="T24" fmla="*/ 27 w 33"/>
                    <a:gd name="T25" fmla="*/ 58 h 124"/>
                    <a:gd name="T26" fmla="*/ 28 w 33"/>
                    <a:gd name="T27" fmla="*/ 50 h 124"/>
                    <a:gd name="T28" fmla="*/ 0 w 33"/>
                    <a:gd name="T29" fmla="*/ 0 h 124"/>
                    <a:gd name="T30" fmla="*/ 1 w 33"/>
                    <a:gd name="T31" fmla="*/ 47 h 124"/>
                    <a:gd name="T32" fmla="*/ 28 w 33"/>
                    <a:gd name="T33" fmla="*/ 47 h 124"/>
                    <a:gd name="T34" fmla="*/ 33 w 33"/>
                    <a:gd name="T35" fmla="*/ 10 h 124"/>
                    <a:gd name="T36" fmla="*/ 23 w 33"/>
                    <a:gd name="T37" fmla="*/ 8 h 124"/>
                    <a:gd name="T38" fmla="*/ 0 w 33"/>
                    <a:gd name="T39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3" h="124">
                      <a:moveTo>
                        <a:pt x="28" y="50"/>
                      </a:moveTo>
                      <a:cubicBezTo>
                        <a:pt x="1" y="50"/>
                        <a:pt x="1" y="50"/>
                        <a:pt x="1" y="50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9" y="69"/>
                        <a:pt x="14" y="69"/>
                        <a:pt x="14" y="69"/>
                      </a:cubicBezTo>
                      <a:cubicBezTo>
                        <a:pt x="14" y="69"/>
                        <a:pt x="9" y="70"/>
                        <a:pt x="1" y="70"/>
                      </a:cubicBezTo>
                      <a:cubicBezTo>
                        <a:pt x="2" y="121"/>
                        <a:pt x="2" y="121"/>
                        <a:pt x="2" y="121"/>
                      </a:cubicBezTo>
                      <a:cubicBezTo>
                        <a:pt x="4" y="122"/>
                        <a:pt x="7" y="122"/>
                        <a:pt x="9" y="122"/>
                      </a:cubicBezTo>
                      <a:cubicBezTo>
                        <a:pt x="13" y="123"/>
                        <a:pt x="17" y="123"/>
                        <a:pt x="19" y="124"/>
                      </a:cubicBezTo>
                      <a:cubicBezTo>
                        <a:pt x="27" y="61"/>
                        <a:pt x="27" y="61"/>
                        <a:pt x="27" y="61"/>
                      </a:cubicBezTo>
                      <a:cubicBezTo>
                        <a:pt x="24" y="60"/>
                        <a:pt x="22" y="58"/>
                        <a:pt x="20" y="57"/>
                      </a:cubicBezTo>
                      <a:cubicBezTo>
                        <a:pt x="16" y="53"/>
                        <a:pt x="14" y="51"/>
                        <a:pt x="14" y="51"/>
                      </a:cubicBezTo>
                      <a:cubicBezTo>
                        <a:pt x="14" y="51"/>
                        <a:pt x="17" y="52"/>
                        <a:pt x="22" y="55"/>
                      </a:cubicBezTo>
                      <a:cubicBezTo>
                        <a:pt x="23" y="56"/>
                        <a:pt x="25" y="57"/>
                        <a:pt x="27" y="58"/>
                      </a:cubicBezTo>
                      <a:cubicBezTo>
                        <a:pt x="28" y="50"/>
                        <a:pt x="28" y="50"/>
                        <a:pt x="28" y="50"/>
                      </a:cubicBezTo>
                      <a:moveTo>
                        <a:pt x="0" y="0"/>
                      </a:moveTo>
                      <a:cubicBezTo>
                        <a:pt x="1" y="47"/>
                        <a:pt x="1" y="47"/>
                        <a:pt x="1" y="47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0" y="9"/>
                        <a:pt x="27" y="9"/>
                        <a:pt x="23" y="8"/>
                      </a:cubicBezTo>
                      <a:cubicBezTo>
                        <a:pt x="15" y="5"/>
                        <a:pt x="7" y="2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5" name="íṥḻiḍè">
                  <a:extLst>
                    <a:ext uri="{FF2B5EF4-FFF2-40B4-BE49-F238E27FC236}">
                      <a16:creationId xmlns:a16="http://schemas.microsoft.com/office/drawing/2014/main" xmlns="" id="{3B42D789-45D2-4915-AF0C-3AA914719F29}"/>
                    </a:ext>
                  </a:extLst>
                </p:cNvPr>
                <p:cNvSpPr/>
                <p:nvPr/>
              </p:nvSpPr>
              <p:spPr bwMode="auto">
                <a:xfrm>
                  <a:off x="4510" y="1618"/>
                  <a:ext cx="37" cy="4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6" name="ïŝļîḋe">
                  <a:extLst>
                    <a:ext uri="{FF2B5EF4-FFF2-40B4-BE49-F238E27FC236}">
                      <a16:creationId xmlns:a16="http://schemas.microsoft.com/office/drawing/2014/main" xmlns="" id="{42C981A5-5F03-4309-BFB6-633216879434}"/>
                    </a:ext>
                  </a:extLst>
                </p:cNvPr>
                <p:cNvSpPr/>
                <p:nvPr/>
              </p:nvSpPr>
              <p:spPr bwMode="auto">
                <a:xfrm>
                  <a:off x="4510" y="1618"/>
                  <a:ext cx="37" cy="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7" name="íṧḻíḑe">
                  <a:extLst>
                    <a:ext uri="{FF2B5EF4-FFF2-40B4-BE49-F238E27FC236}">
                      <a16:creationId xmlns:a16="http://schemas.microsoft.com/office/drawing/2014/main" xmlns="" id="{3A8715E8-6727-4411-8CBA-21AD94111172}"/>
                    </a:ext>
                  </a:extLst>
                </p:cNvPr>
                <p:cNvSpPr/>
                <p:nvPr/>
              </p:nvSpPr>
              <p:spPr bwMode="auto">
                <a:xfrm>
                  <a:off x="4631" y="1917"/>
                  <a:ext cx="123" cy="94"/>
                </a:xfrm>
                <a:custGeom>
                  <a:avLst/>
                  <a:gdLst>
                    <a:gd name="T0" fmla="*/ 80 w 90"/>
                    <a:gd name="T1" fmla="*/ 44 h 69"/>
                    <a:gd name="T2" fmla="*/ 29 w 90"/>
                    <a:gd name="T3" fmla="*/ 44 h 69"/>
                    <a:gd name="T4" fmla="*/ 70 w 90"/>
                    <a:gd name="T5" fmla="*/ 69 h 69"/>
                    <a:gd name="T6" fmla="*/ 73 w 90"/>
                    <a:gd name="T7" fmla="*/ 60 h 69"/>
                    <a:gd name="T8" fmla="*/ 80 w 90"/>
                    <a:gd name="T9" fmla="*/ 44 h 69"/>
                    <a:gd name="T10" fmla="*/ 0 w 90"/>
                    <a:gd name="T11" fmla="*/ 0 h 69"/>
                    <a:gd name="T12" fmla="*/ 0 w 90"/>
                    <a:gd name="T13" fmla="*/ 26 h 69"/>
                    <a:gd name="T14" fmla="*/ 24 w 90"/>
                    <a:gd name="T15" fmla="*/ 41 h 69"/>
                    <a:gd name="T16" fmla="*/ 82 w 90"/>
                    <a:gd name="T17" fmla="*/ 41 h 69"/>
                    <a:gd name="T18" fmla="*/ 85 w 90"/>
                    <a:gd name="T19" fmla="*/ 34 h 69"/>
                    <a:gd name="T20" fmla="*/ 90 w 90"/>
                    <a:gd name="T21" fmla="*/ 25 h 69"/>
                    <a:gd name="T22" fmla="*/ 0 w 90"/>
                    <a:gd name="T23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0" h="69">
                      <a:moveTo>
                        <a:pt x="80" y="44"/>
                      </a:move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70" y="69"/>
                        <a:pt x="70" y="69"/>
                        <a:pt x="70" y="69"/>
                      </a:cubicBezTo>
                      <a:cubicBezTo>
                        <a:pt x="71" y="67"/>
                        <a:pt x="72" y="64"/>
                        <a:pt x="73" y="60"/>
                      </a:cubicBezTo>
                      <a:cubicBezTo>
                        <a:pt x="75" y="55"/>
                        <a:pt x="78" y="50"/>
                        <a:pt x="80" y="44"/>
                      </a:cubicBezTo>
                      <a:moveTo>
                        <a:pt x="0" y="0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cubicBezTo>
                        <a:pt x="82" y="41"/>
                        <a:pt x="82" y="41"/>
                        <a:pt x="82" y="41"/>
                      </a:cubicBezTo>
                      <a:cubicBezTo>
                        <a:pt x="83" y="39"/>
                        <a:pt x="84" y="37"/>
                        <a:pt x="85" y="34"/>
                      </a:cubicBezTo>
                      <a:cubicBezTo>
                        <a:pt x="87" y="31"/>
                        <a:pt x="88" y="28"/>
                        <a:pt x="90" y="25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8" name="îŝḻiḍê">
                  <a:extLst>
                    <a:ext uri="{FF2B5EF4-FFF2-40B4-BE49-F238E27FC236}">
                      <a16:creationId xmlns:a16="http://schemas.microsoft.com/office/drawing/2014/main" xmlns="" id="{F5402870-3379-41D2-90F2-C0694372BAE5}"/>
                    </a:ext>
                  </a:extLst>
                </p:cNvPr>
                <p:cNvSpPr/>
                <p:nvPr/>
              </p:nvSpPr>
              <p:spPr bwMode="auto">
                <a:xfrm>
                  <a:off x="4664" y="1973"/>
                  <a:ext cx="79" cy="4"/>
                </a:xfrm>
                <a:custGeom>
                  <a:avLst/>
                  <a:gdLst>
                    <a:gd name="T0" fmla="*/ 58 w 58"/>
                    <a:gd name="T1" fmla="*/ 0 h 3"/>
                    <a:gd name="T2" fmla="*/ 0 w 58"/>
                    <a:gd name="T3" fmla="*/ 0 h 3"/>
                    <a:gd name="T4" fmla="*/ 5 w 58"/>
                    <a:gd name="T5" fmla="*/ 3 h 3"/>
                    <a:gd name="T6" fmla="*/ 56 w 58"/>
                    <a:gd name="T7" fmla="*/ 3 h 3"/>
                    <a:gd name="T8" fmla="*/ 58 w 58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3">
                      <a:moveTo>
                        <a:pt x="5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7" y="2"/>
                        <a:pt x="57" y="1"/>
                        <a:pt x="58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9" name="î$ḻîḍê">
                  <a:extLst>
                    <a:ext uri="{FF2B5EF4-FFF2-40B4-BE49-F238E27FC236}">
                      <a16:creationId xmlns:a16="http://schemas.microsoft.com/office/drawing/2014/main" xmlns="" id="{D11C56AA-0B13-40ED-B679-D637C8608680}"/>
                    </a:ext>
                  </a:extLst>
                </p:cNvPr>
                <p:cNvSpPr/>
                <p:nvPr/>
              </p:nvSpPr>
              <p:spPr bwMode="auto">
                <a:xfrm>
                  <a:off x="4256" y="1473"/>
                  <a:ext cx="206" cy="313"/>
                </a:xfrm>
                <a:custGeom>
                  <a:avLst/>
                  <a:gdLst>
                    <a:gd name="T0" fmla="*/ 117 w 150"/>
                    <a:gd name="T1" fmla="*/ 109 h 229"/>
                    <a:gd name="T2" fmla="*/ 56 w 150"/>
                    <a:gd name="T3" fmla="*/ 109 h 229"/>
                    <a:gd name="T4" fmla="*/ 85 w 150"/>
                    <a:gd name="T5" fmla="*/ 165 h 229"/>
                    <a:gd name="T6" fmla="*/ 87 w 150"/>
                    <a:gd name="T7" fmla="*/ 152 h 229"/>
                    <a:gd name="T8" fmla="*/ 89 w 150"/>
                    <a:gd name="T9" fmla="*/ 141 h 229"/>
                    <a:gd name="T10" fmla="*/ 89 w 150"/>
                    <a:gd name="T11" fmla="*/ 152 h 229"/>
                    <a:gd name="T12" fmla="*/ 88 w 150"/>
                    <a:gd name="T13" fmla="*/ 171 h 229"/>
                    <a:gd name="T14" fmla="*/ 105 w 150"/>
                    <a:gd name="T15" fmla="*/ 203 h 229"/>
                    <a:gd name="T16" fmla="*/ 150 w 150"/>
                    <a:gd name="T17" fmla="*/ 229 h 229"/>
                    <a:gd name="T18" fmla="*/ 136 w 150"/>
                    <a:gd name="T19" fmla="*/ 178 h 229"/>
                    <a:gd name="T20" fmla="*/ 135 w 150"/>
                    <a:gd name="T21" fmla="*/ 178 h 229"/>
                    <a:gd name="T22" fmla="*/ 121 w 150"/>
                    <a:gd name="T23" fmla="*/ 176 h 229"/>
                    <a:gd name="T24" fmla="*/ 126 w 150"/>
                    <a:gd name="T25" fmla="*/ 176 h 229"/>
                    <a:gd name="T26" fmla="*/ 135 w 150"/>
                    <a:gd name="T27" fmla="*/ 176 h 229"/>
                    <a:gd name="T28" fmla="*/ 135 w 150"/>
                    <a:gd name="T29" fmla="*/ 176 h 229"/>
                    <a:gd name="T30" fmla="*/ 122 w 150"/>
                    <a:gd name="T31" fmla="*/ 126 h 229"/>
                    <a:gd name="T32" fmla="*/ 116 w 150"/>
                    <a:gd name="T33" fmla="*/ 125 h 229"/>
                    <a:gd name="T34" fmla="*/ 100 w 150"/>
                    <a:gd name="T35" fmla="*/ 123 h 229"/>
                    <a:gd name="T36" fmla="*/ 115 w 150"/>
                    <a:gd name="T37" fmla="*/ 123 h 229"/>
                    <a:gd name="T38" fmla="*/ 116 w 150"/>
                    <a:gd name="T39" fmla="*/ 123 h 229"/>
                    <a:gd name="T40" fmla="*/ 121 w 150"/>
                    <a:gd name="T41" fmla="*/ 123 h 229"/>
                    <a:gd name="T42" fmla="*/ 117 w 150"/>
                    <a:gd name="T43" fmla="*/ 109 h 229"/>
                    <a:gd name="T44" fmla="*/ 88 w 150"/>
                    <a:gd name="T45" fmla="*/ 0 h 229"/>
                    <a:gd name="T46" fmla="*/ 0 w 150"/>
                    <a:gd name="T47" fmla="*/ 0 h 229"/>
                    <a:gd name="T48" fmla="*/ 49 w 150"/>
                    <a:gd name="T49" fmla="*/ 94 h 229"/>
                    <a:gd name="T50" fmla="*/ 53 w 150"/>
                    <a:gd name="T51" fmla="*/ 93 h 229"/>
                    <a:gd name="T52" fmla="*/ 74 w 150"/>
                    <a:gd name="T53" fmla="*/ 91 h 229"/>
                    <a:gd name="T54" fmla="*/ 83 w 150"/>
                    <a:gd name="T55" fmla="*/ 90 h 229"/>
                    <a:gd name="T56" fmla="*/ 74 w 150"/>
                    <a:gd name="T57" fmla="*/ 93 h 229"/>
                    <a:gd name="T58" fmla="*/ 54 w 150"/>
                    <a:gd name="T59" fmla="*/ 97 h 229"/>
                    <a:gd name="T60" fmla="*/ 50 w 150"/>
                    <a:gd name="T61" fmla="*/ 98 h 229"/>
                    <a:gd name="T62" fmla="*/ 54 w 150"/>
                    <a:gd name="T63" fmla="*/ 106 h 229"/>
                    <a:gd name="T64" fmla="*/ 116 w 150"/>
                    <a:gd name="T65" fmla="*/ 106 h 229"/>
                    <a:gd name="T66" fmla="*/ 88 w 150"/>
                    <a:gd name="T67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0" h="229">
                      <a:moveTo>
                        <a:pt x="117" y="109"/>
                      </a:moveTo>
                      <a:cubicBezTo>
                        <a:pt x="56" y="109"/>
                        <a:pt x="56" y="109"/>
                        <a:pt x="56" y="109"/>
                      </a:cubicBezTo>
                      <a:cubicBezTo>
                        <a:pt x="85" y="165"/>
                        <a:pt x="85" y="165"/>
                        <a:pt x="85" y="165"/>
                      </a:cubicBezTo>
                      <a:cubicBezTo>
                        <a:pt x="86" y="160"/>
                        <a:pt x="86" y="156"/>
                        <a:pt x="87" y="152"/>
                      </a:cubicBezTo>
                      <a:cubicBezTo>
                        <a:pt x="88" y="145"/>
                        <a:pt x="89" y="141"/>
                        <a:pt x="89" y="141"/>
                      </a:cubicBezTo>
                      <a:cubicBezTo>
                        <a:pt x="89" y="141"/>
                        <a:pt x="89" y="146"/>
                        <a:pt x="89" y="152"/>
                      </a:cubicBezTo>
                      <a:cubicBezTo>
                        <a:pt x="89" y="157"/>
                        <a:pt x="89" y="164"/>
                        <a:pt x="88" y="171"/>
                      </a:cubicBezTo>
                      <a:cubicBezTo>
                        <a:pt x="105" y="203"/>
                        <a:pt x="105" y="203"/>
                        <a:pt x="105" y="203"/>
                      </a:cubicBezTo>
                      <a:cubicBezTo>
                        <a:pt x="150" y="229"/>
                        <a:pt x="150" y="229"/>
                        <a:pt x="150" y="229"/>
                      </a:cubicBezTo>
                      <a:cubicBezTo>
                        <a:pt x="136" y="178"/>
                        <a:pt x="136" y="178"/>
                        <a:pt x="136" y="178"/>
                      </a:cubicBezTo>
                      <a:cubicBezTo>
                        <a:pt x="136" y="178"/>
                        <a:pt x="135" y="178"/>
                        <a:pt x="135" y="178"/>
                      </a:cubicBezTo>
                      <a:cubicBezTo>
                        <a:pt x="127" y="177"/>
                        <a:pt x="121" y="176"/>
                        <a:pt x="121" y="176"/>
                      </a:cubicBezTo>
                      <a:cubicBezTo>
                        <a:pt x="121" y="176"/>
                        <a:pt x="123" y="176"/>
                        <a:pt x="126" y="176"/>
                      </a:cubicBezTo>
                      <a:cubicBezTo>
                        <a:pt x="128" y="176"/>
                        <a:pt x="131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22" y="126"/>
                        <a:pt x="122" y="126"/>
                        <a:pt x="122" y="126"/>
                      </a:cubicBezTo>
                      <a:cubicBezTo>
                        <a:pt x="120" y="126"/>
                        <a:pt x="117" y="125"/>
                        <a:pt x="116" y="125"/>
                      </a:cubicBezTo>
                      <a:cubicBezTo>
                        <a:pt x="106" y="124"/>
                        <a:pt x="100" y="123"/>
                        <a:pt x="100" y="123"/>
                      </a:cubicBezTo>
                      <a:cubicBezTo>
                        <a:pt x="100" y="123"/>
                        <a:pt x="106" y="123"/>
                        <a:pt x="115" y="123"/>
                      </a:cubicBezTo>
                      <a:cubicBezTo>
                        <a:pt x="115" y="123"/>
                        <a:pt x="116" y="123"/>
                        <a:pt x="116" y="123"/>
                      </a:cubicBezTo>
                      <a:cubicBezTo>
                        <a:pt x="117" y="123"/>
                        <a:pt x="119" y="123"/>
                        <a:pt x="121" y="123"/>
                      </a:cubicBezTo>
                      <a:cubicBezTo>
                        <a:pt x="117" y="109"/>
                        <a:pt x="117" y="109"/>
                        <a:pt x="117" y="109"/>
                      </a:cubicBezTo>
                      <a:moveTo>
                        <a:pt x="8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9" y="94"/>
                        <a:pt x="49" y="94"/>
                        <a:pt x="49" y="94"/>
                      </a:cubicBezTo>
                      <a:cubicBezTo>
                        <a:pt x="50" y="94"/>
                        <a:pt x="52" y="94"/>
                        <a:pt x="53" y="93"/>
                      </a:cubicBezTo>
                      <a:cubicBezTo>
                        <a:pt x="61" y="92"/>
                        <a:pt x="68" y="91"/>
                        <a:pt x="74" y="91"/>
                      </a:cubicBezTo>
                      <a:cubicBezTo>
                        <a:pt x="79" y="90"/>
                        <a:pt x="83" y="90"/>
                        <a:pt x="83" y="90"/>
                      </a:cubicBezTo>
                      <a:cubicBezTo>
                        <a:pt x="83" y="90"/>
                        <a:pt x="79" y="91"/>
                        <a:pt x="74" y="93"/>
                      </a:cubicBezTo>
                      <a:cubicBezTo>
                        <a:pt x="69" y="94"/>
                        <a:pt x="61" y="96"/>
                        <a:pt x="54" y="97"/>
                      </a:cubicBezTo>
                      <a:cubicBezTo>
                        <a:pt x="53" y="98"/>
                        <a:pt x="52" y="98"/>
                        <a:pt x="50" y="98"/>
                      </a:cubicBezTo>
                      <a:cubicBezTo>
                        <a:pt x="54" y="106"/>
                        <a:pt x="54" y="106"/>
                        <a:pt x="54" y="106"/>
                      </a:cubicBezTo>
                      <a:cubicBezTo>
                        <a:pt x="116" y="106"/>
                        <a:pt x="116" y="106"/>
                        <a:pt x="116" y="106"/>
                      </a:cubicBezTo>
                      <a:cubicBezTo>
                        <a:pt x="88" y="0"/>
                        <a:pt x="88" y="0"/>
                        <a:pt x="88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0" name="iSḷiḑè">
                  <a:extLst>
                    <a:ext uri="{FF2B5EF4-FFF2-40B4-BE49-F238E27FC236}">
                      <a16:creationId xmlns:a16="http://schemas.microsoft.com/office/drawing/2014/main" xmlns="" id="{0D248165-2853-4F16-94DE-9CCEB2249F38}"/>
                    </a:ext>
                  </a:extLst>
                </p:cNvPr>
                <p:cNvSpPr/>
                <p:nvPr/>
              </p:nvSpPr>
              <p:spPr bwMode="auto">
                <a:xfrm>
                  <a:off x="4330" y="1618"/>
                  <a:ext cx="87" cy="4"/>
                </a:xfrm>
                <a:custGeom>
                  <a:avLst/>
                  <a:gdLst>
                    <a:gd name="T0" fmla="*/ 86 w 87"/>
                    <a:gd name="T1" fmla="*/ 0 h 4"/>
                    <a:gd name="T2" fmla="*/ 0 w 87"/>
                    <a:gd name="T3" fmla="*/ 0 h 4"/>
                    <a:gd name="T4" fmla="*/ 3 w 87"/>
                    <a:gd name="T5" fmla="*/ 4 h 4"/>
                    <a:gd name="T6" fmla="*/ 87 w 87"/>
                    <a:gd name="T7" fmla="*/ 4 h 4"/>
                    <a:gd name="T8" fmla="*/ 86 w 87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4">
                      <a:moveTo>
                        <a:pt x="86" y="0"/>
                      </a:moveTo>
                      <a:lnTo>
                        <a:pt x="0" y="0"/>
                      </a:lnTo>
                      <a:lnTo>
                        <a:pt x="3" y="4"/>
                      </a:lnTo>
                      <a:lnTo>
                        <a:pt x="87" y="4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1" name="íśḻïḓé">
                  <a:extLst>
                    <a:ext uri="{FF2B5EF4-FFF2-40B4-BE49-F238E27FC236}">
                      <a16:creationId xmlns:a16="http://schemas.microsoft.com/office/drawing/2014/main" xmlns="" id="{DBAE46B2-FAA8-455A-A540-04DF78CEBA80}"/>
                    </a:ext>
                  </a:extLst>
                </p:cNvPr>
                <p:cNvSpPr/>
                <p:nvPr/>
              </p:nvSpPr>
              <p:spPr bwMode="auto">
                <a:xfrm>
                  <a:off x="4330" y="1618"/>
                  <a:ext cx="87" cy="4"/>
                </a:xfrm>
                <a:custGeom>
                  <a:avLst/>
                  <a:gdLst>
                    <a:gd name="T0" fmla="*/ 86 w 87"/>
                    <a:gd name="T1" fmla="*/ 0 h 4"/>
                    <a:gd name="T2" fmla="*/ 0 w 87"/>
                    <a:gd name="T3" fmla="*/ 0 h 4"/>
                    <a:gd name="T4" fmla="*/ 3 w 87"/>
                    <a:gd name="T5" fmla="*/ 4 h 4"/>
                    <a:gd name="T6" fmla="*/ 87 w 87"/>
                    <a:gd name="T7" fmla="*/ 4 h 4"/>
                    <a:gd name="T8" fmla="*/ 86 w 87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4">
                      <a:moveTo>
                        <a:pt x="86" y="0"/>
                      </a:moveTo>
                      <a:lnTo>
                        <a:pt x="0" y="0"/>
                      </a:lnTo>
                      <a:lnTo>
                        <a:pt x="3" y="4"/>
                      </a:lnTo>
                      <a:lnTo>
                        <a:pt x="87" y="4"/>
                      </a:lnTo>
                      <a:lnTo>
                        <a:pt x="8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2" name="iṩļíḋe">
                  <a:extLst>
                    <a:ext uri="{FF2B5EF4-FFF2-40B4-BE49-F238E27FC236}">
                      <a16:creationId xmlns:a16="http://schemas.microsoft.com/office/drawing/2014/main" xmlns="" id="{E1483229-8485-4781-8ED0-642BF5B353D8}"/>
                    </a:ext>
                  </a:extLst>
                </p:cNvPr>
                <p:cNvSpPr/>
                <p:nvPr/>
              </p:nvSpPr>
              <p:spPr bwMode="auto">
                <a:xfrm>
                  <a:off x="4551" y="1956"/>
                  <a:ext cx="58" cy="73"/>
                </a:xfrm>
                <a:custGeom>
                  <a:avLst/>
                  <a:gdLst>
                    <a:gd name="T0" fmla="*/ 22 w 42"/>
                    <a:gd name="T1" fmla="*/ 15 h 53"/>
                    <a:gd name="T2" fmla="*/ 5 w 42"/>
                    <a:gd name="T3" fmla="*/ 15 h 53"/>
                    <a:gd name="T4" fmla="*/ 0 w 42"/>
                    <a:gd name="T5" fmla="*/ 25 h 53"/>
                    <a:gd name="T6" fmla="*/ 9 w 42"/>
                    <a:gd name="T7" fmla="*/ 53 h 53"/>
                    <a:gd name="T8" fmla="*/ 9 w 42"/>
                    <a:gd name="T9" fmla="*/ 53 h 53"/>
                    <a:gd name="T10" fmla="*/ 35 w 42"/>
                    <a:gd name="T11" fmla="*/ 49 h 53"/>
                    <a:gd name="T12" fmla="*/ 42 w 42"/>
                    <a:gd name="T13" fmla="*/ 49 h 53"/>
                    <a:gd name="T14" fmla="*/ 22 w 42"/>
                    <a:gd name="T15" fmla="*/ 15 h 53"/>
                    <a:gd name="T16" fmla="*/ 13 w 42"/>
                    <a:gd name="T17" fmla="*/ 0 h 53"/>
                    <a:gd name="T18" fmla="*/ 7 w 42"/>
                    <a:gd name="T19" fmla="*/ 12 h 53"/>
                    <a:gd name="T20" fmla="*/ 20 w 42"/>
                    <a:gd name="T21" fmla="*/ 12 h 53"/>
                    <a:gd name="T22" fmla="*/ 13 w 42"/>
                    <a:gd name="T2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" h="53">
                      <a:moveTo>
                        <a:pt x="22" y="15"/>
                      </a:move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16" y="52"/>
                        <a:pt x="26" y="51"/>
                        <a:pt x="35" y="49"/>
                      </a:cubicBezTo>
                      <a:cubicBezTo>
                        <a:pt x="38" y="49"/>
                        <a:pt x="40" y="49"/>
                        <a:pt x="42" y="49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13" y="0"/>
                      </a:move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3" name="ïŝļïḑê">
                  <a:extLst>
                    <a:ext uri="{FF2B5EF4-FFF2-40B4-BE49-F238E27FC236}">
                      <a16:creationId xmlns:a16="http://schemas.microsoft.com/office/drawing/2014/main" xmlns="" id="{E1B370D8-960C-41AA-B2D6-4B30D9517514}"/>
                    </a:ext>
                  </a:extLst>
                </p:cNvPr>
                <p:cNvSpPr/>
                <p:nvPr/>
              </p:nvSpPr>
              <p:spPr bwMode="auto">
                <a:xfrm>
                  <a:off x="4558" y="1973"/>
                  <a:ext cx="24" cy="4"/>
                </a:xfrm>
                <a:custGeom>
                  <a:avLst/>
                  <a:gdLst>
                    <a:gd name="T0" fmla="*/ 21 w 24"/>
                    <a:gd name="T1" fmla="*/ 0 h 4"/>
                    <a:gd name="T2" fmla="*/ 3 w 24"/>
                    <a:gd name="T3" fmla="*/ 0 h 4"/>
                    <a:gd name="T4" fmla="*/ 0 w 24"/>
                    <a:gd name="T5" fmla="*/ 4 h 4"/>
                    <a:gd name="T6" fmla="*/ 24 w 24"/>
                    <a:gd name="T7" fmla="*/ 4 h 4"/>
                    <a:gd name="T8" fmla="*/ 21 w 2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0"/>
                      </a:moveTo>
                      <a:lnTo>
                        <a:pt x="3" y="0"/>
                      </a:lnTo>
                      <a:lnTo>
                        <a:pt x="0" y="4"/>
                      </a:lnTo>
                      <a:lnTo>
                        <a:pt x="24" y="4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4" name="ísliḑe">
                  <a:extLst>
                    <a:ext uri="{FF2B5EF4-FFF2-40B4-BE49-F238E27FC236}">
                      <a16:creationId xmlns:a16="http://schemas.microsoft.com/office/drawing/2014/main" xmlns="" id="{FB16C1FC-090B-49C3-88EF-92E109F34C7B}"/>
                    </a:ext>
                  </a:extLst>
                </p:cNvPr>
                <p:cNvSpPr/>
                <p:nvPr/>
              </p:nvSpPr>
              <p:spPr bwMode="auto">
                <a:xfrm>
                  <a:off x="4558" y="1973"/>
                  <a:ext cx="24" cy="4"/>
                </a:xfrm>
                <a:custGeom>
                  <a:avLst/>
                  <a:gdLst>
                    <a:gd name="T0" fmla="*/ 21 w 24"/>
                    <a:gd name="T1" fmla="*/ 0 h 4"/>
                    <a:gd name="T2" fmla="*/ 3 w 24"/>
                    <a:gd name="T3" fmla="*/ 0 h 4"/>
                    <a:gd name="T4" fmla="*/ 0 w 24"/>
                    <a:gd name="T5" fmla="*/ 4 h 4"/>
                    <a:gd name="T6" fmla="*/ 24 w 24"/>
                    <a:gd name="T7" fmla="*/ 4 h 4"/>
                    <a:gd name="T8" fmla="*/ 21 w 24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0"/>
                      </a:moveTo>
                      <a:lnTo>
                        <a:pt x="3" y="0"/>
                      </a:lnTo>
                      <a:lnTo>
                        <a:pt x="0" y="4"/>
                      </a:lnTo>
                      <a:lnTo>
                        <a:pt x="24" y="4"/>
                      </a:lnTo>
                      <a:lnTo>
                        <a:pt x="2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5" name="íṩlïḑe">
                  <a:extLst>
                    <a:ext uri="{FF2B5EF4-FFF2-40B4-BE49-F238E27FC236}">
                      <a16:creationId xmlns:a16="http://schemas.microsoft.com/office/drawing/2014/main" xmlns="" id="{C9867994-C438-490E-9A3F-01380BDD3F99}"/>
                    </a:ext>
                  </a:extLst>
                </p:cNvPr>
                <p:cNvSpPr/>
                <p:nvPr/>
              </p:nvSpPr>
              <p:spPr bwMode="auto">
                <a:xfrm>
                  <a:off x="4579" y="1951"/>
                  <a:ext cx="310" cy="247"/>
                </a:xfrm>
                <a:custGeom>
                  <a:avLst/>
                  <a:gdLst>
                    <a:gd name="T0" fmla="*/ 168 w 226"/>
                    <a:gd name="T1" fmla="*/ 149 h 180"/>
                    <a:gd name="T2" fmla="*/ 84 w 226"/>
                    <a:gd name="T3" fmla="*/ 149 h 180"/>
                    <a:gd name="T4" fmla="*/ 102 w 226"/>
                    <a:gd name="T5" fmla="*/ 180 h 180"/>
                    <a:gd name="T6" fmla="*/ 168 w 226"/>
                    <a:gd name="T7" fmla="*/ 149 h 180"/>
                    <a:gd name="T8" fmla="*/ 54 w 226"/>
                    <a:gd name="T9" fmla="*/ 19 h 180"/>
                    <a:gd name="T10" fmla="*/ 11 w 226"/>
                    <a:gd name="T11" fmla="*/ 19 h 180"/>
                    <a:gd name="T12" fmla="*/ 29 w 226"/>
                    <a:gd name="T13" fmla="*/ 52 h 180"/>
                    <a:gd name="T14" fmla="*/ 42 w 226"/>
                    <a:gd name="T15" fmla="*/ 51 h 180"/>
                    <a:gd name="T16" fmla="*/ 54 w 226"/>
                    <a:gd name="T17" fmla="*/ 51 h 180"/>
                    <a:gd name="T18" fmla="*/ 55 w 226"/>
                    <a:gd name="T19" fmla="*/ 51 h 180"/>
                    <a:gd name="T20" fmla="*/ 43 w 226"/>
                    <a:gd name="T21" fmla="*/ 53 h 180"/>
                    <a:gd name="T22" fmla="*/ 31 w 226"/>
                    <a:gd name="T23" fmla="*/ 55 h 180"/>
                    <a:gd name="T24" fmla="*/ 63 w 226"/>
                    <a:gd name="T25" fmla="*/ 111 h 180"/>
                    <a:gd name="T26" fmla="*/ 68 w 226"/>
                    <a:gd name="T27" fmla="*/ 100 h 180"/>
                    <a:gd name="T28" fmla="*/ 74 w 226"/>
                    <a:gd name="T29" fmla="*/ 90 h 180"/>
                    <a:gd name="T30" fmla="*/ 70 w 226"/>
                    <a:gd name="T31" fmla="*/ 101 h 180"/>
                    <a:gd name="T32" fmla="*/ 65 w 226"/>
                    <a:gd name="T33" fmla="*/ 115 h 180"/>
                    <a:gd name="T34" fmla="*/ 82 w 226"/>
                    <a:gd name="T35" fmla="*/ 146 h 180"/>
                    <a:gd name="T36" fmla="*/ 175 w 226"/>
                    <a:gd name="T37" fmla="*/ 146 h 180"/>
                    <a:gd name="T38" fmla="*/ 226 w 226"/>
                    <a:gd name="T39" fmla="*/ 122 h 180"/>
                    <a:gd name="T40" fmla="*/ 153 w 226"/>
                    <a:gd name="T41" fmla="*/ 78 h 180"/>
                    <a:gd name="T42" fmla="*/ 147 w 226"/>
                    <a:gd name="T43" fmla="*/ 81 h 180"/>
                    <a:gd name="T44" fmla="*/ 126 w 226"/>
                    <a:gd name="T45" fmla="*/ 90 h 180"/>
                    <a:gd name="T46" fmla="*/ 116 w 226"/>
                    <a:gd name="T47" fmla="*/ 94 h 180"/>
                    <a:gd name="T48" fmla="*/ 125 w 226"/>
                    <a:gd name="T49" fmla="*/ 88 h 180"/>
                    <a:gd name="T50" fmla="*/ 145 w 226"/>
                    <a:gd name="T51" fmla="*/ 78 h 180"/>
                    <a:gd name="T52" fmla="*/ 149 w 226"/>
                    <a:gd name="T53" fmla="*/ 76 h 180"/>
                    <a:gd name="T54" fmla="*/ 54 w 226"/>
                    <a:gd name="T55" fmla="*/ 19 h 180"/>
                    <a:gd name="T56" fmla="*/ 0 w 226"/>
                    <a:gd name="T57" fmla="*/ 0 h 180"/>
                    <a:gd name="T58" fmla="*/ 9 w 226"/>
                    <a:gd name="T59" fmla="*/ 16 h 180"/>
                    <a:gd name="T60" fmla="*/ 49 w 226"/>
                    <a:gd name="T61" fmla="*/ 16 h 180"/>
                    <a:gd name="T62" fmla="*/ 24 w 226"/>
                    <a:gd name="T63" fmla="*/ 1 h 180"/>
                    <a:gd name="T64" fmla="*/ 0 w 226"/>
                    <a:gd name="T65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26" h="180">
                      <a:moveTo>
                        <a:pt x="168" y="149"/>
                      </a:moveTo>
                      <a:cubicBezTo>
                        <a:pt x="84" y="149"/>
                        <a:pt x="84" y="149"/>
                        <a:pt x="84" y="149"/>
                      </a:cubicBezTo>
                      <a:cubicBezTo>
                        <a:pt x="102" y="180"/>
                        <a:pt x="102" y="180"/>
                        <a:pt x="102" y="180"/>
                      </a:cubicBezTo>
                      <a:cubicBezTo>
                        <a:pt x="168" y="149"/>
                        <a:pt x="168" y="149"/>
                        <a:pt x="168" y="149"/>
                      </a:cubicBezTo>
                      <a:moveTo>
                        <a:pt x="54" y="19"/>
                      </a:move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4" y="52"/>
                        <a:pt x="39" y="51"/>
                        <a:pt x="42" y="51"/>
                      </a:cubicBezTo>
                      <a:cubicBezTo>
                        <a:pt x="48" y="51"/>
                        <a:pt x="53" y="51"/>
                        <a:pt x="54" y="51"/>
                      </a:cubicBezTo>
                      <a:cubicBezTo>
                        <a:pt x="55" y="51"/>
                        <a:pt x="55" y="51"/>
                        <a:pt x="55" y="51"/>
                      </a:cubicBezTo>
                      <a:cubicBezTo>
                        <a:pt x="55" y="51"/>
                        <a:pt x="50" y="52"/>
                        <a:pt x="43" y="53"/>
                      </a:cubicBezTo>
                      <a:cubicBezTo>
                        <a:pt x="39" y="54"/>
                        <a:pt x="35" y="55"/>
                        <a:pt x="31" y="55"/>
                      </a:cubicBezTo>
                      <a:cubicBezTo>
                        <a:pt x="63" y="111"/>
                        <a:pt x="63" y="111"/>
                        <a:pt x="63" y="111"/>
                      </a:cubicBezTo>
                      <a:cubicBezTo>
                        <a:pt x="65" y="107"/>
                        <a:pt x="66" y="103"/>
                        <a:pt x="68" y="100"/>
                      </a:cubicBezTo>
                      <a:cubicBezTo>
                        <a:pt x="71" y="94"/>
                        <a:pt x="74" y="90"/>
                        <a:pt x="74" y="90"/>
                      </a:cubicBezTo>
                      <a:cubicBezTo>
                        <a:pt x="74" y="90"/>
                        <a:pt x="73" y="94"/>
                        <a:pt x="70" y="101"/>
                      </a:cubicBezTo>
                      <a:cubicBezTo>
                        <a:pt x="69" y="105"/>
                        <a:pt x="67" y="110"/>
                        <a:pt x="65" y="115"/>
                      </a:cubicBezTo>
                      <a:cubicBezTo>
                        <a:pt x="82" y="146"/>
                        <a:pt x="82" y="146"/>
                        <a:pt x="82" y="146"/>
                      </a:cubicBezTo>
                      <a:cubicBezTo>
                        <a:pt x="175" y="146"/>
                        <a:pt x="175" y="146"/>
                        <a:pt x="175" y="146"/>
                      </a:cubicBezTo>
                      <a:cubicBezTo>
                        <a:pt x="192" y="137"/>
                        <a:pt x="209" y="130"/>
                        <a:pt x="226" y="122"/>
                      </a:cubicBezTo>
                      <a:cubicBezTo>
                        <a:pt x="153" y="78"/>
                        <a:pt x="153" y="78"/>
                        <a:pt x="153" y="78"/>
                      </a:cubicBezTo>
                      <a:cubicBezTo>
                        <a:pt x="151" y="79"/>
                        <a:pt x="149" y="80"/>
                        <a:pt x="147" y="81"/>
                      </a:cubicBezTo>
                      <a:cubicBezTo>
                        <a:pt x="139" y="85"/>
                        <a:pt x="132" y="88"/>
                        <a:pt x="126" y="90"/>
                      </a:cubicBezTo>
                      <a:cubicBezTo>
                        <a:pt x="120" y="93"/>
                        <a:pt x="116" y="94"/>
                        <a:pt x="116" y="94"/>
                      </a:cubicBezTo>
                      <a:cubicBezTo>
                        <a:pt x="116" y="94"/>
                        <a:pt x="120" y="92"/>
                        <a:pt x="125" y="88"/>
                      </a:cubicBezTo>
                      <a:cubicBezTo>
                        <a:pt x="130" y="85"/>
                        <a:pt x="138" y="81"/>
                        <a:pt x="145" y="78"/>
                      </a:cubicBezTo>
                      <a:cubicBezTo>
                        <a:pt x="147" y="77"/>
                        <a:pt x="148" y="76"/>
                        <a:pt x="149" y="76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moveTo>
                        <a:pt x="0" y="0"/>
                      </a:move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6" name="íṡlîďè">
                  <a:extLst>
                    <a:ext uri="{FF2B5EF4-FFF2-40B4-BE49-F238E27FC236}">
                      <a16:creationId xmlns:a16="http://schemas.microsoft.com/office/drawing/2014/main" xmlns="" id="{6E45F925-3EC2-4EAB-AE55-0AFCC5F83068}"/>
                    </a:ext>
                  </a:extLst>
                </p:cNvPr>
                <p:cNvSpPr/>
                <p:nvPr/>
              </p:nvSpPr>
              <p:spPr bwMode="auto">
                <a:xfrm>
                  <a:off x="4591" y="1973"/>
                  <a:ext cx="62" cy="4"/>
                </a:xfrm>
                <a:custGeom>
                  <a:avLst/>
                  <a:gdLst>
                    <a:gd name="T0" fmla="*/ 55 w 62"/>
                    <a:gd name="T1" fmla="*/ 0 h 4"/>
                    <a:gd name="T2" fmla="*/ 0 w 62"/>
                    <a:gd name="T3" fmla="*/ 0 h 4"/>
                    <a:gd name="T4" fmla="*/ 3 w 62"/>
                    <a:gd name="T5" fmla="*/ 4 h 4"/>
                    <a:gd name="T6" fmla="*/ 62 w 62"/>
                    <a:gd name="T7" fmla="*/ 4 h 4"/>
                    <a:gd name="T8" fmla="*/ 55 w 62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4">
                      <a:moveTo>
                        <a:pt x="55" y="0"/>
                      </a:moveTo>
                      <a:lnTo>
                        <a:pt x="0" y="0"/>
                      </a:lnTo>
                      <a:lnTo>
                        <a:pt x="3" y="4"/>
                      </a:lnTo>
                      <a:lnTo>
                        <a:pt x="62" y="4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7" name="iŝḻiďê">
                  <a:extLst>
                    <a:ext uri="{FF2B5EF4-FFF2-40B4-BE49-F238E27FC236}">
                      <a16:creationId xmlns:a16="http://schemas.microsoft.com/office/drawing/2014/main" xmlns="" id="{BCF6FB31-9D96-4BB8-BC46-A69C2825997A}"/>
                    </a:ext>
                  </a:extLst>
                </p:cNvPr>
                <p:cNvSpPr/>
                <p:nvPr/>
              </p:nvSpPr>
              <p:spPr bwMode="auto">
                <a:xfrm>
                  <a:off x="4591" y="1973"/>
                  <a:ext cx="62" cy="4"/>
                </a:xfrm>
                <a:custGeom>
                  <a:avLst/>
                  <a:gdLst>
                    <a:gd name="T0" fmla="*/ 55 w 62"/>
                    <a:gd name="T1" fmla="*/ 0 h 4"/>
                    <a:gd name="T2" fmla="*/ 0 w 62"/>
                    <a:gd name="T3" fmla="*/ 0 h 4"/>
                    <a:gd name="T4" fmla="*/ 3 w 62"/>
                    <a:gd name="T5" fmla="*/ 4 h 4"/>
                    <a:gd name="T6" fmla="*/ 62 w 62"/>
                    <a:gd name="T7" fmla="*/ 4 h 4"/>
                    <a:gd name="T8" fmla="*/ 55 w 62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4">
                      <a:moveTo>
                        <a:pt x="55" y="0"/>
                      </a:moveTo>
                      <a:lnTo>
                        <a:pt x="0" y="0"/>
                      </a:lnTo>
                      <a:lnTo>
                        <a:pt x="3" y="4"/>
                      </a:lnTo>
                      <a:lnTo>
                        <a:pt x="62" y="4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8" name="ísḻïḑé">
                  <a:extLst>
                    <a:ext uri="{FF2B5EF4-FFF2-40B4-BE49-F238E27FC236}">
                      <a16:creationId xmlns:a16="http://schemas.microsoft.com/office/drawing/2014/main" xmlns="" id="{2DC1EF4E-1E8B-4B3E-A2EE-DCF09B9F054E}"/>
                    </a:ext>
                  </a:extLst>
                </p:cNvPr>
                <p:cNvSpPr/>
                <p:nvPr/>
              </p:nvSpPr>
              <p:spPr bwMode="auto">
                <a:xfrm>
                  <a:off x="4691" y="2151"/>
                  <a:ext cx="128" cy="4"/>
                </a:xfrm>
                <a:custGeom>
                  <a:avLst/>
                  <a:gdLst>
                    <a:gd name="T0" fmla="*/ 93 w 93"/>
                    <a:gd name="T1" fmla="*/ 0 h 3"/>
                    <a:gd name="T2" fmla="*/ 0 w 93"/>
                    <a:gd name="T3" fmla="*/ 0 h 3"/>
                    <a:gd name="T4" fmla="*/ 2 w 93"/>
                    <a:gd name="T5" fmla="*/ 3 h 3"/>
                    <a:gd name="T6" fmla="*/ 86 w 93"/>
                    <a:gd name="T7" fmla="*/ 3 h 3"/>
                    <a:gd name="T8" fmla="*/ 90 w 93"/>
                    <a:gd name="T9" fmla="*/ 1 h 3"/>
                    <a:gd name="T10" fmla="*/ 93 w 93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3">
                      <a:moveTo>
                        <a:pt x="9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90" y="1"/>
                        <a:pt x="90" y="1"/>
                        <a:pt x="90" y="1"/>
                      </a:cubicBezTo>
                      <a:cubicBezTo>
                        <a:pt x="91" y="0"/>
                        <a:pt x="92" y="0"/>
                        <a:pt x="93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9" name="ísľïḑè">
                  <a:extLst>
                    <a:ext uri="{FF2B5EF4-FFF2-40B4-BE49-F238E27FC236}">
                      <a16:creationId xmlns:a16="http://schemas.microsoft.com/office/drawing/2014/main" xmlns="" id="{62A5890F-047B-472E-AE56-D3BCBE0B29E9}"/>
                    </a:ext>
                  </a:extLst>
                </p:cNvPr>
                <p:cNvSpPr/>
                <p:nvPr/>
              </p:nvSpPr>
              <p:spPr bwMode="auto">
                <a:xfrm>
                  <a:off x="2982" y="1473"/>
                  <a:ext cx="2176" cy="1347"/>
                </a:xfrm>
                <a:custGeom>
                  <a:avLst/>
                  <a:gdLst>
                    <a:gd name="T0" fmla="*/ 186 w 1586"/>
                    <a:gd name="T1" fmla="*/ 757 h 983"/>
                    <a:gd name="T2" fmla="*/ 1366 w 1586"/>
                    <a:gd name="T3" fmla="*/ 811 h 983"/>
                    <a:gd name="T4" fmla="*/ 1167 w 1586"/>
                    <a:gd name="T5" fmla="*/ 847 h 983"/>
                    <a:gd name="T6" fmla="*/ 1364 w 1586"/>
                    <a:gd name="T7" fmla="*/ 808 h 983"/>
                    <a:gd name="T8" fmla="*/ 133 w 1586"/>
                    <a:gd name="T9" fmla="*/ 754 h 983"/>
                    <a:gd name="T10" fmla="*/ 257 w 1586"/>
                    <a:gd name="T11" fmla="*/ 627 h 983"/>
                    <a:gd name="T12" fmla="*/ 767 w 1586"/>
                    <a:gd name="T13" fmla="*/ 627 h 983"/>
                    <a:gd name="T14" fmla="*/ 1012 w 1586"/>
                    <a:gd name="T15" fmla="*/ 743 h 983"/>
                    <a:gd name="T16" fmla="*/ 1263 w 1586"/>
                    <a:gd name="T17" fmla="*/ 535 h 983"/>
                    <a:gd name="T18" fmla="*/ 1192 w 1586"/>
                    <a:gd name="T19" fmla="*/ 543 h 983"/>
                    <a:gd name="T20" fmla="*/ 682 w 1586"/>
                    <a:gd name="T21" fmla="*/ 528 h 983"/>
                    <a:gd name="T22" fmla="*/ 102 w 1586"/>
                    <a:gd name="T23" fmla="*/ 624 h 983"/>
                    <a:gd name="T24" fmla="*/ 391 w 1586"/>
                    <a:gd name="T25" fmla="*/ 624 h 983"/>
                    <a:gd name="T26" fmla="*/ 1056 w 1586"/>
                    <a:gd name="T27" fmla="*/ 498 h 983"/>
                    <a:gd name="T28" fmla="*/ 1060 w 1586"/>
                    <a:gd name="T29" fmla="*/ 498 h 983"/>
                    <a:gd name="T30" fmla="*/ 1098 w 1586"/>
                    <a:gd name="T31" fmla="*/ 498 h 983"/>
                    <a:gd name="T32" fmla="*/ 329 w 1586"/>
                    <a:gd name="T33" fmla="*/ 495 h 983"/>
                    <a:gd name="T34" fmla="*/ 1057 w 1586"/>
                    <a:gd name="T35" fmla="*/ 489 h 983"/>
                    <a:gd name="T36" fmla="*/ 1431 w 1586"/>
                    <a:gd name="T37" fmla="*/ 495 h 983"/>
                    <a:gd name="T38" fmla="*/ 1099 w 1586"/>
                    <a:gd name="T39" fmla="*/ 461 h 983"/>
                    <a:gd name="T40" fmla="*/ 274 w 1586"/>
                    <a:gd name="T41" fmla="*/ 495 h 983"/>
                    <a:gd name="T42" fmla="*/ 542 w 1586"/>
                    <a:gd name="T43" fmla="*/ 405 h 983"/>
                    <a:gd name="T44" fmla="*/ 1379 w 1586"/>
                    <a:gd name="T45" fmla="*/ 368 h 983"/>
                    <a:gd name="T46" fmla="*/ 647 w 1586"/>
                    <a:gd name="T47" fmla="*/ 238 h 983"/>
                    <a:gd name="T48" fmla="*/ 475 w 1586"/>
                    <a:gd name="T49" fmla="*/ 256 h 983"/>
                    <a:gd name="T50" fmla="*/ 850 w 1586"/>
                    <a:gd name="T51" fmla="*/ 341 h 983"/>
                    <a:gd name="T52" fmla="*/ 943 w 1586"/>
                    <a:gd name="T53" fmla="*/ 331 h 983"/>
                    <a:gd name="T54" fmla="*/ 856 w 1586"/>
                    <a:gd name="T55" fmla="*/ 299 h 983"/>
                    <a:gd name="T56" fmla="*/ 740 w 1586"/>
                    <a:gd name="T57" fmla="*/ 268 h 983"/>
                    <a:gd name="T58" fmla="*/ 736 w 1586"/>
                    <a:gd name="T59" fmla="*/ 311 h 983"/>
                    <a:gd name="T60" fmla="*/ 678 w 1586"/>
                    <a:gd name="T61" fmla="*/ 238 h 983"/>
                    <a:gd name="T62" fmla="*/ 864 w 1586"/>
                    <a:gd name="T63" fmla="*/ 258 h 983"/>
                    <a:gd name="T64" fmla="*/ 476 w 1586"/>
                    <a:gd name="T65" fmla="*/ 219 h 983"/>
                    <a:gd name="T66" fmla="*/ 473 w 1586"/>
                    <a:gd name="T67" fmla="*/ 218 h 983"/>
                    <a:gd name="T68" fmla="*/ 472 w 1586"/>
                    <a:gd name="T69" fmla="*/ 163 h 983"/>
                    <a:gd name="T70" fmla="*/ 738 w 1586"/>
                    <a:gd name="T71" fmla="*/ 235 h 983"/>
                    <a:gd name="T72" fmla="*/ 879 w 1586"/>
                    <a:gd name="T73" fmla="*/ 177 h 983"/>
                    <a:gd name="T74" fmla="*/ 0 w 1586"/>
                    <a:gd name="T75" fmla="*/ 0 h 983"/>
                    <a:gd name="T76" fmla="*/ 1496 w 1586"/>
                    <a:gd name="T77" fmla="*/ 238 h 983"/>
                    <a:gd name="T78" fmla="*/ 1342 w 1586"/>
                    <a:gd name="T79" fmla="*/ 296 h 983"/>
                    <a:gd name="T80" fmla="*/ 1300 w 1586"/>
                    <a:gd name="T81" fmla="*/ 334 h 983"/>
                    <a:gd name="T82" fmla="*/ 1398 w 1586"/>
                    <a:gd name="T83" fmla="*/ 336 h 983"/>
                    <a:gd name="T84" fmla="*/ 1383 w 1586"/>
                    <a:gd name="T85" fmla="*/ 368 h 983"/>
                    <a:gd name="T86" fmla="*/ 1355 w 1586"/>
                    <a:gd name="T87" fmla="*/ 414 h 983"/>
                    <a:gd name="T88" fmla="*/ 1272 w 1586"/>
                    <a:gd name="T89" fmla="*/ 394 h 983"/>
                    <a:gd name="T90" fmla="*/ 1394 w 1586"/>
                    <a:gd name="T91" fmla="*/ 469 h 983"/>
                    <a:gd name="T92" fmla="*/ 1441 w 1586"/>
                    <a:gd name="T93" fmla="*/ 498 h 983"/>
                    <a:gd name="T94" fmla="*/ 1319 w 1586"/>
                    <a:gd name="T95" fmla="*/ 624 h 983"/>
                    <a:gd name="T96" fmla="*/ 1496 w 1586"/>
                    <a:gd name="T97" fmla="*/ 757 h 983"/>
                    <a:gd name="T98" fmla="*/ 1524 w 1586"/>
                    <a:gd name="T99" fmla="*/ 850 h 983"/>
                    <a:gd name="T100" fmla="*/ 1457 w 1586"/>
                    <a:gd name="T101" fmla="*/ 869 h 983"/>
                    <a:gd name="T102" fmla="*/ 1360 w 1586"/>
                    <a:gd name="T103" fmla="*/ 869 h 983"/>
                    <a:gd name="T104" fmla="*/ 1114 w 1586"/>
                    <a:gd name="T105" fmla="*/ 902 h 983"/>
                    <a:gd name="T106" fmla="*/ 971 w 1586"/>
                    <a:gd name="T107" fmla="*/ 869 h 983"/>
                    <a:gd name="T108" fmla="*/ 725 w 1586"/>
                    <a:gd name="T109" fmla="*/ 902 h 983"/>
                    <a:gd name="T110" fmla="*/ 582 w 1586"/>
                    <a:gd name="T111" fmla="*/ 869 h 983"/>
                    <a:gd name="T112" fmla="*/ 336 w 1586"/>
                    <a:gd name="T113" fmla="*/ 902 h 983"/>
                    <a:gd name="T114" fmla="*/ 194 w 1586"/>
                    <a:gd name="T115" fmla="*/ 869 h 983"/>
                    <a:gd name="T116" fmla="*/ 54 w 1586"/>
                    <a:gd name="T117" fmla="*/ 749 h 983"/>
                    <a:gd name="T118" fmla="*/ 83 w 1586"/>
                    <a:gd name="T119" fmla="*/ 503 h 983"/>
                    <a:gd name="T120" fmla="*/ 54 w 1586"/>
                    <a:gd name="T121" fmla="*/ 360 h 983"/>
                    <a:gd name="T122" fmla="*/ 83 w 1586"/>
                    <a:gd name="T123" fmla="*/ 114 h 983"/>
                    <a:gd name="T124" fmla="*/ 102 w 1586"/>
                    <a:gd name="T125" fmla="*/ 106 h 9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586" h="983">
                      <a:moveTo>
                        <a:pt x="132" y="757"/>
                      </a:moveTo>
                      <a:cubicBezTo>
                        <a:pt x="102" y="757"/>
                        <a:pt x="102" y="757"/>
                        <a:pt x="102" y="757"/>
                      </a:cubicBezTo>
                      <a:cubicBezTo>
                        <a:pt x="102" y="811"/>
                        <a:pt x="102" y="811"/>
                        <a:pt x="102" y="811"/>
                      </a:cubicBezTo>
                      <a:cubicBezTo>
                        <a:pt x="132" y="757"/>
                        <a:pt x="132" y="757"/>
                        <a:pt x="132" y="757"/>
                      </a:cubicBezTo>
                      <a:moveTo>
                        <a:pt x="1391" y="757"/>
                      </a:moveTo>
                      <a:cubicBezTo>
                        <a:pt x="186" y="757"/>
                        <a:pt x="186" y="757"/>
                        <a:pt x="186" y="757"/>
                      </a:cubicBezTo>
                      <a:cubicBezTo>
                        <a:pt x="136" y="850"/>
                        <a:pt x="136" y="850"/>
                        <a:pt x="136" y="850"/>
                      </a:cubicBezTo>
                      <a:cubicBezTo>
                        <a:pt x="102" y="831"/>
                        <a:pt x="102" y="831"/>
                        <a:pt x="102" y="831"/>
                      </a:cubicBezTo>
                      <a:cubicBezTo>
                        <a:pt x="102" y="850"/>
                        <a:pt x="102" y="850"/>
                        <a:pt x="102" y="850"/>
                      </a:cubicBezTo>
                      <a:cubicBezTo>
                        <a:pt x="1445" y="850"/>
                        <a:pt x="1445" y="850"/>
                        <a:pt x="1445" y="850"/>
                      </a:cubicBezTo>
                      <a:cubicBezTo>
                        <a:pt x="1407" y="785"/>
                        <a:pt x="1407" y="785"/>
                        <a:pt x="1407" y="785"/>
                      </a:cubicBezTo>
                      <a:cubicBezTo>
                        <a:pt x="1393" y="793"/>
                        <a:pt x="1379" y="802"/>
                        <a:pt x="1366" y="811"/>
                      </a:cubicBezTo>
                      <a:cubicBezTo>
                        <a:pt x="1304" y="848"/>
                        <a:pt x="1304" y="848"/>
                        <a:pt x="1304" y="848"/>
                      </a:cubicBezTo>
                      <a:cubicBezTo>
                        <a:pt x="1303" y="849"/>
                        <a:pt x="1303" y="849"/>
                        <a:pt x="1303" y="849"/>
                      </a:cubicBezTo>
                      <a:cubicBezTo>
                        <a:pt x="1302" y="848"/>
                        <a:pt x="1302" y="848"/>
                        <a:pt x="1302" y="848"/>
                      </a:cubicBezTo>
                      <a:cubicBezTo>
                        <a:pt x="1241" y="821"/>
                        <a:pt x="1241" y="821"/>
                        <a:pt x="1241" y="821"/>
                      </a:cubicBezTo>
                      <a:cubicBezTo>
                        <a:pt x="1204" y="834"/>
                        <a:pt x="1204" y="834"/>
                        <a:pt x="1204" y="834"/>
                      </a:cubicBezTo>
                      <a:cubicBezTo>
                        <a:pt x="1167" y="847"/>
                        <a:pt x="1167" y="847"/>
                        <a:pt x="1167" y="847"/>
                      </a:cubicBezTo>
                      <a:cubicBezTo>
                        <a:pt x="1203" y="832"/>
                        <a:pt x="1203" y="832"/>
                        <a:pt x="1203" y="832"/>
                      </a:cubicBezTo>
                      <a:cubicBezTo>
                        <a:pt x="1241" y="818"/>
                        <a:pt x="1241" y="818"/>
                        <a:pt x="1241" y="818"/>
                      </a:cubicBezTo>
                      <a:cubicBezTo>
                        <a:pt x="1241" y="817"/>
                        <a:pt x="1241" y="817"/>
                        <a:pt x="1241" y="817"/>
                      </a:cubicBezTo>
                      <a:cubicBezTo>
                        <a:pt x="1242" y="818"/>
                        <a:pt x="1242" y="818"/>
                        <a:pt x="1242" y="818"/>
                      </a:cubicBezTo>
                      <a:cubicBezTo>
                        <a:pt x="1303" y="844"/>
                        <a:pt x="1303" y="844"/>
                        <a:pt x="1303" y="844"/>
                      </a:cubicBezTo>
                      <a:cubicBezTo>
                        <a:pt x="1364" y="808"/>
                        <a:pt x="1364" y="808"/>
                        <a:pt x="1364" y="808"/>
                      </a:cubicBezTo>
                      <a:cubicBezTo>
                        <a:pt x="1378" y="800"/>
                        <a:pt x="1392" y="792"/>
                        <a:pt x="1406" y="784"/>
                      </a:cubicBezTo>
                      <a:cubicBezTo>
                        <a:pt x="1391" y="757"/>
                        <a:pt x="1391" y="757"/>
                        <a:pt x="1391" y="757"/>
                      </a:cubicBezTo>
                      <a:moveTo>
                        <a:pt x="202" y="627"/>
                      </a:moveTo>
                      <a:cubicBezTo>
                        <a:pt x="102" y="627"/>
                        <a:pt x="102" y="627"/>
                        <a:pt x="102" y="627"/>
                      </a:cubicBezTo>
                      <a:cubicBezTo>
                        <a:pt x="102" y="754"/>
                        <a:pt x="102" y="754"/>
                        <a:pt x="102" y="754"/>
                      </a:cubicBezTo>
                      <a:cubicBezTo>
                        <a:pt x="133" y="754"/>
                        <a:pt x="133" y="754"/>
                        <a:pt x="133" y="754"/>
                      </a:cubicBezTo>
                      <a:cubicBezTo>
                        <a:pt x="202" y="627"/>
                        <a:pt x="202" y="627"/>
                        <a:pt x="202" y="627"/>
                      </a:cubicBezTo>
                      <a:moveTo>
                        <a:pt x="767" y="627"/>
                      </a:moveTo>
                      <a:cubicBezTo>
                        <a:pt x="537" y="627"/>
                        <a:pt x="537" y="627"/>
                        <a:pt x="537" y="627"/>
                      </a:cubicBezTo>
                      <a:cubicBezTo>
                        <a:pt x="424" y="705"/>
                        <a:pt x="424" y="705"/>
                        <a:pt x="424" y="705"/>
                      </a:cubicBezTo>
                      <a:cubicBezTo>
                        <a:pt x="392" y="627"/>
                        <a:pt x="392" y="627"/>
                        <a:pt x="392" y="627"/>
                      </a:cubicBezTo>
                      <a:cubicBezTo>
                        <a:pt x="257" y="627"/>
                        <a:pt x="257" y="627"/>
                        <a:pt x="257" y="627"/>
                      </a:cubicBezTo>
                      <a:cubicBezTo>
                        <a:pt x="188" y="754"/>
                        <a:pt x="188" y="754"/>
                        <a:pt x="188" y="754"/>
                      </a:cubicBezTo>
                      <a:cubicBezTo>
                        <a:pt x="875" y="754"/>
                        <a:pt x="875" y="754"/>
                        <a:pt x="875" y="754"/>
                      </a:cubicBezTo>
                      <a:cubicBezTo>
                        <a:pt x="768" y="629"/>
                        <a:pt x="768" y="629"/>
                        <a:pt x="768" y="629"/>
                      </a:cubicBezTo>
                      <a:cubicBezTo>
                        <a:pt x="702" y="692"/>
                        <a:pt x="702" y="692"/>
                        <a:pt x="702" y="692"/>
                      </a:cubicBezTo>
                      <a:cubicBezTo>
                        <a:pt x="767" y="628"/>
                        <a:pt x="767" y="628"/>
                        <a:pt x="767" y="628"/>
                      </a:cubicBezTo>
                      <a:cubicBezTo>
                        <a:pt x="767" y="627"/>
                        <a:pt x="767" y="627"/>
                        <a:pt x="767" y="627"/>
                      </a:cubicBezTo>
                      <a:moveTo>
                        <a:pt x="1316" y="627"/>
                      </a:moveTo>
                      <a:cubicBezTo>
                        <a:pt x="1095" y="627"/>
                        <a:pt x="1095" y="627"/>
                        <a:pt x="1095" y="627"/>
                      </a:cubicBezTo>
                      <a:cubicBezTo>
                        <a:pt x="1094" y="638"/>
                        <a:pt x="1094" y="638"/>
                        <a:pt x="1094" y="638"/>
                      </a:cubicBezTo>
                      <a:cubicBezTo>
                        <a:pt x="1094" y="627"/>
                        <a:pt x="1094" y="627"/>
                        <a:pt x="1094" y="627"/>
                      </a:cubicBezTo>
                      <a:cubicBezTo>
                        <a:pt x="1035" y="627"/>
                        <a:pt x="1035" y="627"/>
                        <a:pt x="1035" y="627"/>
                      </a:cubicBezTo>
                      <a:cubicBezTo>
                        <a:pt x="1012" y="743"/>
                        <a:pt x="1012" y="743"/>
                        <a:pt x="1012" y="743"/>
                      </a:cubicBezTo>
                      <a:cubicBezTo>
                        <a:pt x="1032" y="627"/>
                        <a:pt x="1032" y="627"/>
                        <a:pt x="1032" y="627"/>
                      </a:cubicBezTo>
                      <a:cubicBezTo>
                        <a:pt x="948" y="627"/>
                        <a:pt x="948" y="627"/>
                        <a:pt x="948" y="627"/>
                      </a:cubicBezTo>
                      <a:cubicBezTo>
                        <a:pt x="875" y="754"/>
                        <a:pt x="875" y="754"/>
                        <a:pt x="875" y="754"/>
                      </a:cubicBezTo>
                      <a:cubicBezTo>
                        <a:pt x="1389" y="754"/>
                        <a:pt x="1389" y="754"/>
                        <a:pt x="1389" y="754"/>
                      </a:cubicBezTo>
                      <a:cubicBezTo>
                        <a:pt x="1316" y="627"/>
                        <a:pt x="1316" y="627"/>
                        <a:pt x="1316" y="627"/>
                      </a:cubicBezTo>
                      <a:moveTo>
                        <a:pt x="1263" y="535"/>
                      </a:moveTo>
                      <a:cubicBezTo>
                        <a:pt x="1254" y="540"/>
                        <a:pt x="1254" y="540"/>
                        <a:pt x="1254" y="540"/>
                      </a:cubicBezTo>
                      <a:cubicBezTo>
                        <a:pt x="1253" y="540"/>
                        <a:pt x="1253" y="540"/>
                        <a:pt x="1253" y="540"/>
                      </a:cubicBezTo>
                      <a:cubicBezTo>
                        <a:pt x="1253" y="540"/>
                        <a:pt x="1253" y="540"/>
                        <a:pt x="1253" y="540"/>
                      </a:cubicBezTo>
                      <a:cubicBezTo>
                        <a:pt x="1194" y="543"/>
                        <a:pt x="1194" y="543"/>
                        <a:pt x="1194" y="543"/>
                      </a:cubicBezTo>
                      <a:cubicBezTo>
                        <a:pt x="1208" y="589"/>
                        <a:pt x="1208" y="589"/>
                        <a:pt x="1208" y="589"/>
                      </a:cubicBezTo>
                      <a:cubicBezTo>
                        <a:pt x="1192" y="543"/>
                        <a:pt x="1192" y="543"/>
                        <a:pt x="1192" y="543"/>
                      </a:cubicBezTo>
                      <a:cubicBezTo>
                        <a:pt x="1168" y="545"/>
                        <a:pt x="1168" y="545"/>
                        <a:pt x="1168" y="545"/>
                      </a:cubicBezTo>
                      <a:cubicBezTo>
                        <a:pt x="1145" y="546"/>
                        <a:pt x="1122" y="547"/>
                        <a:pt x="1099" y="548"/>
                      </a:cubicBezTo>
                      <a:cubicBezTo>
                        <a:pt x="1095" y="624"/>
                        <a:pt x="1095" y="624"/>
                        <a:pt x="1095" y="624"/>
                      </a:cubicBezTo>
                      <a:cubicBezTo>
                        <a:pt x="1314" y="624"/>
                        <a:pt x="1314" y="624"/>
                        <a:pt x="1314" y="624"/>
                      </a:cubicBezTo>
                      <a:cubicBezTo>
                        <a:pt x="1263" y="535"/>
                        <a:pt x="1263" y="535"/>
                        <a:pt x="1263" y="535"/>
                      </a:cubicBezTo>
                      <a:moveTo>
                        <a:pt x="682" y="528"/>
                      </a:moveTo>
                      <a:cubicBezTo>
                        <a:pt x="542" y="624"/>
                        <a:pt x="542" y="624"/>
                        <a:pt x="542" y="624"/>
                      </a:cubicBezTo>
                      <a:cubicBezTo>
                        <a:pt x="764" y="624"/>
                        <a:pt x="764" y="624"/>
                        <a:pt x="764" y="624"/>
                      </a:cubicBezTo>
                      <a:cubicBezTo>
                        <a:pt x="682" y="528"/>
                        <a:pt x="682" y="528"/>
                        <a:pt x="682" y="528"/>
                      </a:cubicBezTo>
                      <a:moveTo>
                        <a:pt x="273" y="498"/>
                      </a:moveTo>
                      <a:cubicBezTo>
                        <a:pt x="102" y="498"/>
                        <a:pt x="102" y="498"/>
                        <a:pt x="102" y="498"/>
                      </a:cubicBezTo>
                      <a:cubicBezTo>
                        <a:pt x="102" y="624"/>
                        <a:pt x="102" y="624"/>
                        <a:pt x="102" y="624"/>
                      </a:cubicBezTo>
                      <a:cubicBezTo>
                        <a:pt x="204" y="624"/>
                        <a:pt x="204" y="624"/>
                        <a:pt x="204" y="624"/>
                      </a:cubicBezTo>
                      <a:cubicBezTo>
                        <a:pt x="273" y="498"/>
                        <a:pt x="273" y="498"/>
                        <a:pt x="273" y="498"/>
                      </a:cubicBezTo>
                      <a:moveTo>
                        <a:pt x="340" y="498"/>
                      </a:moveTo>
                      <a:cubicBezTo>
                        <a:pt x="327" y="498"/>
                        <a:pt x="327" y="498"/>
                        <a:pt x="327" y="498"/>
                      </a:cubicBezTo>
                      <a:cubicBezTo>
                        <a:pt x="258" y="624"/>
                        <a:pt x="258" y="624"/>
                        <a:pt x="258" y="624"/>
                      </a:cubicBezTo>
                      <a:cubicBezTo>
                        <a:pt x="391" y="624"/>
                        <a:pt x="391" y="624"/>
                        <a:pt x="391" y="624"/>
                      </a:cubicBezTo>
                      <a:cubicBezTo>
                        <a:pt x="340" y="498"/>
                        <a:pt x="340" y="498"/>
                        <a:pt x="340" y="498"/>
                      </a:cubicBezTo>
                      <a:moveTo>
                        <a:pt x="1056" y="498"/>
                      </a:moveTo>
                      <a:cubicBezTo>
                        <a:pt x="1024" y="498"/>
                        <a:pt x="1024" y="498"/>
                        <a:pt x="1024" y="498"/>
                      </a:cubicBezTo>
                      <a:cubicBezTo>
                        <a:pt x="950" y="624"/>
                        <a:pt x="950" y="624"/>
                        <a:pt x="950" y="624"/>
                      </a:cubicBezTo>
                      <a:cubicBezTo>
                        <a:pt x="1033" y="624"/>
                        <a:pt x="1033" y="624"/>
                        <a:pt x="1033" y="624"/>
                      </a:cubicBezTo>
                      <a:cubicBezTo>
                        <a:pt x="1056" y="498"/>
                        <a:pt x="1056" y="498"/>
                        <a:pt x="1056" y="498"/>
                      </a:cubicBezTo>
                      <a:moveTo>
                        <a:pt x="1098" y="498"/>
                      </a:moveTo>
                      <a:cubicBezTo>
                        <a:pt x="1077" y="498"/>
                        <a:pt x="1077" y="498"/>
                        <a:pt x="1077" y="498"/>
                      </a:cubicBezTo>
                      <a:cubicBezTo>
                        <a:pt x="1081" y="501"/>
                        <a:pt x="1083" y="503"/>
                        <a:pt x="1083" y="503"/>
                      </a:cubicBezTo>
                      <a:cubicBezTo>
                        <a:pt x="1083" y="503"/>
                        <a:pt x="1079" y="501"/>
                        <a:pt x="1074" y="498"/>
                      </a:cubicBezTo>
                      <a:cubicBezTo>
                        <a:pt x="1074" y="498"/>
                        <a:pt x="1073" y="498"/>
                        <a:pt x="1073" y="498"/>
                      </a:cubicBezTo>
                      <a:cubicBezTo>
                        <a:pt x="1060" y="498"/>
                        <a:pt x="1060" y="498"/>
                        <a:pt x="1060" y="498"/>
                      </a:cubicBezTo>
                      <a:cubicBezTo>
                        <a:pt x="1035" y="624"/>
                        <a:pt x="1035" y="624"/>
                        <a:pt x="1035" y="624"/>
                      </a:cubicBezTo>
                      <a:cubicBezTo>
                        <a:pt x="1094" y="624"/>
                        <a:pt x="1094" y="624"/>
                        <a:pt x="1094" y="624"/>
                      </a:cubicBezTo>
                      <a:cubicBezTo>
                        <a:pt x="1097" y="548"/>
                        <a:pt x="1097" y="548"/>
                        <a:pt x="1097" y="548"/>
                      </a:cubicBezTo>
                      <a:cubicBezTo>
                        <a:pt x="1092" y="548"/>
                        <a:pt x="1088" y="549"/>
                        <a:pt x="1083" y="549"/>
                      </a:cubicBezTo>
                      <a:cubicBezTo>
                        <a:pt x="1088" y="548"/>
                        <a:pt x="1092" y="548"/>
                        <a:pt x="1097" y="548"/>
                      </a:cubicBezTo>
                      <a:cubicBezTo>
                        <a:pt x="1098" y="498"/>
                        <a:pt x="1098" y="498"/>
                        <a:pt x="1098" y="498"/>
                      </a:cubicBezTo>
                      <a:moveTo>
                        <a:pt x="1062" y="491"/>
                      </a:moveTo>
                      <a:cubicBezTo>
                        <a:pt x="1061" y="495"/>
                        <a:pt x="1061" y="495"/>
                        <a:pt x="1061" y="495"/>
                      </a:cubicBezTo>
                      <a:cubicBezTo>
                        <a:pt x="1067" y="495"/>
                        <a:pt x="1067" y="495"/>
                        <a:pt x="1067" y="495"/>
                      </a:cubicBezTo>
                      <a:cubicBezTo>
                        <a:pt x="1065" y="494"/>
                        <a:pt x="1063" y="493"/>
                        <a:pt x="1062" y="491"/>
                      </a:cubicBezTo>
                      <a:moveTo>
                        <a:pt x="334" y="485"/>
                      </a:moveTo>
                      <a:cubicBezTo>
                        <a:pt x="329" y="495"/>
                        <a:pt x="329" y="495"/>
                        <a:pt x="329" y="495"/>
                      </a:cubicBezTo>
                      <a:cubicBezTo>
                        <a:pt x="338" y="495"/>
                        <a:pt x="338" y="495"/>
                        <a:pt x="338" y="495"/>
                      </a:cubicBezTo>
                      <a:cubicBezTo>
                        <a:pt x="334" y="485"/>
                        <a:pt x="334" y="485"/>
                        <a:pt x="334" y="485"/>
                      </a:cubicBezTo>
                      <a:moveTo>
                        <a:pt x="1037" y="475"/>
                      </a:moveTo>
                      <a:cubicBezTo>
                        <a:pt x="1026" y="495"/>
                        <a:pt x="1026" y="495"/>
                        <a:pt x="1026" y="495"/>
                      </a:cubicBezTo>
                      <a:cubicBezTo>
                        <a:pt x="1056" y="495"/>
                        <a:pt x="1056" y="495"/>
                        <a:pt x="1056" y="495"/>
                      </a:cubicBezTo>
                      <a:cubicBezTo>
                        <a:pt x="1057" y="489"/>
                        <a:pt x="1057" y="489"/>
                        <a:pt x="1057" y="489"/>
                      </a:cubicBezTo>
                      <a:cubicBezTo>
                        <a:pt x="1057" y="488"/>
                        <a:pt x="1056" y="488"/>
                        <a:pt x="1055" y="488"/>
                      </a:cubicBezTo>
                      <a:cubicBezTo>
                        <a:pt x="1049" y="483"/>
                        <a:pt x="1042" y="479"/>
                        <a:pt x="1037" y="475"/>
                      </a:cubicBezTo>
                      <a:cubicBezTo>
                        <a:pt x="1037" y="475"/>
                        <a:pt x="1037" y="475"/>
                        <a:pt x="1037" y="475"/>
                      </a:cubicBezTo>
                      <a:moveTo>
                        <a:pt x="1391" y="471"/>
                      </a:moveTo>
                      <a:cubicBezTo>
                        <a:pt x="1376" y="479"/>
                        <a:pt x="1361" y="487"/>
                        <a:pt x="1346" y="495"/>
                      </a:cubicBezTo>
                      <a:cubicBezTo>
                        <a:pt x="1431" y="495"/>
                        <a:pt x="1431" y="495"/>
                        <a:pt x="1431" y="495"/>
                      </a:cubicBezTo>
                      <a:cubicBezTo>
                        <a:pt x="1391" y="471"/>
                        <a:pt x="1391" y="471"/>
                        <a:pt x="1391" y="471"/>
                      </a:cubicBezTo>
                      <a:moveTo>
                        <a:pt x="1070" y="449"/>
                      </a:moveTo>
                      <a:cubicBezTo>
                        <a:pt x="1062" y="488"/>
                        <a:pt x="1062" y="488"/>
                        <a:pt x="1062" y="488"/>
                      </a:cubicBezTo>
                      <a:cubicBezTo>
                        <a:pt x="1066" y="490"/>
                        <a:pt x="1070" y="492"/>
                        <a:pt x="1073" y="495"/>
                      </a:cubicBezTo>
                      <a:cubicBezTo>
                        <a:pt x="1098" y="495"/>
                        <a:pt x="1098" y="495"/>
                        <a:pt x="1098" y="495"/>
                      </a:cubicBezTo>
                      <a:cubicBezTo>
                        <a:pt x="1099" y="461"/>
                        <a:pt x="1099" y="461"/>
                        <a:pt x="1099" y="461"/>
                      </a:cubicBezTo>
                      <a:cubicBezTo>
                        <a:pt x="1097" y="460"/>
                        <a:pt x="1094" y="459"/>
                        <a:pt x="1091" y="458"/>
                      </a:cubicBezTo>
                      <a:cubicBezTo>
                        <a:pt x="1083" y="455"/>
                        <a:pt x="1076" y="452"/>
                        <a:pt x="1070" y="449"/>
                      </a:cubicBezTo>
                      <a:moveTo>
                        <a:pt x="762" y="368"/>
                      </a:moveTo>
                      <a:cubicBezTo>
                        <a:pt x="102" y="368"/>
                        <a:pt x="102" y="368"/>
                        <a:pt x="102" y="368"/>
                      </a:cubicBezTo>
                      <a:cubicBezTo>
                        <a:pt x="102" y="495"/>
                        <a:pt x="102" y="495"/>
                        <a:pt x="102" y="495"/>
                      </a:cubicBezTo>
                      <a:cubicBezTo>
                        <a:pt x="274" y="495"/>
                        <a:pt x="274" y="495"/>
                        <a:pt x="274" y="495"/>
                      </a:cubicBezTo>
                      <a:cubicBezTo>
                        <a:pt x="341" y="373"/>
                        <a:pt x="341" y="373"/>
                        <a:pt x="341" y="373"/>
                      </a:cubicBezTo>
                      <a:cubicBezTo>
                        <a:pt x="371" y="448"/>
                        <a:pt x="371" y="448"/>
                        <a:pt x="371" y="448"/>
                      </a:cubicBezTo>
                      <a:cubicBezTo>
                        <a:pt x="541" y="413"/>
                        <a:pt x="541" y="413"/>
                        <a:pt x="541" y="413"/>
                      </a:cubicBezTo>
                      <a:cubicBezTo>
                        <a:pt x="541" y="410"/>
                        <a:pt x="540" y="408"/>
                        <a:pt x="539" y="405"/>
                      </a:cubicBezTo>
                      <a:cubicBezTo>
                        <a:pt x="537" y="394"/>
                        <a:pt x="536" y="387"/>
                        <a:pt x="536" y="387"/>
                      </a:cubicBezTo>
                      <a:cubicBezTo>
                        <a:pt x="536" y="387"/>
                        <a:pt x="538" y="394"/>
                        <a:pt x="542" y="405"/>
                      </a:cubicBezTo>
                      <a:cubicBezTo>
                        <a:pt x="542" y="407"/>
                        <a:pt x="543" y="410"/>
                        <a:pt x="544" y="413"/>
                      </a:cubicBezTo>
                      <a:cubicBezTo>
                        <a:pt x="762" y="368"/>
                        <a:pt x="762" y="368"/>
                        <a:pt x="762" y="368"/>
                      </a:cubicBezTo>
                      <a:moveTo>
                        <a:pt x="1379" y="368"/>
                      </a:moveTo>
                      <a:cubicBezTo>
                        <a:pt x="1372" y="368"/>
                        <a:pt x="1372" y="368"/>
                        <a:pt x="1372" y="368"/>
                      </a:cubicBezTo>
                      <a:cubicBezTo>
                        <a:pt x="1378" y="370"/>
                        <a:pt x="1378" y="370"/>
                        <a:pt x="1378" y="370"/>
                      </a:cubicBezTo>
                      <a:cubicBezTo>
                        <a:pt x="1378" y="369"/>
                        <a:pt x="1378" y="369"/>
                        <a:pt x="1379" y="368"/>
                      </a:cubicBezTo>
                      <a:moveTo>
                        <a:pt x="1295" y="350"/>
                      </a:moveTo>
                      <a:cubicBezTo>
                        <a:pt x="1294" y="353"/>
                        <a:pt x="1292" y="357"/>
                        <a:pt x="1291" y="360"/>
                      </a:cubicBezTo>
                      <a:cubicBezTo>
                        <a:pt x="1290" y="362"/>
                        <a:pt x="1289" y="363"/>
                        <a:pt x="1288" y="365"/>
                      </a:cubicBezTo>
                      <a:cubicBezTo>
                        <a:pt x="1347" y="365"/>
                        <a:pt x="1347" y="365"/>
                        <a:pt x="1347" y="365"/>
                      </a:cubicBezTo>
                      <a:cubicBezTo>
                        <a:pt x="1295" y="350"/>
                        <a:pt x="1295" y="350"/>
                        <a:pt x="1295" y="350"/>
                      </a:cubicBezTo>
                      <a:moveTo>
                        <a:pt x="647" y="238"/>
                      </a:moveTo>
                      <a:cubicBezTo>
                        <a:pt x="478" y="238"/>
                        <a:pt x="478" y="238"/>
                        <a:pt x="478" y="238"/>
                      </a:cubicBezTo>
                      <a:cubicBezTo>
                        <a:pt x="478" y="244"/>
                        <a:pt x="478" y="250"/>
                        <a:pt x="479" y="256"/>
                      </a:cubicBezTo>
                      <a:cubicBezTo>
                        <a:pt x="479" y="266"/>
                        <a:pt x="480" y="276"/>
                        <a:pt x="480" y="284"/>
                      </a:cubicBezTo>
                      <a:cubicBezTo>
                        <a:pt x="481" y="301"/>
                        <a:pt x="481" y="312"/>
                        <a:pt x="481" y="312"/>
                      </a:cubicBezTo>
                      <a:cubicBezTo>
                        <a:pt x="481" y="312"/>
                        <a:pt x="479" y="301"/>
                        <a:pt x="478" y="285"/>
                      </a:cubicBezTo>
                      <a:cubicBezTo>
                        <a:pt x="477" y="276"/>
                        <a:pt x="476" y="267"/>
                        <a:pt x="475" y="256"/>
                      </a:cubicBezTo>
                      <a:cubicBezTo>
                        <a:pt x="475" y="251"/>
                        <a:pt x="474" y="245"/>
                        <a:pt x="474" y="238"/>
                      </a:cubicBezTo>
                      <a:cubicBezTo>
                        <a:pt x="102" y="238"/>
                        <a:pt x="102" y="238"/>
                        <a:pt x="102" y="238"/>
                      </a:cubicBezTo>
                      <a:cubicBezTo>
                        <a:pt x="102" y="365"/>
                        <a:pt x="102" y="365"/>
                        <a:pt x="102" y="365"/>
                      </a:cubicBezTo>
                      <a:cubicBezTo>
                        <a:pt x="778" y="365"/>
                        <a:pt x="778" y="365"/>
                        <a:pt x="778" y="365"/>
                      </a:cubicBezTo>
                      <a:cubicBezTo>
                        <a:pt x="857" y="349"/>
                        <a:pt x="857" y="349"/>
                        <a:pt x="857" y="349"/>
                      </a:cubicBezTo>
                      <a:cubicBezTo>
                        <a:pt x="855" y="346"/>
                        <a:pt x="852" y="344"/>
                        <a:pt x="850" y="341"/>
                      </a:cubicBezTo>
                      <a:cubicBezTo>
                        <a:pt x="841" y="331"/>
                        <a:pt x="833" y="320"/>
                        <a:pt x="827" y="312"/>
                      </a:cubicBezTo>
                      <a:cubicBezTo>
                        <a:pt x="820" y="304"/>
                        <a:pt x="816" y="298"/>
                        <a:pt x="816" y="298"/>
                      </a:cubicBezTo>
                      <a:cubicBezTo>
                        <a:pt x="816" y="298"/>
                        <a:pt x="821" y="303"/>
                        <a:pt x="828" y="310"/>
                      </a:cubicBezTo>
                      <a:cubicBezTo>
                        <a:pt x="835" y="318"/>
                        <a:pt x="844" y="328"/>
                        <a:pt x="853" y="338"/>
                      </a:cubicBezTo>
                      <a:cubicBezTo>
                        <a:pt x="856" y="342"/>
                        <a:pt x="859" y="345"/>
                        <a:pt x="861" y="348"/>
                      </a:cubicBezTo>
                      <a:cubicBezTo>
                        <a:pt x="943" y="331"/>
                        <a:pt x="943" y="331"/>
                        <a:pt x="943" y="331"/>
                      </a:cubicBezTo>
                      <a:cubicBezTo>
                        <a:pt x="943" y="331"/>
                        <a:pt x="943" y="331"/>
                        <a:pt x="943" y="331"/>
                      </a:cubicBezTo>
                      <a:cubicBezTo>
                        <a:pt x="943" y="321"/>
                        <a:pt x="943" y="307"/>
                        <a:pt x="943" y="293"/>
                      </a:cubicBezTo>
                      <a:cubicBezTo>
                        <a:pt x="943" y="286"/>
                        <a:pt x="943" y="279"/>
                        <a:pt x="943" y="272"/>
                      </a:cubicBezTo>
                      <a:cubicBezTo>
                        <a:pt x="866" y="264"/>
                        <a:pt x="866" y="264"/>
                        <a:pt x="866" y="264"/>
                      </a:cubicBezTo>
                      <a:cubicBezTo>
                        <a:pt x="866" y="265"/>
                        <a:pt x="866" y="267"/>
                        <a:pt x="865" y="268"/>
                      </a:cubicBezTo>
                      <a:cubicBezTo>
                        <a:pt x="862" y="280"/>
                        <a:pt x="859" y="290"/>
                        <a:pt x="856" y="299"/>
                      </a:cubicBezTo>
                      <a:cubicBezTo>
                        <a:pt x="854" y="307"/>
                        <a:pt x="852" y="312"/>
                        <a:pt x="852" y="312"/>
                      </a:cubicBezTo>
                      <a:cubicBezTo>
                        <a:pt x="852" y="312"/>
                        <a:pt x="853" y="307"/>
                        <a:pt x="854" y="298"/>
                      </a:cubicBezTo>
                      <a:cubicBezTo>
                        <a:pt x="856" y="290"/>
                        <a:pt x="858" y="279"/>
                        <a:pt x="861" y="267"/>
                      </a:cubicBezTo>
                      <a:cubicBezTo>
                        <a:pt x="862" y="266"/>
                        <a:pt x="862" y="265"/>
                        <a:pt x="862" y="263"/>
                      </a:cubicBezTo>
                      <a:cubicBezTo>
                        <a:pt x="739" y="249"/>
                        <a:pt x="739" y="249"/>
                        <a:pt x="739" y="249"/>
                      </a:cubicBezTo>
                      <a:cubicBezTo>
                        <a:pt x="739" y="254"/>
                        <a:pt x="740" y="261"/>
                        <a:pt x="740" y="268"/>
                      </a:cubicBezTo>
                      <a:cubicBezTo>
                        <a:pt x="740" y="274"/>
                        <a:pt x="740" y="282"/>
                        <a:pt x="740" y="289"/>
                      </a:cubicBezTo>
                      <a:cubicBezTo>
                        <a:pt x="740" y="297"/>
                        <a:pt x="740" y="304"/>
                        <a:pt x="740" y="311"/>
                      </a:cubicBezTo>
                      <a:cubicBezTo>
                        <a:pt x="740" y="318"/>
                        <a:pt x="739" y="324"/>
                        <a:pt x="739" y="330"/>
                      </a:cubicBezTo>
                      <a:cubicBezTo>
                        <a:pt x="739" y="341"/>
                        <a:pt x="738" y="349"/>
                        <a:pt x="738" y="349"/>
                      </a:cubicBezTo>
                      <a:cubicBezTo>
                        <a:pt x="738" y="349"/>
                        <a:pt x="737" y="341"/>
                        <a:pt x="737" y="330"/>
                      </a:cubicBezTo>
                      <a:cubicBezTo>
                        <a:pt x="737" y="324"/>
                        <a:pt x="736" y="318"/>
                        <a:pt x="736" y="311"/>
                      </a:cubicBezTo>
                      <a:cubicBezTo>
                        <a:pt x="736" y="304"/>
                        <a:pt x="736" y="297"/>
                        <a:pt x="736" y="289"/>
                      </a:cubicBezTo>
                      <a:cubicBezTo>
                        <a:pt x="736" y="282"/>
                        <a:pt x="736" y="274"/>
                        <a:pt x="736" y="268"/>
                      </a:cubicBezTo>
                      <a:cubicBezTo>
                        <a:pt x="736" y="261"/>
                        <a:pt x="737" y="254"/>
                        <a:pt x="737" y="249"/>
                      </a:cubicBezTo>
                      <a:cubicBezTo>
                        <a:pt x="647" y="238"/>
                        <a:pt x="647" y="238"/>
                        <a:pt x="647" y="238"/>
                      </a:cubicBezTo>
                      <a:moveTo>
                        <a:pt x="737" y="238"/>
                      </a:moveTo>
                      <a:cubicBezTo>
                        <a:pt x="678" y="238"/>
                        <a:pt x="678" y="238"/>
                        <a:pt x="678" y="238"/>
                      </a:cubicBezTo>
                      <a:cubicBezTo>
                        <a:pt x="737" y="245"/>
                        <a:pt x="737" y="245"/>
                        <a:pt x="737" y="245"/>
                      </a:cubicBezTo>
                      <a:cubicBezTo>
                        <a:pt x="737" y="242"/>
                        <a:pt x="737" y="240"/>
                        <a:pt x="737" y="238"/>
                      </a:cubicBezTo>
                      <a:moveTo>
                        <a:pt x="870" y="238"/>
                      </a:moveTo>
                      <a:cubicBezTo>
                        <a:pt x="739" y="238"/>
                        <a:pt x="739" y="238"/>
                        <a:pt x="739" y="238"/>
                      </a:cubicBezTo>
                      <a:cubicBezTo>
                        <a:pt x="739" y="240"/>
                        <a:pt x="739" y="242"/>
                        <a:pt x="739" y="245"/>
                      </a:cubicBezTo>
                      <a:cubicBezTo>
                        <a:pt x="864" y="258"/>
                        <a:pt x="864" y="258"/>
                        <a:pt x="864" y="258"/>
                      </a:cubicBezTo>
                      <a:cubicBezTo>
                        <a:pt x="866" y="251"/>
                        <a:pt x="868" y="244"/>
                        <a:pt x="870" y="238"/>
                      </a:cubicBezTo>
                      <a:moveTo>
                        <a:pt x="476" y="219"/>
                      </a:moveTo>
                      <a:cubicBezTo>
                        <a:pt x="477" y="220"/>
                        <a:pt x="477" y="222"/>
                        <a:pt x="477" y="224"/>
                      </a:cubicBezTo>
                      <a:cubicBezTo>
                        <a:pt x="477" y="227"/>
                        <a:pt x="477" y="231"/>
                        <a:pt x="477" y="235"/>
                      </a:cubicBezTo>
                      <a:cubicBezTo>
                        <a:pt x="620" y="235"/>
                        <a:pt x="620" y="235"/>
                        <a:pt x="620" y="235"/>
                      </a:cubicBezTo>
                      <a:cubicBezTo>
                        <a:pt x="476" y="219"/>
                        <a:pt x="476" y="219"/>
                        <a:pt x="476" y="219"/>
                      </a:cubicBezTo>
                      <a:moveTo>
                        <a:pt x="735" y="109"/>
                      </a:moveTo>
                      <a:cubicBezTo>
                        <a:pt x="102" y="109"/>
                        <a:pt x="102" y="109"/>
                        <a:pt x="102" y="109"/>
                      </a:cubicBezTo>
                      <a:cubicBezTo>
                        <a:pt x="102" y="235"/>
                        <a:pt x="102" y="235"/>
                        <a:pt x="102" y="235"/>
                      </a:cubicBezTo>
                      <a:cubicBezTo>
                        <a:pt x="474" y="235"/>
                        <a:pt x="474" y="235"/>
                        <a:pt x="474" y="235"/>
                      </a:cubicBezTo>
                      <a:cubicBezTo>
                        <a:pt x="473" y="231"/>
                        <a:pt x="473" y="228"/>
                        <a:pt x="473" y="224"/>
                      </a:cubicBezTo>
                      <a:cubicBezTo>
                        <a:pt x="473" y="222"/>
                        <a:pt x="473" y="220"/>
                        <a:pt x="473" y="218"/>
                      </a:cubicBezTo>
                      <a:cubicBezTo>
                        <a:pt x="374" y="207"/>
                        <a:pt x="374" y="207"/>
                        <a:pt x="374" y="207"/>
                      </a:cubicBezTo>
                      <a:cubicBezTo>
                        <a:pt x="472" y="217"/>
                        <a:pt x="472" y="217"/>
                        <a:pt x="472" y="217"/>
                      </a:cubicBezTo>
                      <a:cubicBezTo>
                        <a:pt x="472" y="208"/>
                        <a:pt x="471" y="200"/>
                        <a:pt x="471" y="191"/>
                      </a:cubicBezTo>
                      <a:cubicBezTo>
                        <a:pt x="470" y="181"/>
                        <a:pt x="470" y="171"/>
                        <a:pt x="470" y="163"/>
                      </a:cubicBezTo>
                      <a:cubicBezTo>
                        <a:pt x="469" y="146"/>
                        <a:pt x="469" y="135"/>
                        <a:pt x="469" y="135"/>
                      </a:cubicBezTo>
                      <a:cubicBezTo>
                        <a:pt x="469" y="135"/>
                        <a:pt x="470" y="146"/>
                        <a:pt x="472" y="163"/>
                      </a:cubicBezTo>
                      <a:cubicBezTo>
                        <a:pt x="473" y="171"/>
                        <a:pt x="473" y="181"/>
                        <a:pt x="474" y="191"/>
                      </a:cubicBezTo>
                      <a:cubicBezTo>
                        <a:pt x="475" y="200"/>
                        <a:pt x="476" y="209"/>
                        <a:pt x="476" y="218"/>
                      </a:cubicBezTo>
                      <a:cubicBezTo>
                        <a:pt x="648" y="235"/>
                        <a:pt x="648" y="235"/>
                        <a:pt x="648" y="235"/>
                      </a:cubicBezTo>
                      <a:cubicBezTo>
                        <a:pt x="738" y="235"/>
                        <a:pt x="738" y="235"/>
                        <a:pt x="738" y="235"/>
                      </a:cubicBezTo>
                      <a:cubicBezTo>
                        <a:pt x="738" y="232"/>
                        <a:pt x="738" y="230"/>
                        <a:pt x="738" y="230"/>
                      </a:cubicBezTo>
                      <a:cubicBezTo>
                        <a:pt x="738" y="230"/>
                        <a:pt x="738" y="232"/>
                        <a:pt x="738" y="235"/>
                      </a:cubicBezTo>
                      <a:cubicBezTo>
                        <a:pt x="871" y="235"/>
                        <a:pt x="871" y="235"/>
                        <a:pt x="871" y="235"/>
                      </a:cubicBezTo>
                      <a:cubicBezTo>
                        <a:pt x="873" y="228"/>
                        <a:pt x="875" y="224"/>
                        <a:pt x="875" y="224"/>
                      </a:cubicBezTo>
                      <a:cubicBezTo>
                        <a:pt x="875" y="224"/>
                        <a:pt x="875" y="224"/>
                        <a:pt x="875" y="224"/>
                      </a:cubicBezTo>
                      <a:cubicBezTo>
                        <a:pt x="875" y="224"/>
                        <a:pt x="875" y="224"/>
                        <a:pt x="875" y="224"/>
                      </a:cubicBezTo>
                      <a:cubicBezTo>
                        <a:pt x="875" y="224"/>
                        <a:pt x="875" y="217"/>
                        <a:pt x="876" y="208"/>
                      </a:cubicBezTo>
                      <a:cubicBezTo>
                        <a:pt x="876" y="199"/>
                        <a:pt x="877" y="188"/>
                        <a:pt x="879" y="177"/>
                      </a:cubicBezTo>
                      <a:cubicBezTo>
                        <a:pt x="760" y="121"/>
                        <a:pt x="760" y="121"/>
                        <a:pt x="760" y="121"/>
                      </a:cubicBezTo>
                      <a:cubicBezTo>
                        <a:pt x="758" y="122"/>
                        <a:pt x="756" y="123"/>
                        <a:pt x="756" y="123"/>
                      </a:cubicBezTo>
                      <a:cubicBezTo>
                        <a:pt x="756" y="123"/>
                        <a:pt x="757" y="122"/>
                        <a:pt x="759" y="120"/>
                      </a:cubicBezTo>
                      <a:cubicBezTo>
                        <a:pt x="735" y="109"/>
                        <a:pt x="735" y="109"/>
                        <a:pt x="735" y="109"/>
                      </a:cubicBezTo>
                      <a:moveTo>
                        <a:pt x="50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83"/>
                        <a:pt x="0" y="983"/>
                        <a:pt x="0" y="983"/>
                      </a:cubicBezTo>
                      <a:cubicBezTo>
                        <a:pt x="1586" y="983"/>
                        <a:pt x="1586" y="983"/>
                        <a:pt x="1586" y="983"/>
                      </a:cubicBezTo>
                      <a:cubicBezTo>
                        <a:pt x="1586" y="214"/>
                        <a:pt x="1586" y="214"/>
                        <a:pt x="1586" y="214"/>
                      </a:cubicBezTo>
                      <a:cubicBezTo>
                        <a:pt x="1472" y="235"/>
                        <a:pt x="1472" y="235"/>
                        <a:pt x="1472" y="235"/>
                      </a:cubicBezTo>
                      <a:cubicBezTo>
                        <a:pt x="1496" y="235"/>
                        <a:pt x="1496" y="235"/>
                        <a:pt x="1496" y="235"/>
                      </a:cubicBezTo>
                      <a:cubicBezTo>
                        <a:pt x="1496" y="238"/>
                        <a:pt x="1496" y="238"/>
                        <a:pt x="1496" y="238"/>
                      </a:cubicBezTo>
                      <a:cubicBezTo>
                        <a:pt x="1454" y="238"/>
                        <a:pt x="1454" y="238"/>
                        <a:pt x="1454" y="238"/>
                      </a:cubicBezTo>
                      <a:cubicBezTo>
                        <a:pt x="1331" y="261"/>
                        <a:pt x="1331" y="261"/>
                        <a:pt x="1331" y="261"/>
                      </a:cubicBezTo>
                      <a:cubicBezTo>
                        <a:pt x="1332" y="264"/>
                        <a:pt x="1334" y="267"/>
                        <a:pt x="1335" y="271"/>
                      </a:cubicBezTo>
                      <a:cubicBezTo>
                        <a:pt x="1338" y="279"/>
                        <a:pt x="1341" y="288"/>
                        <a:pt x="1344" y="295"/>
                      </a:cubicBezTo>
                      <a:cubicBezTo>
                        <a:pt x="1346" y="302"/>
                        <a:pt x="1347" y="306"/>
                        <a:pt x="1347" y="306"/>
                      </a:cubicBezTo>
                      <a:cubicBezTo>
                        <a:pt x="1347" y="306"/>
                        <a:pt x="1345" y="302"/>
                        <a:pt x="1342" y="296"/>
                      </a:cubicBezTo>
                      <a:cubicBezTo>
                        <a:pt x="1339" y="289"/>
                        <a:pt x="1335" y="281"/>
                        <a:pt x="1331" y="272"/>
                      </a:cubicBezTo>
                      <a:cubicBezTo>
                        <a:pt x="1330" y="269"/>
                        <a:pt x="1329" y="265"/>
                        <a:pt x="1327" y="262"/>
                      </a:cubicBezTo>
                      <a:cubicBezTo>
                        <a:pt x="1207" y="284"/>
                        <a:pt x="1207" y="284"/>
                        <a:pt x="1207" y="284"/>
                      </a:cubicBezTo>
                      <a:cubicBezTo>
                        <a:pt x="1202" y="316"/>
                        <a:pt x="1202" y="316"/>
                        <a:pt x="1202" y="316"/>
                      </a:cubicBezTo>
                      <a:cubicBezTo>
                        <a:pt x="1294" y="344"/>
                        <a:pt x="1294" y="344"/>
                        <a:pt x="1294" y="344"/>
                      </a:cubicBezTo>
                      <a:cubicBezTo>
                        <a:pt x="1296" y="340"/>
                        <a:pt x="1298" y="337"/>
                        <a:pt x="1300" y="334"/>
                      </a:cubicBezTo>
                      <a:cubicBezTo>
                        <a:pt x="1304" y="327"/>
                        <a:pt x="1307" y="323"/>
                        <a:pt x="1307" y="323"/>
                      </a:cubicBezTo>
                      <a:cubicBezTo>
                        <a:pt x="1307" y="323"/>
                        <a:pt x="1305" y="327"/>
                        <a:pt x="1302" y="334"/>
                      </a:cubicBezTo>
                      <a:cubicBezTo>
                        <a:pt x="1301" y="338"/>
                        <a:pt x="1299" y="341"/>
                        <a:pt x="1297" y="345"/>
                      </a:cubicBezTo>
                      <a:cubicBezTo>
                        <a:pt x="1362" y="365"/>
                        <a:pt x="1362" y="365"/>
                        <a:pt x="1362" y="365"/>
                      </a:cubicBezTo>
                      <a:cubicBezTo>
                        <a:pt x="1381" y="365"/>
                        <a:pt x="1381" y="365"/>
                        <a:pt x="1381" y="365"/>
                      </a:cubicBezTo>
                      <a:cubicBezTo>
                        <a:pt x="1387" y="354"/>
                        <a:pt x="1393" y="344"/>
                        <a:pt x="1398" y="336"/>
                      </a:cubicBezTo>
                      <a:cubicBezTo>
                        <a:pt x="1403" y="328"/>
                        <a:pt x="1407" y="323"/>
                        <a:pt x="1407" y="323"/>
                      </a:cubicBezTo>
                      <a:cubicBezTo>
                        <a:pt x="1407" y="323"/>
                        <a:pt x="1404" y="329"/>
                        <a:pt x="1400" y="337"/>
                      </a:cubicBezTo>
                      <a:cubicBezTo>
                        <a:pt x="1396" y="345"/>
                        <a:pt x="1391" y="355"/>
                        <a:pt x="1385" y="365"/>
                      </a:cubicBezTo>
                      <a:cubicBezTo>
                        <a:pt x="1496" y="365"/>
                        <a:pt x="1496" y="365"/>
                        <a:pt x="1496" y="365"/>
                      </a:cubicBezTo>
                      <a:cubicBezTo>
                        <a:pt x="1496" y="368"/>
                        <a:pt x="1496" y="368"/>
                        <a:pt x="1496" y="368"/>
                      </a:cubicBezTo>
                      <a:cubicBezTo>
                        <a:pt x="1383" y="368"/>
                        <a:pt x="1383" y="368"/>
                        <a:pt x="1383" y="368"/>
                      </a:cubicBezTo>
                      <a:cubicBezTo>
                        <a:pt x="1383" y="368"/>
                        <a:pt x="1383" y="369"/>
                        <a:pt x="1383" y="369"/>
                      </a:cubicBezTo>
                      <a:cubicBezTo>
                        <a:pt x="1382" y="370"/>
                        <a:pt x="1382" y="370"/>
                        <a:pt x="1382" y="371"/>
                      </a:cubicBezTo>
                      <a:cubicBezTo>
                        <a:pt x="1575" y="430"/>
                        <a:pt x="1575" y="430"/>
                        <a:pt x="1575" y="430"/>
                      </a:cubicBezTo>
                      <a:cubicBezTo>
                        <a:pt x="1380" y="374"/>
                        <a:pt x="1380" y="374"/>
                        <a:pt x="1380" y="374"/>
                      </a:cubicBezTo>
                      <a:cubicBezTo>
                        <a:pt x="1374" y="384"/>
                        <a:pt x="1368" y="393"/>
                        <a:pt x="1364" y="400"/>
                      </a:cubicBezTo>
                      <a:cubicBezTo>
                        <a:pt x="1359" y="409"/>
                        <a:pt x="1355" y="414"/>
                        <a:pt x="1355" y="414"/>
                      </a:cubicBezTo>
                      <a:cubicBezTo>
                        <a:pt x="1355" y="414"/>
                        <a:pt x="1357" y="408"/>
                        <a:pt x="1362" y="399"/>
                      </a:cubicBezTo>
                      <a:cubicBezTo>
                        <a:pt x="1366" y="392"/>
                        <a:pt x="1371" y="383"/>
                        <a:pt x="1376" y="373"/>
                      </a:cubicBezTo>
                      <a:cubicBezTo>
                        <a:pt x="1358" y="368"/>
                        <a:pt x="1358" y="368"/>
                        <a:pt x="1358" y="368"/>
                      </a:cubicBezTo>
                      <a:cubicBezTo>
                        <a:pt x="1287" y="368"/>
                        <a:pt x="1287" y="368"/>
                        <a:pt x="1287" y="368"/>
                      </a:cubicBezTo>
                      <a:cubicBezTo>
                        <a:pt x="1283" y="374"/>
                        <a:pt x="1280" y="380"/>
                        <a:pt x="1277" y="385"/>
                      </a:cubicBezTo>
                      <a:cubicBezTo>
                        <a:pt x="1275" y="389"/>
                        <a:pt x="1274" y="392"/>
                        <a:pt x="1272" y="394"/>
                      </a:cubicBezTo>
                      <a:cubicBezTo>
                        <a:pt x="1319" y="422"/>
                        <a:pt x="1319" y="422"/>
                        <a:pt x="1319" y="422"/>
                      </a:cubicBezTo>
                      <a:cubicBezTo>
                        <a:pt x="1323" y="421"/>
                        <a:pt x="1327" y="419"/>
                        <a:pt x="1330" y="418"/>
                      </a:cubicBezTo>
                      <a:cubicBezTo>
                        <a:pt x="1336" y="415"/>
                        <a:pt x="1340" y="414"/>
                        <a:pt x="1340" y="414"/>
                      </a:cubicBezTo>
                      <a:cubicBezTo>
                        <a:pt x="1340" y="414"/>
                        <a:pt x="1336" y="417"/>
                        <a:pt x="1331" y="420"/>
                      </a:cubicBezTo>
                      <a:cubicBezTo>
                        <a:pt x="1328" y="421"/>
                        <a:pt x="1326" y="423"/>
                        <a:pt x="1322" y="424"/>
                      </a:cubicBezTo>
                      <a:cubicBezTo>
                        <a:pt x="1394" y="469"/>
                        <a:pt x="1394" y="469"/>
                        <a:pt x="1394" y="469"/>
                      </a:cubicBezTo>
                      <a:cubicBezTo>
                        <a:pt x="1403" y="465"/>
                        <a:pt x="1411" y="461"/>
                        <a:pt x="1420" y="457"/>
                      </a:cubicBezTo>
                      <a:cubicBezTo>
                        <a:pt x="1412" y="461"/>
                        <a:pt x="1403" y="465"/>
                        <a:pt x="1395" y="469"/>
                      </a:cubicBezTo>
                      <a:cubicBezTo>
                        <a:pt x="1436" y="495"/>
                        <a:pt x="1436" y="495"/>
                        <a:pt x="1436" y="495"/>
                      </a:cubicBezTo>
                      <a:cubicBezTo>
                        <a:pt x="1496" y="495"/>
                        <a:pt x="1496" y="495"/>
                        <a:pt x="1496" y="495"/>
                      </a:cubicBezTo>
                      <a:cubicBezTo>
                        <a:pt x="1496" y="498"/>
                        <a:pt x="1496" y="498"/>
                        <a:pt x="1496" y="498"/>
                      </a:cubicBezTo>
                      <a:cubicBezTo>
                        <a:pt x="1441" y="498"/>
                        <a:pt x="1441" y="498"/>
                        <a:pt x="1441" y="498"/>
                      </a:cubicBezTo>
                      <a:cubicBezTo>
                        <a:pt x="1575" y="581"/>
                        <a:pt x="1575" y="581"/>
                        <a:pt x="1575" y="581"/>
                      </a:cubicBezTo>
                      <a:cubicBezTo>
                        <a:pt x="1436" y="498"/>
                        <a:pt x="1436" y="498"/>
                        <a:pt x="1436" y="498"/>
                      </a:cubicBezTo>
                      <a:cubicBezTo>
                        <a:pt x="1339" y="498"/>
                        <a:pt x="1339" y="498"/>
                        <a:pt x="1339" y="498"/>
                      </a:cubicBezTo>
                      <a:cubicBezTo>
                        <a:pt x="1339" y="498"/>
                        <a:pt x="1338" y="498"/>
                        <a:pt x="1337" y="499"/>
                      </a:cubicBezTo>
                      <a:cubicBezTo>
                        <a:pt x="1268" y="533"/>
                        <a:pt x="1268" y="533"/>
                        <a:pt x="1268" y="533"/>
                      </a:cubicBezTo>
                      <a:cubicBezTo>
                        <a:pt x="1319" y="624"/>
                        <a:pt x="1319" y="624"/>
                        <a:pt x="1319" y="624"/>
                      </a:cubicBezTo>
                      <a:cubicBezTo>
                        <a:pt x="1496" y="624"/>
                        <a:pt x="1496" y="624"/>
                        <a:pt x="1496" y="624"/>
                      </a:cubicBezTo>
                      <a:cubicBezTo>
                        <a:pt x="1496" y="627"/>
                        <a:pt x="1496" y="627"/>
                        <a:pt x="1496" y="627"/>
                      </a:cubicBezTo>
                      <a:cubicBezTo>
                        <a:pt x="1321" y="627"/>
                        <a:pt x="1321" y="627"/>
                        <a:pt x="1321" y="627"/>
                      </a:cubicBezTo>
                      <a:cubicBezTo>
                        <a:pt x="1392" y="754"/>
                        <a:pt x="1392" y="754"/>
                        <a:pt x="1392" y="754"/>
                      </a:cubicBezTo>
                      <a:cubicBezTo>
                        <a:pt x="1496" y="754"/>
                        <a:pt x="1496" y="754"/>
                        <a:pt x="1496" y="754"/>
                      </a:cubicBezTo>
                      <a:cubicBezTo>
                        <a:pt x="1496" y="757"/>
                        <a:pt x="1496" y="757"/>
                        <a:pt x="1496" y="757"/>
                      </a:cubicBezTo>
                      <a:cubicBezTo>
                        <a:pt x="1394" y="757"/>
                        <a:pt x="1394" y="757"/>
                        <a:pt x="1394" y="757"/>
                      </a:cubicBezTo>
                      <a:cubicBezTo>
                        <a:pt x="1408" y="783"/>
                        <a:pt x="1408" y="783"/>
                        <a:pt x="1408" y="783"/>
                      </a:cubicBezTo>
                      <a:cubicBezTo>
                        <a:pt x="1414" y="779"/>
                        <a:pt x="1420" y="776"/>
                        <a:pt x="1427" y="772"/>
                      </a:cubicBezTo>
                      <a:cubicBezTo>
                        <a:pt x="1421" y="776"/>
                        <a:pt x="1415" y="780"/>
                        <a:pt x="1409" y="783"/>
                      </a:cubicBezTo>
                      <a:cubicBezTo>
                        <a:pt x="1447" y="850"/>
                        <a:pt x="1447" y="850"/>
                        <a:pt x="1447" y="850"/>
                      </a:cubicBezTo>
                      <a:cubicBezTo>
                        <a:pt x="1524" y="850"/>
                        <a:pt x="1524" y="850"/>
                        <a:pt x="1524" y="850"/>
                      </a:cubicBezTo>
                      <a:cubicBezTo>
                        <a:pt x="1524" y="869"/>
                        <a:pt x="1524" y="869"/>
                        <a:pt x="1524" y="869"/>
                      </a:cubicBezTo>
                      <a:cubicBezTo>
                        <a:pt x="1503" y="869"/>
                        <a:pt x="1503" y="869"/>
                        <a:pt x="1503" y="869"/>
                      </a:cubicBezTo>
                      <a:cubicBezTo>
                        <a:pt x="1503" y="902"/>
                        <a:pt x="1503" y="902"/>
                        <a:pt x="1503" y="902"/>
                      </a:cubicBezTo>
                      <a:cubicBezTo>
                        <a:pt x="1489" y="902"/>
                        <a:pt x="1489" y="902"/>
                        <a:pt x="1489" y="902"/>
                      </a:cubicBezTo>
                      <a:cubicBezTo>
                        <a:pt x="1489" y="869"/>
                        <a:pt x="1489" y="869"/>
                        <a:pt x="1489" y="869"/>
                      </a:cubicBezTo>
                      <a:cubicBezTo>
                        <a:pt x="1457" y="869"/>
                        <a:pt x="1457" y="869"/>
                        <a:pt x="1457" y="869"/>
                      </a:cubicBezTo>
                      <a:cubicBezTo>
                        <a:pt x="1505" y="954"/>
                        <a:pt x="1505" y="954"/>
                        <a:pt x="1505" y="954"/>
                      </a:cubicBezTo>
                      <a:cubicBezTo>
                        <a:pt x="1456" y="869"/>
                        <a:pt x="1456" y="869"/>
                        <a:pt x="1456" y="869"/>
                      </a:cubicBezTo>
                      <a:cubicBezTo>
                        <a:pt x="1373" y="869"/>
                        <a:pt x="1373" y="869"/>
                        <a:pt x="1373" y="869"/>
                      </a:cubicBezTo>
                      <a:cubicBezTo>
                        <a:pt x="1373" y="902"/>
                        <a:pt x="1373" y="902"/>
                        <a:pt x="1373" y="902"/>
                      </a:cubicBezTo>
                      <a:cubicBezTo>
                        <a:pt x="1360" y="902"/>
                        <a:pt x="1360" y="902"/>
                        <a:pt x="1360" y="902"/>
                      </a:cubicBezTo>
                      <a:cubicBezTo>
                        <a:pt x="1360" y="869"/>
                        <a:pt x="1360" y="869"/>
                        <a:pt x="1360" y="869"/>
                      </a:cubicBezTo>
                      <a:cubicBezTo>
                        <a:pt x="1244" y="869"/>
                        <a:pt x="1244" y="869"/>
                        <a:pt x="1244" y="869"/>
                      </a:cubicBezTo>
                      <a:cubicBezTo>
                        <a:pt x="1244" y="902"/>
                        <a:pt x="1244" y="902"/>
                        <a:pt x="1244" y="902"/>
                      </a:cubicBezTo>
                      <a:cubicBezTo>
                        <a:pt x="1230" y="902"/>
                        <a:pt x="1230" y="902"/>
                        <a:pt x="1230" y="902"/>
                      </a:cubicBezTo>
                      <a:cubicBezTo>
                        <a:pt x="1230" y="869"/>
                        <a:pt x="1230" y="869"/>
                        <a:pt x="1230" y="869"/>
                      </a:cubicBezTo>
                      <a:cubicBezTo>
                        <a:pt x="1114" y="869"/>
                        <a:pt x="1114" y="869"/>
                        <a:pt x="1114" y="869"/>
                      </a:cubicBezTo>
                      <a:cubicBezTo>
                        <a:pt x="1114" y="902"/>
                        <a:pt x="1114" y="902"/>
                        <a:pt x="1114" y="902"/>
                      </a:cubicBezTo>
                      <a:cubicBezTo>
                        <a:pt x="1101" y="902"/>
                        <a:pt x="1101" y="902"/>
                        <a:pt x="1101" y="902"/>
                      </a:cubicBezTo>
                      <a:cubicBezTo>
                        <a:pt x="1101" y="869"/>
                        <a:pt x="1101" y="869"/>
                        <a:pt x="1101" y="869"/>
                      </a:cubicBezTo>
                      <a:cubicBezTo>
                        <a:pt x="984" y="869"/>
                        <a:pt x="984" y="869"/>
                        <a:pt x="984" y="869"/>
                      </a:cubicBezTo>
                      <a:cubicBezTo>
                        <a:pt x="984" y="902"/>
                        <a:pt x="984" y="902"/>
                        <a:pt x="984" y="902"/>
                      </a:cubicBezTo>
                      <a:cubicBezTo>
                        <a:pt x="971" y="902"/>
                        <a:pt x="971" y="902"/>
                        <a:pt x="971" y="902"/>
                      </a:cubicBezTo>
                      <a:cubicBezTo>
                        <a:pt x="971" y="869"/>
                        <a:pt x="971" y="869"/>
                        <a:pt x="971" y="869"/>
                      </a:cubicBezTo>
                      <a:cubicBezTo>
                        <a:pt x="855" y="869"/>
                        <a:pt x="855" y="869"/>
                        <a:pt x="855" y="869"/>
                      </a:cubicBezTo>
                      <a:cubicBezTo>
                        <a:pt x="855" y="902"/>
                        <a:pt x="855" y="902"/>
                        <a:pt x="855" y="902"/>
                      </a:cubicBezTo>
                      <a:cubicBezTo>
                        <a:pt x="842" y="902"/>
                        <a:pt x="842" y="902"/>
                        <a:pt x="842" y="902"/>
                      </a:cubicBezTo>
                      <a:cubicBezTo>
                        <a:pt x="842" y="869"/>
                        <a:pt x="842" y="869"/>
                        <a:pt x="842" y="869"/>
                      </a:cubicBezTo>
                      <a:cubicBezTo>
                        <a:pt x="725" y="869"/>
                        <a:pt x="725" y="869"/>
                        <a:pt x="725" y="869"/>
                      </a:cubicBezTo>
                      <a:cubicBezTo>
                        <a:pt x="725" y="902"/>
                        <a:pt x="725" y="902"/>
                        <a:pt x="725" y="902"/>
                      </a:cubicBezTo>
                      <a:cubicBezTo>
                        <a:pt x="712" y="902"/>
                        <a:pt x="712" y="902"/>
                        <a:pt x="712" y="902"/>
                      </a:cubicBezTo>
                      <a:cubicBezTo>
                        <a:pt x="712" y="869"/>
                        <a:pt x="712" y="869"/>
                        <a:pt x="712" y="869"/>
                      </a:cubicBezTo>
                      <a:cubicBezTo>
                        <a:pt x="596" y="869"/>
                        <a:pt x="596" y="869"/>
                        <a:pt x="596" y="869"/>
                      </a:cubicBezTo>
                      <a:cubicBezTo>
                        <a:pt x="596" y="902"/>
                        <a:pt x="596" y="902"/>
                        <a:pt x="596" y="902"/>
                      </a:cubicBezTo>
                      <a:cubicBezTo>
                        <a:pt x="582" y="902"/>
                        <a:pt x="582" y="902"/>
                        <a:pt x="582" y="902"/>
                      </a:cubicBezTo>
                      <a:cubicBezTo>
                        <a:pt x="582" y="869"/>
                        <a:pt x="582" y="869"/>
                        <a:pt x="582" y="869"/>
                      </a:cubicBezTo>
                      <a:cubicBezTo>
                        <a:pt x="466" y="869"/>
                        <a:pt x="466" y="869"/>
                        <a:pt x="466" y="869"/>
                      </a:cubicBezTo>
                      <a:cubicBezTo>
                        <a:pt x="466" y="902"/>
                        <a:pt x="466" y="902"/>
                        <a:pt x="466" y="902"/>
                      </a:cubicBezTo>
                      <a:cubicBezTo>
                        <a:pt x="453" y="902"/>
                        <a:pt x="453" y="902"/>
                        <a:pt x="453" y="902"/>
                      </a:cubicBezTo>
                      <a:cubicBezTo>
                        <a:pt x="453" y="869"/>
                        <a:pt x="453" y="869"/>
                        <a:pt x="453" y="869"/>
                      </a:cubicBezTo>
                      <a:cubicBezTo>
                        <a:pt x="336" y="869"/>
                        <a:pt x="336" y="869"/>
                        <a:pt x="336" y="869"/>
                      </a:cubicBezTo>
                      <a:cubicBezTo>
                        <a:pt x="336" y="902"/>
                        <a:pt x="336" y="902"/>
                        <a:pt x="336" y="902"/>
                      </a:cubicBezTo>
                      <a:cubicBezTo>
                        <a:pt x="323" y="902"/>
                        <a:pt x="323" y="902"/>
                        <a:pt x="323" y="902"/>
                      </a:cubicBezTo>
                      <a:cubicBezTo>
                        <a:pt x="323" y="869"/>
                        <a:pt x="323" y="869"/>
                        <a:pt x="323" y="869"/>
                      </a:cubicBezTo>
                      <a:cubicBezTo>
                        <a:pt x="207" y="869"/>
                        <a:pt x="207" y="869"/>
                        <a:pt x="207" y="869"/>
                      </a:cubicBezTo>
                      <a:cubicBezTo>
                        <a:pt x="207" y="902"/>
                        <a:pt x="207" y="902"/>
                        <a:pt x="207" y="902"/>
                      </a:cubicBezTo>
                      <a:cubicBezTo>
                        <a:pt x="194" y="902"/>
                        <a:pt x="194" y="902"/>
                        <a:pt x="194" y="902"/>
                      </a:cubicBezTo>
                      <a:cubicBezTo>
                        <a:pt x="194" y="869"/>
                        <a:pt x="194" y="869"/>
                        <a:pt x="194" y="869"/>
                      </a:cubicBezTo>
                      <a:cubicBezTo>
                        <a:pt x="102" y="869"/>
                        <a:pt x="102" y="869"/>
                        <a:pt x="102" y="869"/>
                      </a:cubicBezTo>
                      <a:cubicBezTo>
                        <a:pt x="83" y="869"/>
                        <a:pt x="83" y="869"/>
                        <a:pt x="83" y="869"/>
                      </a:cubicBezTo>
                      <a:cubicBezTo>
                        <a:pt x="83" y="850"/>
                        <a:pt x="83" y="850"/>
                        <a:pt x="83" y="850"/>
                      </a:cubicBezTo>
                      <a:cubicBezTo>
                        <a:pt x="83" y="762"/>
                        <a:pt x="83" y="762"/>
                        <a:pt x="83" y="762"/>
                      </a:cubicBezTo>
                      <a:cubicBezTo>
                        <a:pt x="54" y="762"/>
                        <a:pt x="54" y="762"/>
                        <a:pt x="54" y="762"/>
                      </a:cubicBezTo>
                      <a:cubicBezTo>
                        <a:pt x="54" y="749"/>
                        <a:pt x="54" y="749"/>
                        <a:pt x="54" y="749"/>
                      </a:cubicBezTo>
                      <a:cubicBezTo>
                        <a:pt x="83" y="749"/>
                        <a:pt x="83" y="749"/>
                        <a:pt x="83" y="749"/>
                      </a:cubicBezTo>
                      <a:cubicBezTo>
                        <a:pt x="83" y="632"/>
                        <a:pt x="83" y="632"/>
                        <a:pt x="83" y="632"/>
                      </a:cubicBezTo>
                      <a:cubicBezTo>
                        <a:pt x="54" y="632"/>
                        <a:pt x="54" y="632"/>
                        <a:pt x="54" y="632"/>
                      </a:cubicBezTo>
                      <a:cubicBezTo>
                        <a:pt x="54" y="619"/>
                        <a:pt x="54" y="619"/>
                        <a:pt x="54" y="619"/>
                      </a:cubicBezTo>
                      <a:cubicBezTo>
                        <a:pt x="83" y="619"/>
                        <a:pt x="83" y="619"/>
                        <a:pt x="83" y="619"/>
                      </a:cubicBezTo>
                      <a:cubicBezTo>
                        <a:pt x="83" y="503"/>
                        <a:pt x="83" y="503"/>
                        <a:pt x="83" y="503"/>
                      </a:cubicBezTo>
                      <a:cubicBezTo>
                        <a:pt x="54" y="503"/>
                        <a:pt x="54" y="503"/>
                        <a:pt x="54" y="503"/>
                      </a:cubicBezTo>
                      <a:cubicBezTo>
                        <a:pt x="54" y="489"/>
                        <a:pt x="54" y="489"/>
                        <a:pt x="54" y="489"/>
                      </a:cubicBezTo>
                      <a:cubicBezTo>
                        <a:pt x="83" y="489"/>
                        <a:pt x="83" y="489"/>
                        <a:pt x="83" y="489"/>
                      </a:cubicBezTo>
                      <a:cubicBezTo>
                        <a:pt x="83" y="373"/>
                        <a:pt x="83" y="373"/>
                        <a:pt x="83" y="373"/>
                      </a:cubicBezTo>
                      <a:cubicBezTo>
                        <a:pt x="54" y="373"/>
                        <a:pt x="54" y="373"/>
                        <a:pt x="54" y="373"/>
                      </a:cubicBezTo>
                      <a:cubicBezTo>
                        <a:pt x="54" y="360"/>
                        <a:pt x="54" y="360"/>
                        <a:pt x="54" y="360"/>
                      </a:cubicBezTo>
                      <a:cubicBezTo>
                        <a:pt x="83" y="360"/>
                        <a:pt x="83" y="360"/>
                        <a:pt x="83" y="360"/>
                      </a:cubicBezTo>
                      <a:cubicBezTo>
                        <a:pt x="83" y="244"/>
                        <a:pt x="83" y="244"/>
                        <a:pt x="83" y="244"/>
                      </a:cubicBezTo>
                      <a:cubicBezTo>
                        <a:pt x="54" y="244"/>
                        <a:pt x="54" y="244"/>
                        <a:pt x="54" y="244"/>
                      </a:cubicBezTo>
                      <a:cubicBezTo>
                        <a:pt x="54" y="230"/>
                        <a:pt x="54" y="230"/>
                        <a:pt x="54" y="230"/>
                      </a:cubicBezTo>
                      <a:cubicBezTo>
                        <a:pt x="83" y="230"/>
                        <a:pt x="83" y="230"/>
                        <a:pt x="83" y="230"/>
                      </a:cubicBezTo>
                      <a:cubicBezTo>
                        <a:pt x="83" y="114"/>
                        <a:pt x="83" y="114"/>
                        <a:pt x="83" y="114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4" y="101"/>
                        <a:pt x="54" y="101"/>
                        <a:pt x="54" y="101"/>
                      </a:cubicBezTo>
                      <a:cubicBezTo>
                        <a:pt x="83" y="101"/>
                        <a:pt x="83" y="101"/>
                        <a:pt x="83" y="101"/>
                      </a:cubicBezTo>
                      <a:cubicBezTo>
                        <a:pt x="83" y="81"/>
                        <a:pt x="83" y="81"/>
                        <a:pt x="83" y="81"/>
                      </a:cubicBezTo>
                      <a:cubicBezTo>
                        <a:pt x="102" y="81"/>
                        <a:pt x="102" y="81"/>
                        <a:pt x="102" y="81"/>
                      </a:cubicBezTo>
                      <a:cubicBezTo>
                        <a:pt x="102" y="106"/>
                        <a:pt x="102" y="106"/>
                        <a:pt x="102" y="106"/>
                      </a:cubicBezTo>
                      <a:cubicBezTo>
                        <a:pt x="728" y="106"/>
                        <a:pt x="728" y="106"/>
                        <a:pt x="728" y="106"/>
                      </a:cubicBezTo>
                      <a:cubicBezTo>
                        <a:pt x="504" y="0"/>
                        <a:pt x="504" y="0"/>
                        <a:pt x="504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0" name="i$ḷïḑè">
                  <a:extLst>
                    <a:ext uri="{FF2B5EF4-FFF2-40B4-BE49-F238E27FC236}">
                      <a16:creationId xmlns:a16="http://schemas.microsoft.com/office/drawing/2014/main" xmlns="" id="{3F76F090-AE49-4B4F-85EE-02C193808F9B}"/>
                    </a:ext>
                  </a:extLst>
                </p:cNvPr>
                <p:cNvSpPr/>
                <p:nvPr/>
              </p:nvSpPr>
              <p:spPr bwMode="auto">
                <a:xfrm>
                  <a:off x="3122" y="1618"/>
                  <a:ext cx="868" cy="4"/>
                </a:xfrm>
                <a:custGeom>
                  <a:avLst/>
                  <a:gdLst>
                    <a:gd name="T0" fmla="*/ 859 w 868"/>
                    <a:gd name="T1" fmla="*/ 0 h 4"/>
                    <a:gd name="T2" fmla="*/ 0 w 868"/>
                    <a:gd name="T3" fmla="*/ 0 h 4"/>
                    <a:gd name="T4" fmla="*/ 0 w 868"/>
                    <a:gd name="T5" fmla="*/ 4 h 4"/>
                    <a:gd name="T6" fmla="*/ 868 w 868"/>
                    <a:gd name="T7" fmla="*/ 4 h 4"/>
                    <a:gd name="T8" fmla="*/ 859 w 868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8" h="4">
                      <a:moveTo>
                        <a:pt x="859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868" y="4"/>
                      </a:lnTo>
                      <a:lnTo>
                        <a:pt x="859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1" name="íṩḻídê">
                  <a:extLst>
                    <a:ext uri="{FF2B5EF4-FFF2-40B4-BE49-F238E27FC236}">
                      <a16:creationId xmlns:a16="http://schemas.microsoft.com/office/drawing/2014/main" xmlns="" id="{DC863191-A1B4-4BBF-BFF4-2B0BAF0E2ABD}"/>
                    </a:ext>
                  </a:extLst>
                </p:cNvPr>
                <p:cNvSpPr/>
                <p:nvPr/>
              </p:nvSpPr>
              <p:spPr bwMode="auto">
                <a:xfrm>
                  <a:off x="3122" y="1618"/>
                  <a:ext cx="868" cy="4"/>
                </a:xfrm>
                <a:custGeom>
                  <a:avLst/>
                  <a:gdLst>
                    <a:gd name="T0" fmla="*/ 859 w 868"/>
                    <a:gd name="T1" fmla="*/ 0 h 4"/>
                    <a:gd name="T2" fmla="*/ 0 w 868"/>
                    <a:gd name="T3" fmla="*/ 0 h 4"/>
                    <a:gd name="T4" fmla="*/ 0 w 868"/>
                    <a:gd name="T5" fmla="*/ 4 h 4"/>
                    <a:gd name="T6" fmla="*/ 868 w 868"/>
                    <a:gd name="T7" fmla="*/ 4 h 4"/>
                    <a:gd name="T8" fmla="*/ 859 w 868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8" h="4">
                      <a:moveTo>
                        <a:pt x="859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868" y="4"/>
                      </a:lnTo>
                      <a:lnTo>
                        <a:pt x="8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2" name="ïṩḷiďê">
                  <a:extLst>
                    <a:ext uri="{FF2B5EF4-FFF2-40B4-BE49-F238E27FC236}">
                      <a16:creationId xmlns:a16="http://schemas.microsoft.com/office/drawing/2014/main" xmlns="" id="{B43A89F3-9699-4D39-98CA-EA2E8EA0C502}"/>
                    </a:ext>
                  </a:extLst>
                </p:cNvPr>
                <p:cNvSpPr/>
                <p:nvPr/>
              </p:nvSpPr>
              <p:spPr bwMode="auto">
                <a:xfrm>
                  <a:off x="3122" y="1795"/>
                  <a:ext cx="1912" cy="4"/>
                </a:xfrm>
                <a:custGeom>
                  <a:avLst/>
                  <a:gdLst>
                    <a:gd name="T0" fmla="*/ 372 w 1394"/>
                    <a:gd name="T1" fmla="*/ 0 h 3"/>
                    <a:gd name="T2" fmla="*/ 0 w 1394"/>
                    <a:gd name="T3" fmla="*/ 0 h 3"/>
                    <a:gd name="T4" fmla="*/ 0 w 1394"/>
                    <a:gd name="T5" fmla="*/ 3 h 3"/>
                    <a:gd name="T6" fmla="*/ 372 w 1394"/>
                    <a:gd name="T7" fmla="*/ 3 h 3"/>
                    <a:gd name="T8" fmla="*/ 372 w 1394"/>
                    <a:gd name="T9" fmla="*/ 0 h 3"/>
                    <a:gd name="T10" fmla="*/ 518 w 1394"/>
                    <a:gd name="T11" fmla="*/ 0 h 3"/>
                    <a:gd name="T12" fmla="*/ 375 w 1394"/>
                    <a:gd name="T13" fmla="*/ 0 h 3"/>
                    <a:gd name="T14" fmla="*/ 376 w 1394"/>
                    <a:gd name="T15" fmla="*/ 3 h 3"/>
                    <a:gd name="T16" fmla="*/ 545 w 1394"/>
                    <a:gd name="T17" fmla="*/ 3 h 3"/>
                    <a:gd name="T18" fmla="*/ 518 w 1394"/>
                    <a:gd name="T19" fmla="*/ 0 h 3"/>
                    <a:gd name="T20" fmla="*/ 636 w 1394"/>
                    <a:gd name="T21" fmla="*/ 0 h 3"/>
                    <a:gd name="T22" fmla="*/ 546 w 1394"/>
                    <a:gd name="T23" fmla="*/ 0 h 3"/>
                    <a:gd name="T24" fmla="*/ 576 w 1394"/>
                    <a:gd name="T25" fmla="*/ 3 h 3"/>
                    <a:gd name="T26" fmla="*/ 635 w 1394"/>
                    <a:gd name="T27" fmla="*/ 3 h 3"/>
                    <a:gd name="T28" fmla="*/ 636 w 1394"/>
                    <a:gd name="T29" fmla="*/ 0 h 3"/>
                    <a:gd name="T30" fmla="*/ 769 w 1394"/>
                    <a:gd name="T31" fmla="*/ 0 h 3"/>
                    <a:gd name="T32" fmla="*/ 636 w 1394"/>
                    <a:gd name="T33" fmla="*/ 0 h 3"/>
                    <a:gd name="T34" fmla="*/ 637 w 1394"/>
                    <a:gd name="T35" fmla="*/ 3 h 3"/>
                    <a:gd name="T36" fmla="*/ 768 w 1394"/>
                    <a:gd name="T37" fmla="*/ 3 h 3"/>
                    <a:gd name="T38" fmla="*/ 768 w 1394"/>
                    <a:gd name="T39" fmla="*/ 2 h 3"/>
                    <a:gd name="T40" fmla="*/ 769 w 1394"/>
                    <a:gd name="T41" fmla="*/ 0 h 3"/>
                    <a:gd name="T42" fmla="*/ 1394 w 1394"/>
                    <a:gd name="T43" fmla="*/ 0 h 3"/>
                    <a:gd name="T44" fmla="*/ 1370 w 1394"/>
                    <a:gd name="T45" fmla="*/ 0 h 3"/>
                    <a:gd name="T46" fmla="*/ 1352 w 1394"/>
                    <a:gd name="T47" fmla="*/ 3 h 3"/>
                    <a:gd name="T48" fmla="*/ 1394 w 1394"/>
                    <a:gd name="T49" fmla="*/ 3 h 3"/>
                    <a:gd name="T50" fmla="*/ 1394 w 1394"/>
                    <a:gd name="T5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94" h="3">
                      <a:moveTo>
                        <a:pt x="37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72" y="3"/>
                        <a:pt x="372" y="3"/>
                        <a:pt x="372" y="3"/>
                      </a:cubicBezTo>
                      <a:cubicBezTo>
                        <a:pt x="372" y="2"/>
                        <a:pt x="372" y="1"/>
                        <a:pt x="372" y="0"/>
                      </a:cubicBezTo>
                      <a:moveTo>
                        <a:pt x="518" y="0"/>
                      </a:moveTo>
                      <a:cubicBezTo>
                        <a:pt x="375" y="0"/>
                        <a:pt x="375" y="0"/>
                        <a:pt x="375" y="0"/>
                      </a:cubicBezTo>
                      <a:cubicBezTo>
                        <a:pt x="375" y="1"/>
                        <a:pt x="376" y="2"/>
                        <a:pt x="376" y="3"/>
                      </a:cubicBezTo>
                      <a:cubicBezTo>
                        <a:pt x="545" y="3"/>
                        <a:pt x="545" y="3"/>
                        <a:pt x="545" y="3"/>
                      </a:cubicBezTo>
                      <a:cubicBezTo>
                        <a:pt x="518" y="0"/>
                        <a:pt x="518" y="0"/>
                        <a:pt x="518" y="0"/>
                      </a:cubicBezTo>
                      <a:moveTo>
                        <a:pt x="636" y="0"/>
                      </a:moveTo>
                      <a:cubicBezTo>
                        <a:pt x="546" y="0"/>
                        <a:pt x="546" y="0"/>
                        <a:pt x="546" y="0"/>
                      </a:cubicBezTo>
                      <a:cubicBezTo>
                        <a:pt x="576" y="3"/>
                        <a:pt x="576" y="3"/>
                        <a:pt x="576" y="3"/>
                      </a:cubicBezTo>
                      <a:cubicBezTo>
                        <a:pt x="635" y="3"/>
                        <a:pt x="635" y="3"/>
                        <a:pt x="635" y="3"/>
                      </a:cubicBezTo>
                      <a:cubicBezTo>
                        <a:pt x="636" y="2"/>
                        <a:pt x="636" y="1"/>
                        <a:pt x="636" y="0"/>
                      </a:cubicBezTo>
                      <a:moveTo>
                        <a:pt x="769" y="0"/>
                      </a:moveTo>
                      <a:cubicBezTo>
                        <a:pt x="636" y="0"/>
                        <a:pt x="636" y="0"/>
                        <a:pt x="636" y="0"/>
                      </a:cubicBezTo>
                      <a:cubicBezTo>
                        <a:pt x="637" y="1"/>
                        <a:pt x="637" y="2"/>
                        <a:pt x="637" y="3"/>
                      </a:cubicBezTo>
                      <a:cubicBezTo>
                        <a:pt x="768" y="3"/>
                        <a:pt x="768" y="3"/>
                        <a:pt x="768" y="3"/>
                      </a:cubicBezTo>
                      <a:cubicBezTo>
                        <a:pt x="768" y="3"/>
                        <a:pt x="768" y="3"/>
                        <a:pt x="768" y="2"/>
                      </a:cubicBezTo>
                      <a:cubicBezTo>
                        <a:pt x="768" y="2"/>
                        <a:pt x="768" y="1"/>
                        <a:pt x="769" y="0"/>
                      </a:cubicBezTo>
                      <a:moveTo>
                        <a:pt x="1394" y="0"/>
                      </a:moveTo>
                      <a:cubicBezTo>
                        <a:pt x="1370" y="0"/>
                        <a:pt x="1370" y="0"/>
                        <a:pt x="1370" y="0"/>
                      </a:cubicBezTo>
                      <a:cubicBezTo>
                        <a:pt x="1352" y="3"/>
                        <a:pt x="1352" y="3"/>
                        <a:pt x="1352" y="3"/>
                      </a:cubicBezTo>
                      <a:cubicBezTo>
                        <a:pt x="1394" y="3"/>
                        <a:pt x="1394" y="3"/>
                        <a:pt x="1394" y="3"/>
                      </a:cubicBezTo>
                      <a:cubicBezTo>
                        <a:pt x="1394" y="0"/>
                        <a:pt x="1394" y="0"/>
                        <a:pt x="139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3" name="ï$liḓè">
                  <a:extLst>
                    <a:ext uri="{FF2B5EF4-FFF2-40B4-BE49-F238E27FC236}">
                      <a16:creationId xmlns:a16="http://schemas.microsoft.com/office/drawing/2014/main" xmlns="" id="{F8F80565-BE41-4BC9-AA4E-29A7E7ADD96C}"/>
                    </a:ext>
                  </a:extLst>
                </p:cNvPr>
                <p:cNvSpPr/>
                <p:nvPr/>
              </p:nvSpPr>
              <p:spPr bwMode="auto">
                <a:xfrm>
                  <a:off x="3122" y="1973"/>
                  <a:ext cx="1912" cy="4"/>
                </a:xfrm>
                <a:custGeom>
                  <a:avLst/>
                  <a:gdLst>
                    <a:gd name="T0" fmla="*/ 676 w 1394"/>
                    <a:gd name="T1" fmla="*/ 0 h 3"/>
                    <a:gd name="T2" fmla="*/ 0 w 1394"/>
                    <a:gd name="T3" fmla="*/ 0 h 3"/>
                    <a:gd name="T4" fmla="*/ 0 w 1394"/>
                    <a:gd name="T5" fmla="*/ 3 h 3"/>
                    <a:gd name="T6" fmla="*/ 660 w 1394"/>
                    <a:gd name="T7" fmla="*/ 3 h 3"/>
                    <a:gd name="T8" fmla="*/ 676 w 1394"/>
                    <a:gd name="T9" fmla="*/ 0 h 3"/>
                    <a:gd name="T10" fmla="*/ 1245 w 1394"/>
                    <a:gd name="T11" fmla="*/ 0 h 3"/>
                    <a:gd name="T12" fmla="*/ 1186 w 1394"/>
                    <a:gd name="T13" fmla="*/ 0 h 3"/>
                    <a:gd name="T14" fmla="*/ 1185 w 1394"/>
                    <a:gd name="T15" fmla="*/ 3 h 3"/>
                    <a:gd name="T16" fmla="*/ 1256 w 1394"/>
                    <a:gd name="T17" fmla="*/ 3 h 3"/>
                    <a:gd name="T18" fmla="*/ 1245 w 1394"/>
                    <a:gd name="T19" fmla="*/ 0 h 3"/>
                    <a:gd name="T20" fmla="*/ 1279 w 1394"/>
                    <a:gd name="T21" fmla="*/ 0 h 3"/>
                    <a:gd name="T22" fmla="*/ 1260 w 1394"/>
                    <a:gd name="T23" fmla="*/ 0 h 3"/>
                    <a:gd name="T24" fmla="*/ 1270 w 1394"/>
                    <a:gd name="T25" fmla="*/ 3 h 3"/>
                    <a:gd name="T26" fmla="*/ 1277 w 1394"/>
                    <a:gd name="T27" fmla="*/ 3 h 3"/>
                    <a:gd name="T28" fmla="*/ 1277 w 1394"/>
                    <a:gd name="T29" fmla="*/ 2 h 3"/>
                    <a:gd name="T30" fmla="*/ 1279 w 1394"/>
                    <a:gd name="T31" fmla="*/ 0 h 3"/>
                    <a:gd name="T32" fmla="*/ 1394 w 1394"/>
                    <a:gd name="T33" fmla="*/ 0 h 3"/>
                    <a:gd name="T34" fmla="*/ 1283 w 1394"/>
                    <a:gd name="T35" fmla="*/ 0 h 3"/>
                    <a:gd name="T36" fmla="*/ 1281 w 1394"/>
                    <a:gd name="T37" fmla="*/ 3 h 3"/>
                    <a:gd name="T38" fmla="*/ 1394 w 1394"/>
                    <a:gd name="T39" fmla="*/ 3 h 3"/>
                    <a:gd name="T40" fmla="*/ 1394 w 1394"/>
                    <a:gd name="T4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394" h="3">
                      <a:moveTo>
                        <a:pt x="67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60" y="3"/>
                        <a:pt x="660" y="3"/>
                        <a:pt x="660" y="3"/>
                      </a:cubicBezTo>
                      <a:cubicBezTo>
                        <a:pt x="676" y="0"/>
                        <a:pt x="676" y="0"/>
                        <a:pt x="676" y="0"/>
                      </a:cubicBezTo>
                      <a:moveTo>
                        <a:pt x="1245" y="0"/>
                      </a:moveTo>
                      <a:cubicBezTo>
                        <a:pt x="1186" y="0"/>
                        <a:pt x="1186" y="0"/>
                        <a:pt x="1186" y="0"/>
                      </a:cubicBezTo>
                      <a:cubicBezTo>
                        <a:pt x="1186" y="1"/>
                        <a:pt x="1185" y="2"/>
                        <a:pt x="1185" y="3"/>
                      </a:cubicBezTo>
                      <a:cubicBezTo>
                        <a:pt x="1256" y="3"/>
                        <a:pt x="1256" y="3"/>
                        <a:pt x="1256" y="3"/>
                      </a:cubicBezTo>
                      <a:cubicBezTo>
                        <a:pt x="1245" y="0"/>
                        <a:pt x="1245" y="0"/>
                        <a:pt x="1245" y="0"/>
                      </a:cubicBezTo>
                      <a:moveTo>
                        <a:pt x="1279" y="0"/>
                      </a:moveTo>
                      <a:cubicBezTo>
                        <a:pt x="1260" y="0"/>
                        <a:pt x="1260" y="0"/>
                        <a:pt x="1260" y="0"/>
                      </a:cubicBezTo>
                      <a:cubicBezTo>
                        <a:pt x="1270" y="3"/>
                        <a:pt x="1270" y="3"/>
                        <a:pt x="1270" y="3"/>
                      </a:cubicBezTo>
                      <a:cubicBezTo>
                        <a:pt x="1277" y="3"/>
                        <a:pt x="1277" y="3"/>
                        <a:pt x="1277" y="3"/>
                      </a:cubicBezTo>
                      <a:cubicBezTo>
                        <a:pt x="1277" y="3"/>
                        <a:pt x="1277" y="3"/>
                        <a:pt x="1277" y="2"/>
                      </a:cubicBezTo>
                      <a:cubicBezTo>
                        <a:pt x="1278" y="2"/>
                        <a:pt x="1278" y="1"/>
                        <a:pt x="1279" y="0"/>
                      </a:cubicBezTo>
                      <a:moveTo>
                        <a:pt x="1394" y="0"/>
                      </a:moveTo>
                      <a:cubicBezTo>
                        <a:pt x="1283" y="0"/>
                        <a:pt x="1283" y="0"/>
                        <a:pt x="1283" y="0"/>
                      </a:cubicBezTo>
                      <a:cubicBezTo>
                        <a:pt x="1282" y="1"/>
                        <a:pt x="1282" y="2"/>
                        <a:pt x="1281" y="3"/>
                      </a:cubicBezTo>
                      <a:cubicBezTo>
                        <a:pt x="1394" y="3"/>
                        <a:pt x="1394" y="3"/>
                        <a:pt x="1394" y="3"/>
                      </a:cubicBezTo>
                      <a:cubicBezTo>
                        <a:pt x="1394" y="0"/>
                        <a:pt x="1394" y="0"/>
                        <a:pt x="139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4" name="íṡḻîḍè">
                  <a:extLst>
                    <a:ext uri="{FF2B5EF4-FFF2-40B4-BE49-F238E27FC236}">
                      <a16:creationId xmlns:a16="http://schemas.microsoft.com/office/drawing/2014/main" xmlns="" id="{05BC0775-DDF2-4C63-9272-0B3DB7D0446A}"/>
                    </a:ext>
                  </a:extLst>
                </p:cNvPr>
                <p:cNvSpPr/>
                <p:nvPr/>
              </p:nvSpPr>
              <p:spPr bwMode="auto">
                <a:xfrm>
                  <a:off x="3122" y="2151"/>
                  <a:ext cx="1912" cy="4"/>
                </a:xfrm>
                <a:custGeom>
                  <a:avLst/>
                  <a:gdLst>
                    <a:gd name="T0" fmla="*/ 172 w 1394"/>
                    <a:gd name="T1" fmla="*/ 0 h 3"/>
                    <a:gd name="T2" fmla="*/ 0 w 1394"/>
                    <a:gd name="T3" fmla="*/ 0 h 3"/>
                    <a:gd name="T4" fmla="*/ 0 w 1394"/>
                    <a:gd name="T5" fmla="*/ 3 h 3"/>
                    <a:gd name="T6" fmla="*/ 171 w 1394"/>
                    <a:gd name="T7" fmla="*/ 3 h 3"/>
                    <a:gd name="T8" fmla="*/ 172 w 1394"/>
                    <a:gd name="T9" fmla="*/ 0 h 3"/>
                    <a:gd name="T10" fmla="*/ 236 w 1394"/>
                    <a:gd name="T11" fmla="*/ 0 h 3"/>
                    <a:gd name="T12" fmla="*/ 227 w 1394"/>
                    <a:gd name="T13" fmla="*/ 0 h 3"/>
                    <a:gd name="T14" fmla="*/ 225 w 1394"/>
                    <a:gd name="T15" fmla="*/ 3 h 3"/>
                    <a:gd name="T16" fmla="*/ 238 w 1394"/>
                    <a:gd name="T17" fmla="*/ 3 h 3"/>
                    <a:gd name="T18" fmla="*/ 236 w 1394"/>
                    <a:gd name="T19" fmla="*/ 0 h 3"/>
                    <a:gd name="T20" fmla="*/ 954 w 1394"/>
                    <a:gd name="T21" fmla="*/ 0 h 3"/>
                    <a:gd name="T22" fmla="*/ 924 w 1394"/>
                    <a:gd name="T23" fmla="*/ 0 h 3"/>
                    <a:gd name="T24" fmla="*/ 922 w 1394"/>
                    <a:gd name="T25" fmla="*/ 3 h 3"/>
                    <a:gd name="T26" fmla="*/ 954 w 1394"/>
                    <a:gd name="T27" fmla="*/ 3 h 3"/>
                    <a:gd name="T28" fmla="*/ 954 w 1394"/>
                    <a:gd name="T29" fmla="*/ 0 h 3"/>
                    <a:gd name="T30" fmla="*/ 965 w 1394"/>
                    <a:gd name="T31" fmla="*/ 0 h 3"/>
                    <a:gd name="T32" fmla="*/ 959 w 1394"/>
                    <a:gd name="T33" fmla="*/ 0 h 3"/>
                    <a:gd name="T34" fmla="*/ 958 w 1394"/>
                    <a:gd name="T35" fmla="*/ 3 h 3"/>
                    <a:gd name="T36" fmla="*/ 971 w 1394"/>
                    <a:gd name="T37" fmla="*/ 3 h 3"/>
                    <a:gd name="T38" fmla="*/ 965 w 1394"/>
                    <a:gd name="T39" fmla="*/ 0 h 3"/>
                    <a:gd name="T40" fmla="*/ 996 w 1394"/>
                    <a:gd name="T41" fmla="*/ 0 h 3"/>
                    <a:gd name="T42" fmla="*/ 971 w 1394"/>
                    <a:gd name="T43" fmla="*/ 0 h 3"/>
                    <a:gd name="T44" fmla="*/ 973 w 1394"/>
                    <a:gd name="T45" fmla="*/ 2 h 3"/>
                    <a:gd name="T46" fmla="*/ 975 w 1394"/>
                    <a:gd name="T47" fmla="*/ 3 h 3"/>
                    <a:gd name="T48" fmla="*/ 996 w 1394"/>
                    <a:gd name="T49" fmla="*/ 3 h 3"/>
                    <a:gd name="T50" fmla="*/ 996 w 1394"/>
                    <a:gd name="T51" fmla="*/ 0 h 3"/>
                    <a:gd name="T52" fmla="*/ 1329 w 1394"/>
                    <a:gd name="T53" fmla="*/ 0 h 3"/>
                    <a:gd name="T54" fmla="*/ 1244 w 1394"/>
                    <a:gd name="T55" fmla="*/ 0 h 3"/>
                    <a:gd name="T56" fmla="*/ 1237 w 1394"/>
                    <a:gd name="T57" fmla="*/ 3 h 3"/>
                    <a:gd name="T58" fmla="*/ 1334 w 1394"/>
                    <a:gd name="T59" fmla="*/ 3 h 3"/>
                    <a:gd name="T60" fmla="*/ 1329 w 1394"/>
                    <a:gd name="T61" fmla="*/ 0 h 3"/>
                    <a:gd name="T62" fmla="*/ 1394 w 1394"/>
                    <a:gd name="T63" fmla="*/ 0 h 3"/>
                    <a:gd name="T64" fmla="*/ 1334 w 1394"/>
                    <a:gd name="T65" fmla="*/ 0 h 3"/>
                    <a:gd name="T66" fmla="*/ 1339 w 1394"/>
                    <a:gd name="T67" fmla="*/ 3 h 3"/>
                    <a:gd name="T68" fmla="*/ 1394 w 1394"/>
                    <a:gd name="T69" fmla="*/ 3 h 3"/>
                    <a:gd name="T70" fmla="*/ 1394 w 1394"/>
                    <a:gd name="T7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94" h="3">
                      <a:moveTo>
                        <a:pt x="17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71" y="3"/>
                        <a:pt x="171" y="3"/>
                        <a:pt x="171" y="3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moveTo>
                        <a:pt x="236" y="0"/>
                      </a:moveTo>
                      <a:cubicBezTo>
                        <a:pt x="227" y="0"/>
                        <a:pt x="227" y="0"/>
                        <a:pt x="227" y="0"/>
                      </a:cubicBezTo>
                      <a:cubicBezTo>
                        <a:pt x="225" y="3"/>
                        <a:pt x="225" y="3"/>
                        <a:pt x="225" y="3"/>
                      </a:cubicBezTo>
                      <a:cubicBezTo>
                        <a:pt x="238" y="3"/>
                        <a:pt x="238" y="3"/>
                        <a:pt x="238" y="3"/>
                      </a:cubicBezTo>
                      <a:cubicBezTo>
                        <a:pt x="236" y="0"/>
                        <a:pt x="236" y="0"/>
                        <a:pt x="236" y="0"/>
                      </a:cubicBezTo>
                      <a:moveTo>
                        <a:pt x="954" y="0"/>
                      </a:moveTo>
                      <a:cubicBezTo>
                        <a:pt x="924" y="0"/>
                        <a:pt x="924" y="0"/>
                        <a:pt x="924" y="0"/>
                      </a:cubicBezTo>
                      <a:cubicBezTo>
                        <a:pt x="922" y="3"/>
                        <a:pt x="922" y="3"/>
                        <a:pt x="922" y="3"/>
                      </a:cubicBezTo>
                      <a:cubicBezTo>
                        <a:pt x="954" y="3"/>
                        <a:pt x="954" y="3"/>
                        <a:pt x="954" y="3"/>
                      </a:cubicBezTo>
                      <a:cubicBezTo>
                        <a:pt x="954" y="0"/>
                        <a:pt x="954" y="0"/>
                        <a:pt x="954" y="0"/>
                      </a:cubicBezTo>
                      <a:moveTo>
                        <a:pt x="965" y="0"/>
                      </a:moveTo>
                      <a:cubicBezTo>
                        <a:pt x="959" y="0"/>
                        <a:pt x="959" y="0"/>
                        <a:pt x="959" y="0"/>
                      </a:cubicBezTo>
                      <a:cubicBezTo>
                        <a:pt x="958" y="3"/>
                        <a:pt x="958" y="3"/>
                        <a:pt x="958" y="3"/>
                      </a:cubicBezTo>
                      <a:cubicBezTo>
                        <a:pt x="971" y="3"/>
                        <a:pt x="971" y="3"/>
                        <a:pt x="971" y="3"/>
                      </a:cubicBezTo>
                      <a:cubicBezTo>
                        <a:pt x="969" y="2"/>
                        <a:pt x="967" y="1"/>
                        <a:pt x="965" y="0"/>
                      </a:cubicBezTo>
                      <a:moveTo>
                        <a:pt x="996" y="0"/>
                      </a:moveTo>
                      <a:cubicBezTo>
                        <a:pt x="971" y="0"/>
                        <a:pt x="971" y="0"/>
                        <a:pt x="971" y="0"/>
                      </a:cubicBezTo>
                      <a:cubicBezTo>
                        <a:pt x="972" y="0"/>
                        <a:pt x="972" y="1"/>
                        <a:pt x="973" y="2"/>
                      </a:cubicBezTo>
                      <a:cubicBezTo>
                        <a:pt x="974" y="2"/>
                        <a:pt x="974" y="2"/>
                        <a:pt x="975" y="3"/>
                      </a:cubicBezTo>
                      <a:cubicBezTo>
                        <a:pt x="996" y="3"/>
                        <a:pt x="996" y="3"/>
                        <a:pt x="996" y="3"/>
                      </a:cubicBezTo>
                      <a:cubicBezTo>
                        <a:pt x="996" y="0"/>
                        <a:pt x="996" y="0"/>
                        <a:pt x="996" y="0"/>
                      </a:cubicBezTo>
                      <a:moveTo>
                        <a:pt x="1329" y="0"/>
                      </a:moveTo>
                      <a:cubicBezTo>
                        <a:pt x="1244" y="0"/>
                        <a:pt x="1244" y="0"/>
                        <a:pt x="1244" y="0"/>
                      </a:cubicBezTo>
                      <a:cubicBezTo>
                        <a:pt x="1241" y="1"/>
                        <a:pt x="1239" y="2"/>
                        <a:pt x="1237" y="3"/>
                      </a:cubicBezTo>
                      <a:cubicBezTo>
                        <a:pt x="1334" y="3"/>
                        <a:pt x="1334" y="3"/>
                        <a:pt x="1334" y="3"/>
                      </a:cubicBezTo>
                      <a:cubicBezTo>
                        <a:pt x="1329" y="0"/>
                        <a:pt x="1329" y="0"/>
                        <a:pt x="1329" y="0"/>
                      </a:cubicBezTo>
                      <a:moveTo>
                        <a:pt x="1394" y="0"/>
                      </a:moveTo>
                      <a:cubicBezTo>
                        <a:pt x="1334" y="0"/>
                        <a:pt x="1334" y="0"/>
                        <a:pt x="1334" y="0"/>
                      </a:cubicBezTo>
                      <a:cubicBezTo>
                        <a:pt x="1339" y="3"/>
                        <a:pt x="1339" y="3"/>
                        <a:pt x="1339" y="3"/>
                      </a:cubicBezTo>
                      <a:cubicBezTo>
                        <a:pt x="1394" y="3"/>
                        <a:pt x="1394" y="3"/>
                        <a:pt x="1394" y="3"/>
                      </a:cubicBezTo>
                      <a:cubicBezTo>
                        <a:pt x="1394" y="0"/>
                        <a:pt x="1394" y="0"/>
                        <a:pt x="1394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5" name="ïṩḷïḍé">
                  <a:extLst>
                    <a:ext uri="{FF2B5EF4-FFF2-40B4-BE49-F238E27FC236}">
                      <a16:creationId xmlns:a16="http://schemas.microsoft.com/office/drawing/2014/main" xmlns="" id="{AD609419-E460-4004-B67F-56227F810342}"/>
                    </a:ext>
                  </a:extLst>
                </p:cNvPr>
                <p:cNvSpPr/>
                <p:nvPr/>
              </p:nvSpPr>
              <p:spPr bwMode="auto">
                <a:xfrm>
                  <a:off x="3122" y="2328"/>
                  <a:ext cx="1912" cy="4"/>
                </a:xfrm>
                <a:custGeom>
                  <a:avLst/>
                  <a:gdLst>
                    <a:gd name="T0" fmla="*/ 140 w 1912"/>
                    <a:gd name="T1" fmla="*/ 0 h 4"/>
                    <a:gd name="T2" fmla="*/ 0 w 1912"/>
                    <a:gd name="T3" fmla="*/ 0 h 4"/>
                    <a:gd name="T4" fmla="*/ 0 w 1912"/>
                    <a:gd name="T5" fmla="*/ 4 h 4"/>
                    <a:gd name="T6" fmla="*/ 137 w 1912"/>
                    <a:gd name="T7" fmla="*/ 4 h 4"/>
                    <a:gd name="T8" fmla="*/ 140 w 1912"/>
                    <a:gd name="T9" fmla="*/ 0 h 4"/>
                    <a:gd name="T10" fmla="*/ 396 w 1912"/>
                    <a:gd name="T11" fmla="*/ 0 h 4"/>
                    <a:gd name="T12" fmla="*/ 214 w 1912"/>
                    <a:gd name="T13" fmla="*/ 0 h 4"/>
                    <a:gd name="T14" fmla="*/ 213 w 1912"/>
                    <a:gd name="T15" fmla="*/ 4 h 4"/>
                    <a:gd name="T16" fmla="*/ 398 w 1912"/>
                    <a:gd name="T17" fmla="*/ 4 h 4"/>
                    <a:gd name="T18" fmla="*/ 396 w 1912"/>
                    <a:gd name="T19" fmla="*/ 0 h 4"/>
                    <a:gd name="T20" fmla="*/ 908 w 1912"/>
                    <a:gd name="T21" fmla="*/ 0 h 4"/>
                    <a:gd name="T22" fmla="*/ 603 w 1912"/>
                    <a:gd name="T23" fmla="*/ 0 h 4"/>
                    <a:gd name="T24" fmla="*/ 597 w 1912"/>
                    <a:gd name="T25" fmla="*/ 4 h 4"/>
                    <a:gd name="T26" fmla="*/ 912 w 1912"/>
                    <a:gd name="T27" fmla="*/ 4 h 4"/>
                    <a:gd name="T28" fmla="*/ 908 w 1912"/>
                    <a:gd name="T29" fmla="*/ 0 h 4"/>
                    <a:gd name="T30" fmla="*/ 1277 w 1912"/>
                    <a:gd name="T31" fmla="*/ 0 h 4"/>
                    <a:gd name="T32" fmla="*/ 1163 w 1912"/>
                    <a:gd name="T33" fmla="*/ 0 h 4"/>
                    <a:gd name="T34" fmla="*/ 1160 w 1912"/>
                    <a:gd name="T35" fmla="*/ 4 h 4"/>
                    <a:gd name="T36" fmla="*/ 1276 w 1912"/>
                    <a:gd name="T37" fmla="*/ 4 h 4"/>
                    <a:gd name="T38" fmla="*/ 1277 w 1912"/>
                    <a:gd name="T39" fmla="*/ 0 h 4"/>
                    <a:gd name="T40" fmla="*/ 1361 w 1912"/>
                    <a:gd name="T41" fmla="*/ 0 h 4"/>
                    <a:gd name="T42" fmla="*/ 1280 w 1912"/>
                    <a:gd name="T43" fmla="*/ 0 h 4"/>
                    <a:gd name="T44" fmla="*/ 1280 w 1912"/>
                    <a:gd name="T45" fmla="*/ 4 h 4"/>
                    <a:gd name="T46" fmla="*/ 1361 w 1912"/>
                    <a:gd name="T47" fmla="*/ 4 h 4"/>
                    <a:gd name="T48" fmla="*/ 1361 w 1912"/>
                    <a:gd name="T49" fmla="*/ 0 h 4"/>
                    <a:gd name="T50" fmla="*/ 1663 w 1912"/>
                    <a:gd name="T51" fmla="*/ 0 h 4"/>
                    <a:gd name="T52" fmla="*/ 1362 w 1912"/>
                    <a:gd name="T53" fmla="*/ 0 h 4"/>
                    <a:gd name="T54" fmla="*/ 1362 w 1912"/>
                    <a:gd name="T55" fmla="*/ 4 h 4"/>
                    <a:gd name="T56" fmla="*/ 1665 w 1912"/>
                    <a:gd name="T57" fmla="*/ 4 h 4"/>
                    <a:gd name="T58" fmla="*/ 1663 w 1912"/>
                    <a:gd name="T59" fmla="*/ 0 h 4"/>
                    <a:gd name="T60" fmla="*/ 1912 w 1912"/>
                    <a:gd name="T61" fmla="*/ 0 h 4"/>
                    <a:gd name="T62" fmla="*/ 1669 w 1912"/>
                    <a:gd name="T63" fmla="*/ 0 h 4"/>
                    <a:gd name="T64" fmla="*/ 1672 w 1912"/>
                    <a:gd name="T65" fmla="*/ 4 h 4"/>
                    <a:gd name="T66" fmla="*/ 1912 w 1912"/>
                    <a:gd name="T67" fmla="*/ 4 h 4"/>
                    <a:gd name="T68" fmla="*/ 1912 w 1912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12" h="4">
                      <a:moveTo>
                        <a:pt x="14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137" y="4"/>
                      </a:lnTo>
                      <a:lnTo>
                        <a:pt x="140" y="0"/>
                      </a:lnTo>
                      <a:close/>
                      <a:moveTo>
                        <a:pt x="396" y="0"/>
                      </a:moveTo>
                      <a:lnTo>
                        <a:pt x="214" y="0"/>
                      </a:lnTo>
                      <a:lnTo>
                        <a:pt x="213" y="4"/>
                      </a:lnTo>
                      <a:lnTo>
                        <a:pt x="398" y="4"/>
                      </a:lnTo>
                      <a:lnTo>
                        <a:pt x="396" y="0"/>
                      </a:lnTo>
                      <a:close/>
                      <a:moveTo>
                        <a:pt x="908" y="0"/>
                      </a:moveTo>
                      <a:lnTo>
                        <a:pt x="603" y="0"/>
                      </a:lnTo>
                      <a:lnTo>
                        <a:pt x="597" y="4"/>
                      </a:lnTo>
                      <a:lnTo>
                        <a:pt x="912" y="4"/>
                      </a:lnTo>
                      <a:lnTo>
                        <a:pt x="908" y="0"/>
                      </a:lnTo>
                      <a:close/>
                      <a:moveTo>
                        <a:pt x="1277" y="0"/>
                      </a:moveTo>
                      <a:lnTo>
                        <a:pt x="1163" y="0"/>
                      </a:lnTo>
                      <a:lnTo>
                        <a:pt x="1160" y="4"/>
                      </a:lnTo>
                      <a:lnTo>
                        <a:pt x="1276" y="4"/>
                      </a:lnTo>
                      <a:lnTo>
                        <a:pt x="1277" y="0"/>
                      </a:lnTo>
                      <a:close/>
                      <a:moveTo>
                        <a:pt x="1361" y="0"/>
                      </a:moveTo>
                      <a:lnTo>
                        <a:pt x="1280" y="0"/>
                      </a:lnTo>
                      <a:lnTo>
                        <a:pt x="1280" y="4"/>
                      </a:lnTo>
                      <a:lnTo>
                        <a:pt x="1361" y="4"/>
                      </a:lnTo>
                      <a:lnTo>
                        <a:pt x="1361" y="0"/>
                      </a:lnTo>
                      <a:close/>
                      <a:moveTo>
                        <a:pt x="1663" y="0"/>
                      </a:moveTo>
                      <a:lnTo>
                        <a:pt x="1362" y="0"/>
                      </a:lnTo>
                      <a:lnTo>
                        <a:pt x="1362" y="4"/>
                      </a:lnTo>
                      <a:lnTo>
                        <a:pt x="1665" y="4"/>
                      </a:lnTo>
                      <a:lnTo>
                        <a:pt x="1663" y="0"/>
                      </a:lnTo>
                      <a:close/>
                      <a:moveTo>
                        <a:pt x="1912" y="0"/>
                      </a:moveTo>
                      <a:lnTo>
                        <a:pt x="1669" y="0"/>
                      </a:lnTo>
                      <a:lnTo>
                        <a:pt x="1672" y="4"/>
                      </a:lnTo>
                      <a:lnTo>
                        <a:pt x="1912" y="4"/>
                      </a:lnTo>
                      <a:lnTo>
                        <a:pt x="19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6" name="îś1îḓè">
                  <a:extLst>
                    <a:ext uri="{FF2B5EF4-FFF2-40B4-BE49-F238E27FC236}">
                      <a16:creationId xmlns:a16="http://schemas.microsoft.com/office/drawing/2014/main" xmlns="" id="{44EBBFBF-7659-49F6-9026-6069BD9DFCBC}"/>
                    </a:ext>
                  </a:extLst>
                </p:cNvPr>
                <p:cNvSpPr/>
                <p:nvPr/>
              </p:nvSpPr>
              <p:spPr bwMode="auto">
                <a:xfrm>
                  <a:off x="3122" y="2328"/>
                  <a:ext cx="1912" cy="4"/>
                </a:xfrm>
                <a:custGeom>
                  <a:avLst/>
                  <a:gdLst>
                    <a:gd name="T0" fmla="*/ 140 w 1912"/>
                    <a:gd name="T1" fmla="*/ 0 h 4"/>
                    <a:gd name="T2" fmla="*/ 0 w 1912"/>
                    <a:gd name="T3" fmla="*/ 0 h 4"/>
                    <a:gd name="T4" fmla="*/ 0 w 1912"/>
                    <a:gd name="T5" fmla="*/ 4 h 4"/>
                    <a:gd name="T6" fmla="*/ 137 w 1912"/>
                    <a:gd name="T7" fmla="*/ 4 h 4"/>
                    <a:gd name="T8" fmla="*/ 140 w 1912"/>
                    <a:gd name="T9" fmla="*/ 0 h 4"/>
                    <a:gd name="T10" fmla="*/ 396 w 1912"/>
                    <a:gd name="T11" fmla="*/ 0 h 4"/>
                    <a:gd name="T12" fmla="*/ 214 w 1912"/>
                    <a:gd name="T13" fmla="*/ 0 h 4"/>
                    <a:gd name="T14" fmla="*/ 213 w 1912"/>
                    <a:gd name="T15" fmla="*/ 4 h 4"/>
                    <a:gd name="T16" fmla="*/ 398 w 1912"/>
                    <a:gd name="T17" fmla="*/ 4 h 4"/>
                    <a:gd name="T18" fmla="*/ 396 w 1912"/>
                    <a:gd name="T19" fmla="*/ 0 h 4"/>
                    <a:gd name="T20" fmla="*/ 908 w 1912"/>
                    <a:gd name="T21" fmla="*/ 0 h 4"/>
                    <a:gd name="T22" fmla="*/ 603 w 1912"/>
                    <a:gd name="T23" fmla="*/ 0 h 4"/>
                    <a:gd name="T24" fmla="*/ 597 w 1912"/>
                    <a:gd name="T25" fmla="*/ 4 h 4"/>
                    <a:gd name="T26" fmla="*/ 912 w 1912"/>
                    <a:gd name="T27" fmla="*/ 4 h 4"/>
                    <a:gd name="T28" fmla="*/ 908 w 1912"/>
                    <a:gd name="T29" fmla="*/ 0 h 4"/>
                    <a:gd name="T30" fmla="*/ 1277 w 1912"/>
                    <a:gd name="T31" fmla="*/ 0 h 4"/>
                    <a:gd name="T32" fmla="*/ 1163 w 1912"/>
                    <a:gd name="T33" fmla="*/ 0 h 4"/>
                    <a:gd name="T34" fmla="*/ 1160 w 1912"/>
                    <a:gd name="T35" fmla="*/ 4 h 4"/>
                    <a:gd name="T36" fmla="*/ 1276 w 1912"/>
                    <a:gd name="T37" fmla="*/ 4 h 4"/>
                    <a:gd name="T38" fmla="*/ 1277 w 1912"/>
                    <a:gd name="T39" fmla="*/ 0 h 4"/>
                    <a:gd name="T40" fmla="*/ 1361 w 1912"/>
                    <a:gd name="T41" fmla="*/ 0 h 4"/>
                    <a:gd name="T42" fmla="*/ 1280 w 1912"/>
                    <a:gd name="T43" fmla="*/ 0 h 4"/>
                    <a:gd name="T44" fmla="*/ 1280 w 1912"/>
                    <a:gd name="T45" fmla="*/ 4 h 4"/>
                    <a:gd name="T46" fmla="*/ 1361 w 1912"/>
                    <a:gd name="T47" fmla="*/ 4 h 4"/>
                    <a:gd name="T48" fmla="*/ 1361 w 1912"/>
                    <a:gd name="T49" fmla="*/ 0 h 4"/>
                    <a:gd name="T50" fmla="*/ 1663 w 1912"/>
                    <a:gd name="T51" fmla="*/ 0 h 4"/>
                    <a:gd name="T52" fmla="*/ 1362 w 1912"/>
                    <a:gd name="T53" fmla="*/ 0 h 4"/>
                    <a:gd name="T54" fmla="*/ 1362 w 1912"/>
                    <a:gd name="T55" fmla="*/ 4 h 4"/>
                    <a:gd name="T56" fmla="*/ 1665 w 1912"/>
                    <a:gd name="T57" fmla="*/ 4 h 4"/>
                    <a:gd name="T58" fmla="*/ 1663 w 1912"/>
                    <a:gd name="T59" fmla="*/ 0 h 4"/>
                    <a:gd name="T60" fmla="*/ 1912 w 1912"/>
                    <a:gd name="T61" fmla="*/ 0 h 4"/>
                    <a:gd name="T62" fmla="*/ 1669 w 1912"/>
                    <a:gd name="T63" fmla="*/ 0 h 4"/>
                    <a:gd name="T64" fmla="*/ 1672 w 1912"/>
                    <a:gd name="T65" fmla="*/ 4 h 4"/>
                    <a:gd name="T66" fmla="*/ 1912 w 1912"/>
                    <a:gd name="T67" fmla="*/ 4 h 4"/>
                    <a:gd name="T68" fmla="*/ 1912 w 1912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12" h="4">
                      <a:moveTo>
                        <a:pt x="14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137" y="4"/>
                      </a:lnTo>
                      <a:lnTo>
                        <a:pt x="140" y="0"/>
                      </a:lnTo>
                      <a:moveTo>
                        <a:pt x="396" y="0"/>
                      </a:moveTo>
                      <a:lnTo>
                        <a:pt x="214" y="0"/>
                      </a:lnTo>
                      <a:lnTo>
                        <a:pt x="213" y="4"/>
                      </a:lnTo>
                      <a:lnTo>
                        <a:pt x="398" y="4"/>
                      </a:lnTo>
                      <a:lnTo>
                        <a:pt x="396" y="0"/>
                      </a:lnTo>
                      <a:moveTo>
                        <a:pt x="908" y="0"/>
                      </a:moveTo>
                      <a:lnTo>
                        <a:pt x="603" y="0"/>
                      </a:lnTo>
                      <a:lnTo>
                        <a:pt x="597" y="4"/>
                      </a:lnTo>
                      <a:lnTo>
                        <a:pt x="912" y="4"/>
                      </a:lnTo>
                      <a:lnTo>
                        <a:pt x="908" y="0"/>
                      </a:lnTo>
                      <a:moveTo>
                        <a:pt x="1277" y="0"/>
                      </a:moveTo>
                      <a:lnTo>
                        <a:pt x="1163" y="0"/>
                      </a:lnTo>
                      <a:lnTo>
                        <a:pt x="1160" y="4"/>
                      </a:lnTo>
                      <a:lnTo>
                        <a:pt x="1276" y="4"/>
                      </a:lnTo>
                      <a:lnTo>
                        <a:pt x="1277" y="0"/>
                      </a:lnTo>
                      <a:moveTo>
                        <a:pt x="1361" y="0"/>
                      </a:moveTo>
                      <a:lnTo>
                        <a:pt x="1280" y="0"/>
                      </a:lnTo>
                      <a:lnTo>
                        <a:pt x="1280" y="4"/>
                      </a:lnTo>
                      <a:lnTo>
                        <a:pt x="1361" y="4"/>
                      </a:lnTo>
                      <a:lnTo>
                        <a:pt x="1361" y="0"/>
                      </a:lnTo>
                      <a:moveTo>
                        <a:pt x="1663" y="0"/>
                      </a:moveTo>
                      <a:lnTo>
                        <a:pt x="1362" y="0"/>
                      </a:lnTo>
                      <a:lnTo>
                        <a:pt x="1362" y="4"/>
                      </a:lnTo>
                      <a:lnTo>
                        <a:pt x="1665" y="4"/>
                      </a:lnTo>
                      <a:lnTo>
                        <a:pt x="1663" y="0"/>
                      </a:lnTo>
                      <a:moveTo>
                        <a:pt x="1912" y="0"/>
                      </a:moveTo>
                      <a:lnTo>
                        <a:pt x="1669" y="0"/>
                      </a:lnTo>
                      <a:lnTo>
                        <a:pt x="1672" y="4"/>
                      </a:lnTo>
                      <a:lnTo>
                        <a:pt x="1912" y="4"/>
                      </a:lnTo>
                      <a:lnTo>
                        <a:pt x="191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7" name="iš1ïde">
                  <a:extLst>
                    <a:ext uri="{FF2B5EF4-FFF2-40B4-BE49-F238E27FC236}">
                      <a16:creationId xmlns:a16="http://schemas.microsoft.com/office/drawing/2014/main" xmlns="" id="{1ACB9A0E-BAF1-40E9-B09D-74E0E929E9AA}"/>
                    </a:ext>
                  </a:extLst>
                </p:cNvPr>
                <p:cNvSpPr/>
                <p:nvPr/>
              </p:nvSpPr>
              <p:spPr bwMode="auto">
                <a:xfrm>
                  <a:off x="3122" y="2506"/>
                  <a:ext cx="1912" cy="4"/>
                </a:xfrm>
                <a:custGeom>
                  <a:avLst/>
                  <a:gdLst>
                    <a:gd name="T0" fmla="*/ 42 w 1912"/>
                    <a:gd name="T1" fmla="*/ 0 h 4"/>
                    <a:gd name="T2" fmla="*/ 0 w 1912"/>
                    <a:gd name="T3" fmla="*/ 0 h 4"/>
                    <a:gd name="T4" fmla="*/ 0 w 1912"/>
                    <a:gd name="T5" fmla="*/ 4 h 4"/>
                    <a:gd name="T6" fmla="*/ 41 w 1912"/>
                    <a:gd name="T7" fmla="*/ 4 h 4"/>
                    <a:gd name="T8" fmla="*/ 42 w 1912"/>
                    <a:gd name="T9" fmla="*/ 0 h 4"/>
                    <a:gd name="T10" fmla="*/ 1765 w 1912"/>
                    <a:gd name="T11" fmla="*/ 0 h 4"/>
                    <a:gd name="T12" fmla="*/ 1060 w 1912"/>
                    <a:gd name="T13" fmla="*/ 0 h 4"/>
                    <a:gd name="T14" fmla="*/ 1060 w 1912"/>
                    <a:gd name="T15" fmla="*/ 0 h 4"/>
                    <a:gd name="T16" fmla="*/ 1060 w 1912"/>
                    <a:gd name="T17" fmla="*/ 0 h 4"/>
                    <a:gd name="T18" fmla="*/ 118 w 1912"/>
                    <a:gd name="T19" fmla="*/ 0 h 4"/>
                    <a:gd name="T20" fmla="*/ 115 w 1912"/>
                    <a:gd name="T21" fmla="*/ 4 h 4"/>
                    <a:gd name="T22" fmla="*/ 1768 w 1912"/>
                    <a:gd name="T23" fmla="*/ 4 h 4"/>
                    <a:gd name="T24" fmla="*/ 1765 w 1912"/>
                    <a:gd name="T25" fmla="*/ 0 h 4"/>
                    <a:gd name="T26" fmla="*/ 1912 w 1912"/>
                    <a:gd name="T27" fmla="*/ 0 h 4"/>
                    <a:gd name="T28" fmla="*/ 1770 w 1912"/>
                    <a:gd name="T29" fmla="*/ 0 h 4"/>
                    <a:gd name="T30" fmla="*/ 1772 w 1912"/>
                    <a:gd name="T31" fmla="*/ 4 h 4"/>
                    <a:gd name="T32" fmla="*/ 1912 w 1912"/>
                    <a:gd name="T33" fmla="*/ 4 h 4"/>
                    <a:gd name="T34" fmla="*/ 1912 w 1912"/>
                    <a:gd name="T3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12" h="4">
                      <a:moveTo>
                        <a:pt x="42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41" y="4"/>
                      </a:lnTo>
                      <a:lnTo>
                        <a:pt x="42" y="0"/>
                      </a:lnTo>
                      <a:close/>
                      <a:moveTo>
                        <a:pt x="1765" y="0"/>
                      </a:moveTo>
                      <a:lnTo>
                        <a:pt x="1060" y="0"/>
                      </a:lnTo>
                      <a:lnTo>
                        <a:pt x="1060" y="0"/>
                      </a:lnTo>
                      <a:lnTo>
                        <a:pt x="1060" y="0"/>
                      </a:lnTo>
                      <a:lnTo>
                        <a:pt x="118" y="0"/>
                      </a:lnTo>
                      <a:lnTo>
                        <a:pt x="115" y="4"/>
                      </a:lnTo>
                      <a:lnTo>
                        <a:pt x="1768" y="4"/>
                      </a:lnTo>
                      <a:lnTo>
                        <a:pt x="1765" y="0"/>
                      </a:lnTo>
                      <a:close/>
                      <a:moveTo>
                        <a:pt x="1912" y="0"/>
                      </a:moveTo>
                      <a:lnTo>
                        <a:pt x="1770" y="0"/>
                      </a:lnTo>
                      <a:lnTo>
                        <a:pt x="1772" y="4"/>
                      </a:lnTo>
                      <a:lnTo>
                        <a:pt x="1912" y="4"/>
                      </a:lnTo>
                      <a:lnTo>
                        <a:pt x="191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8" name="ïSlîďè">
                  <a:extLst>
                    <a:ext uri="{FF2B5EF4-FFF2-40B4-BE49-F238E27FC236}">
                      <a16:creationId xmlns:a16="http://schemas.microsoft.com/office/drawing/2014/main" xmlns="" id="{9AD82334-6C59-4226-A3CC-2DF0E1E482FD}"/>
                    </a:ext>
                  </a:extLst>
                </p:cNvPr>
                <p:cNvSpPr/>
                <p:nvPr/>
              </p:nvSpPr>
              <p:spPr bwMode="auto">
                <a:xfrm>
                  <a:off x="3122" y="2506"/>
                  <a:ext cx="1912" cy="4"/>
                </a:xfrm>
                <a:custGeom>
                  <a:avLst/>
                  <a:gdLst>
                    <a:gd name="T0" fmla="*/ 42 w 1912"/>
                    <a:gd name="T1" fmla="*/ 0 h 4"/>
                    <a:gd name="T2" fmla="*/ 0 w 1912"/>
                    <a:gd name="T3" fmla="*/ 0 h 4"/>
                    <a:gd name="T4" fmla="*/ 0 w 1912"/>
                    <a:gd name="T5" fmla="*/ 4 h 4"/>
                    <a:gd name="T6" fmla="*/ 41 w 1912"/>
                    <a:gd name="T7" fmla="*/ 4 h 4"/>
                    <a:gd name="T8" fmla="*/ 42 w 1912"/>
                    <a:gd name="T9" fmla="*/ 0 h 4"/>
                    <a:gd name="T10" fmla="*/ 1765 w 1912"/>
                    <a:gd name="T11" fmla="*/ 0 h 4"/>
                    <a:gd name="T12" fmla="*/ 1060 w 1912"/>
                    <a:gd name="T13" fmla="*/ 0 h 4"/>
                    <a:gd name="T14" fmla="*/ 1060 w 1912"/>
                    <a:gd name="T15" fmla="*/ 0 h 4"/>
                    <a:gd name="T16" fmla="*/ 1060 w 1912"/>
                    <a:gd name="T17" fmla="*/ 0 h 4"/>
                    <a:gd name="T18" fmla="*/ 118 w 1912"/>
                    <a:gd name="T19" fmla="*/ 0 h 4"/>
                    <a:gd name="T20" fmla="*/ 115 w 1912"/>
                    <a:gd name="T21" fmla="*/ 4 h 4"/>
                    <a:gd name="T22" fmla="*/ 1768 w 1912"/>
                    <a:gd name="T23" fmla="*/ 4 h 4"/>
                    <a:gd name="T24" fmla="*/ 1765 w 1912"/>
                    <a:gd name="T25" fmla="*/ 0 h 4"/>
                    <a:gd name="T26" fmla="*/ 1912 w 1912"/>
                    <a:gd name="T27" fmla="*/ 0 h 4"/>
                    <a:gd name="T28" fmla="*/ 1770 w 1912"/>
                    <a:gd name="T29" fmla="*/ 0 h 4"/>
                    <a:gd name="T30" fmla="*/ 1772 w 1912"/>
                    <a:gd name="T31" fmla="*/ 4 h 4"/>
                    <a:gd name="T32" fmla="*/ 1912 w 1912"/>
                    <a:gd name="T33" fmla="*/ 4 h 4"/>
                    <a:gd name="T34" fmla="*/ 1912 w 1912"/>
                    <a:gd name="T3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12" h="4">
                      <a:moveTo>
                        <a:pt x="42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41" y="4"/>
                      </a:lnTo>
                      <a:lnTo>
                        <a:pt x="42" y="0"/>
                      </a:lnTo>
                      <a:moveTo>
                        <a:pt x="1765" y="0"/>
                      </a:moveTo>
                      <a:lnTo>
                        <a:pt x="1060" y="0"/>
                      </a:lnTo>
                      <a:lnTo>
                        <a:pt x="1060" y="0"/>
                      </a:lnTo>
                      <a:lnTo>
                        <a:pt x="1060" y="0"/>
                      </a:lnTo>
                      <a:lnTo>
                        <a:pt x="118" y="0"/>
                      </a:lnTo>
                      <a:lnTo>
                        <a:pt x="115" y="4"/>
                      </a:lnTo>
                      <a:lnTo>
                        <a:pt x="1768" y="4"/>
                      </a:lnTo>
                      <a:lnTo>
                        <a:pt x="1765" y="0"/>
                      </a:lnTo>
                      <a:moveTo>
                        <a:pt x="1912" y="0"/>
                      </a:moveTo>
                      <a:lnTo>
                        <a:pt x="1770" y="0"/>
                      </a:lnTo>
                      <a:lnTo>
                        <a:pt x="1772" y="4"/>
                      </a:lnTo>
                      <a:lnTo>
                        <a:pt x="1912" y="4"/>
                      </a:lnTo>
                      <a:lnTo>
                        <a:pt x="191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9" name="išľíḍè">
                  <a:extLst>
                    <a:ext uri="{FF2B5EF4-FFF2-40B4-BE49-F238E27FC236}">
                      <a16:creationId xmlns:a16="http://schemas.microsoft.com/office/drawing/2014/main" xmlns="" id="{21D891EF-3785-4DFF-B1BF-5715D7876A99}"/>
                    </a:ext>
                  </a:extLst>
                </p:cNvPr>
                <p:cNvSpPr/>
                <p:nvPr/>
              </p:nvSpPr>
              <p:spPr bwMode="auto">
                <a:xfrm>
                  <a:off x="3056" y="1584"/>
                  <a:ext cx="2017" cy="1125"/>
                </a:xfrm>
                <a:custGeom>
                  <a:avLst/>
                  <a:gdLst>
                    <a:gd name="T0" fmla="*/ 1911 w 2017"/>
                    <a:gd name="T1" fmla="*/ 1054 h 1125"/>
                    <a:gd name="T2" fmla="*/ 1969 w 2017"/>
                    <a:gd name="T3" fmla="*/ 1080 h 1125"/>
                    <a:gd name="T4" fmla="*/ 1988 w 2017"/>
                    <a:gd name="T5" fmla="*/ 1125 h 1125"/>
                    <a:gd name="T6" fmla="*/ 2017 w 2017"/>
                    <a:gd name="T7" fmla="*/ 1080 h 1125"/>
                    <a:gd name="T8" fmla="*/ 66 w 2017"/>
                    <a:gd name="T9" fmla="*/ 0 h 1125"/>
                    <a:gd name="T10" fmla="*/ 40 w 2017"/>
                    <a:gd name="T11" fmla="*/ 27 h 1125"/>
                    <a:gd name="T12" fmla="*/ 0 w 2017"/>
                    <a:gd name="T13" fmla="*/ 45 h 1125"/>
                    <a:gd name="T14" fmla="*/ 40 w 2017"/>
                    <a:gd name="T15" fmla="*/ 204 h 1125"/>
                    <a:gd name="T16" fmla="*/ 0 w 2017"/>
                    <a:gd name="T17" fmla="*/ 223 h 1125"/>
                    <a:gd name="T18" fmla="*/ 40 w 2017"/>
                    <a:gd name="T19" fmla="*/ 382 h 1125"/>
                    <a:gd name="T20" fmla="*/ 0 w 2017"/>
                    <a:gd name="T21" fmla="*/ 400 h 1125"/>
                    <a:gd name="T22" fmla="*/ 40 w 2017"/>
                    <a:gd name="T23" fmla="*/ 559 h 1125"/>
                    <a:gd name="T24" fmla="*/ 0 w 2017"/>
                    <a:gd name="T25" fmla="*/ 578 h 1125"/>
                    <a:gd name="T26" fmla="*/ 40 w 2017"/>
                    <a:gd name="T27" fmla="*/ 737 h 1125"/>
                    <a:gd name="T28" fmla="*/ 0 w 2017"/>
                    <a:gd name="T29" fmla="*/ 755 h 1125"/>
                    <a:gd name="T30" fmla="*/ 40 w 2017"/>
                    <a:gd name="T31" fmla="*/ 915 h 1125"/>
                    <a:gd name="T32" fmla="*/ 0 w 2017"/>
                    <a:gd name="T33" fmla="*/ 933 h 1125"/>
                    <a:gd name="T34" fmla="*/ 40 w 2017"/>
                    <a:gd name="T35" fmla="*/ 1054 h 1125"/>
                    <a:gd name="T36" fmla="*/ 66 w 2017"/>
                    <a:gd name="T37" fmla="*/ 1080 h 1125"/>
                    <a:gd name="T38" fmla="*/ 192 w 2017"/>
                    <a:gd name="T39" fmla="*/ 1125 h 1125"/>
                    <a:gd name="T40" fmla="*/ 210 w 2017"/>
                    <a:gd name="T41" fmla="*/ 1080 h 1125"/>
                    <a:gd name="T42" fmla="*/ 369 w 2017"/>
                    <a:gd name="T43" fmla="*/ 1125 h 1125"/>
                    <a:gd name="T44" fmla="*/ 387 w 2017"/>
                    <a:gd name="T45" fmla="*/ 1080 h 1125"/>
                    <a:gd name="T46" fmla="*/ 547 w 2017"/>
                    <a:gd name="T47" fmla="*/ 1125 h 1125"/>
                    <a:gd name="T48" fmla="*/ 565 w 2017"/>
                    <a:gd name="T49" fmla="*/ 1080 h 1125"/>
                    <a:gd name="T50" fmla="*/ 724 w 2017"/>
                    <a:gd name="T51" fmla="*/ 1125 h 1125"/>
                    <a:gd name="T52" fmla="*/ 744 w 2017"/>
                    <a:gd name="T53" fmla="*/ 1080 h 1125"/>
                    <a:gd name="T54" fmla="*/ 903 w 2017"/>
                    <a:gd name="T55" fmla="*/ 1125 h 1125"/>
                    <a:gd name="T56" fmla="*/ 921 w 2017"/>
                    <a:gd name="T57" fmla="*/ 1080 h 1125"/>
                    <a:gd name="T58" fmla="*/ 1081 w 2017"/>
                    <a:gd name="T59" fmla="*/ 1125 h 1125"/>
                    <a:gd name="T60" fmla="*/ 1099 w 2017"/>
                    <a:gd name="T61" fmla="*/ 1080 h 1125"/>
                    <a:gd name="T62" fmla="*/ 1258 w 2017"/>
                    <a:gd name="T63" fmla="*/ 1125 h 1125"/>
                    <a:gd name="T64" fmla="*/ 1276 w 2017"/>
                    <a:gd name="T65" fmla="*/ 1080 h 1125"/>
                    <a:gd name="T66" fmla="*/ 1436 w 2017"/>
                    <a:gd name="T67" fmla="*/ 1125 h 1125"/>
                    <a:gd name="T68" fmla="*/ 1454 w 2017"/>
                    <a:gd name="T69" fmla="*/ 1080 h 1125"/>
                    <a:gd name="T70" fmla="*/ 1613 w 2017"/>
                    <a:gd name="T71" fmla="*/ 1125 h 1125"/>
                    <a:gd name="T72" fmla="*/ 1633 w 2017"/>
                    <a:gd name="T73" fmla="*/ 1080 h 1125"/>
                    <a:gd name="T74" fmla="*/ 1792 w 2017"/>
                    <a:gd name="T75" fmla="*/ 1125 h 1125"/>
                    <a:gd name="T76" fmla="*/ 1809 w 2017"/>
                    <a:gd name="T77" fmla="*/ 1080 h 1125"/>
                    <a:gd name="T78" fmla="*/ 1908 w 2017"/>
                    <a:gd name="T79" fmla="*/ 1054 h 1125"/>
                    <a:gd name="T80" fmla="*/ 66 w 2017"/>
                    <a:gd name="T81" fmla="*/ 1028 h 1125"/>
                    <a:gd name="T82" fmla="*/ 66 w 2017"/>
                    <a:gd name="T83" fmla="*/ 1000 h 1125"/>
                    <a:gd name="T84" fmla="*/ 66 w 2017"/>
                    <a:gd name="T85" fmla="*/ 922 h 1125"/>
                    <a:gd name="T86" fmla="*/ 66 w 2017"/>
                    <a:gd name="T87" fmla="*/ 744 h 1125"/>
                    <a:gd name="T88" fmla="*/ 66 w 2017"/>
                    <a:gd name="T89" fmla="*/ 567 h 1125"/>
                    <a:gd name="T90" fmla="*/ 66 w 2017"/>
                    <a:gd name="T91" fmla="*/ 389 h 1125"/>
                    <a:gd name="T92" fmla="*/ 66 w 2017"/>
                    <a:gd name="T93" fmla="*/ 211 h 1125"/>
                    <a:gd name="T94" fmla="*/ 66 w 2017"/>
                    <a:gd name="T95" fmla="*/ 34 h 1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17" h="1125">
                      <a:moveTo>
                        <a:pt x="2017" y="1054"/>
                      </a:moveTo>
                      <a:lnTo>
                        <a:pt x="1911" y="1054"/>
                      </a:lnTo>
                      <a:lnTo>
                        <a:pt x="1925" y="1080"/>
                      </a:lnTo>
                      <a:lnTo>
                        <a:pt x="1969" y="1080"/>
                      </a:lnTo>
                      <a:lnTo>
                        <a:pt x="1969" y="1125"/>
                      </a:lnTo>
                      <a:lnTo>
                        <a:pt x="1988" y="1125"/>
                      </a:lnTo>
                      <a:lnTo>
                        <a:pt x="1988" y="1080"/>
                      </a:lnTo>
                      <a:lnTo>
                        <a:pt x="2017" y="1080"/>
                      </a:lnTo>
                      <a:lnTo>
                        <a:pt x="2017" y="1054"/>
                      </a:lnTo>
                      <a:close/>
                      <a:moveTo>
                        <a:pt x="66" y="0"/>
                      </a:moveTo>
                      <a:lnTo>
                        <a:pt x="40" y="0"/>
                      </a:lnTo>
                      <a:lnTo>
                        <a:pt x="40" y="27"/>
                      </a:lnTo>
                      <a:lnTo>
                        <a:pt x="0" y="27"/>
                      </a:lnTo>
                      <a:lnTo>
                        <a:pt x="0" y="45"/>
                      </a:lnTo>
                      <a:lnTo>
                        <a:pt x="40" y="45"/>
                      </a:lnTo>
                      <a:lnTo>
                        <a:pt x="40" y="204"/>
                      </a:lnTo>
                      <a:lnTo>
                        <a:pt x="0" y="204"/>
                      </a:lnTo>
                      <a:lnTo>
                        <a:pt x="0" y="223"/>
                      </a:lnTo>
                      <a:lnTo>
                        <a:pt x="40" y="223"/>
                      </a:lnTo>
                      <a:lnTo>
                        <a:pt x="40" y="382"/>
                      </a:lnTo>
                      <a:lnTo>
                        <a:pt x="0" y="382"/>
                      </a:lnTo>
                      <a:lnTo>
                        <a:pt x="0" y="400"/>
                      </a:lnTo>
                      <a:lnTo>
                        <a:pt x="40" y="400"/>
                      </a:lnTo>
                      <a:lnTo>
                        <a:pt x="40" y="559"/>
                      </a:lnTo>
                      <a:lnTo>
                        <a:pt x="0" y="559"/>
                      </a:lnTo>
                      <a:lnTo>
                        <a:pt x="0" y="578"/>
                      </a:lnTo>
                      <a:lnTo>
                        <a:pt x="40" y="578"/>
                      </a:lnTo>
                      <a:lnTo>
                        <a:pt x="40" y="737"/>
                      </a:lnTo>
                      <a:lnTo>
                        <a:pt x="0" y="737"/>
                      </a:lnTo>
                      <a:lnTo>
                        <a:pt x="0" y="755"/>
                      </a:lnTo>
                      <a:lnTo>
                        <a:pt x="40" y="755"/>
                      </a:lnTo>
                      <a:lnTo>
                        <a:pt x="40" y="915"/>
                      </a:lnTo>
                      <a:lnTo>
                        <a:pt x="0" y="915"/>
                      </a:lnTo>
                      <a:lnTo>
                        <a:pt x="0" y="933"/>
                      </a:lnTo>
                      <a:lnTo>
                        <a:pt x="40" y="933"/>
                      </a:lnTo>
                      <a:lnTo>
                        <a:pt x="40" y="1054"/>
                      </a:lnTo>
                      <a:lnTo>
                        <a:pt x="40" y="1080"/>
                      </a:lnTo>
                      <a:lnTo>
                        <a:pt x="66" y="1080"/>
                      </a:lnTo>
                      <a:lnTo>
                        <a:pt x="192" y="1080"/>
                      </a:lnTo>
                      <a:lnTo>
                        <a:pt x="192" y="1125"/>
                      </a:lnTo>
                      <a:lnTo>
                        <a:pt x="210" y="1125"/>
                      </a:lnTo>
                      <a:lnTo>
                        <a:pt x="210" y="1080"/>
                      </a:lnTo>
                      <a:lnTo>
                        <a:pt x="369" y="1080"/>
                      </a:lnTo>
                      <a:lnTo>
                        <a:pt x="369" y="1125"/>
                      </a:lnTo>
                      <a:lnTo>
                        <a:pt x="387" y="1125"/>
                      </a:lnTo>
                      <a:lnTo>
                        <a:pt x="387" y="1080"/>
                      </a:lnTo>
                      <a:lnTo>
                        <a:pt x="547" y="1080"/>
                      </a:lnTo>
                      <a:lnTo>
                        <a:pt x="547" y="1125"/>
                      </a:lnTo>
                      <a:lnTo>
                        <a:pt x="565" y="1125"/>
                      </a:lnTo>
                      <a:lnTo>
                        <a:pt x="565" y="1080"/>
                      </a:lnTo>
                      <a:lnTo>
                        <a:pt x="724" y="1080"/>
                      </a:lnTo>
                      <a:lnTo>
                        <a:pt x="724" y="1125"/>
                      </a:lnTo>
                      <a:lnTo>
                        <a:pt x="744" y="1125"/>
                      </a:lnTo>
                      <a:lnTo>
                        <a:pt x="744" y="1080"/>
                      </a:lnTo>
                      <a:lnTo>
                        <a:pt x="903" y="1080"/>
                      </a:lnTo>
                      <a:lnTo>
                        <a:pt x="903" y="1125"/>
                      </a:lnTo>
                      <a:lnTo>
                        <a:pt x="921" y="1125"/>
                      </a:lnTo>
                      <a:lnTo>
                        <a:pt x="921" y="1080"/>
                      </a:lnTo>
                      <a:lnTo>
                        <a:pt x="1081" y="1080"/>
                      </a:lnTo>
                      <a:lnTo>
                        <a:pt x="1081" y="1125"/>
                      </a:lnTo>
                      <a:lnTo>
                        <a:pt x="1099" y="1125"/>
                      </a:lnTo>
                      <a:lnTo>
                        <a:pt x="1099" y="1080"/>
                      </a:lnTo>
                      <a:lnTo>
                        <a:pt x="1258" y="1080"/>
                      </a:lnTo>
                      <a:lnTo>
                        <a:pt x="1258" y="1125"/>
                      </a:lnTo>
                      <a:lnTo>
                        <a:pt x="1276" y="1125"/>
                      </a:lnTo>
                      <a:lnTo>
                        <a:pt x="1276" y="1080"/>
                      </a:lnTo>
                      <a:lnTo>
                        <a:pt x="1436" y="1080"/>
                      </a:lnTo>
                      <a:lnTo>
                        <a:pt x="1436" y="1125"/>
                      </a:lnTo>
                      <a:lnTo>
                        <a:pt x="1454" y="1125"/>
                      </a:lnTo>
                      <a:lnTo>
                        <a:pt x="1454" y="1080"/>
                      </a:lnTo>
                      <a:lnTo>
                        <a:pt x="1613" y="1080"/>
                      </a:lnTo>
                      <a:lnTo>
                        <a:pt x="1613" y="1125"/>
                      </a:lnTo>
                      <a:lnTo>
                        <a:pt x="1633" y="1125"/>
                      </a:lnTo>
                      <a:lnTo>
                        <a:pt x="1633" y="1080"/>
                      </a:lnTo>
                      <a:lnTo>
                        <a:pt x="1792" y="1080"/>
                      </a:lnTo>
                      <a:lnTo>
                        <a:pt x="1792" y="1125"/>
                      </a:lnTo>
                      <a:lnTo>
                        <a:pt x="1809" y="1125"/>
                      </a:lnTo>
                      <a:lnTo>
                        <a:pt x="1809" y="1080"/>
                      </a:lnTo>
                      <a:lnTo>
                        <a:pt x="1923" y="1080"/>
                      </a:lnTo>
                      <a:lnTo>
                        <a:pt x="1908" y="1054"/>
                      </a:lnTo>
                      <a:lnTo>
                        <a:pt x="66" y="1054"/>
                      </a:lnTo>
                      <a:lnTo>
                        <a:pt x="66" y="1028"/>
                      </a:lnTo>
                      <a:lnTo>
                        <a:pt x="54" y="1022"/>
                      </a:lnTo>
                      <a:lnTo>
                        <a:pt x="66" y="1000"/>
                      </a:lnTo>
                      <a:lnTo>
                        <a:pt x="66" y="926"/>
                      </a:lnTo>
                      <a:lnTo>
                        <a:pt x="66" y="922"/>
                      </a:lnTo>
                      <a:lnTo>
                        <a:pt x="66" y="748"/>
                      </a:lnTo>
                      <a:lnTo>
                        <a:pt x="66" y="744"/>
                      </a:lnTo>
                      <a:lnTo>
                        <a:pt x="66" y="571"/>
                      </a:lnTo>
                      <a:lnTo>
                        <a:pt x="66" y="567"/>
                      </a:lnTo>
                      <a:lnTo>
                        <a:pt x="66" y="393"/>
                      </a:lnTo>
                      <a:lnTo>
                        <a:pt x="66" y="389"/>
                      </a:lnTo>
                      <a:lnTo>
                        <a:pt x="66" y="215"/>
                      </a:lnTo>
                      <a:lnTo>
                        <a:pt x="66" y="211"/>
                      </a:lnTo>
                      <a:lnTo>
                        <a:pt x="66" y="38"/>
                      </a:lnTo>
                      <a:lnTo>
                        <a:pt x="66" y="3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0" name="íš1íḑé">
                  <a:extLst>
                    <a:ext uri="{FF2B5EF4-FFF2-40B4-BE49-F238E27FC236}">
                      <a16:creationId xmlns:a16="http://schemas.microsoft.com/office/drawing/2014/main" xmlns="" id="{1A3B58E2-D716-4A97-8A45-E9A9A64245C7}"/>
                    </a:ext>
                  </a:extLst>
                </p:cNvPr>
                <p:cNvSpPr/>
                <p:nvPr/>
              </p:nvSpPr>
              <p:spPr bwMode="auto">
                <a:xfrm>
                  <a:off x="3056" y="1584"/>
                  <a:ext cx="2017" cy="1125"/>
                </a:xfrm>
                <a:custGeom>
                  <a:avLst/>
                  <a:gdLst>
                    <a:gd name="T0" fmla="*/ 1911 w 2017"/>
                    <a:gd name="T1" fmla="*/ 1054 h 1125"/>
                    <a:gd name="T2" fmla="*/ 1969 w 2017"/>
                    <a:gd name="T3" fmla="*/ 1080 h 1125"/>
                    <a:gd name="T4" fmla="*/ 1988 w 2017"/>
                    <a:gd name="T5" fmla="*/ 1125 h 1125"/>
                    <a:gd name="T6" fmla="*/ 2017 w 2017"/>
                    <a:gd name="T7" fmla="*/ 1080 h 1125"/>
                    <a:gd name="T8" fmla="*/ 66 w 2017"/>
                    <a:gd name="T9" fmla="*/ 0 h 1125"/>
                    <a:gd name="T10" fmla="*/ 40 w 2017"/>
                    <a:gd name="T11" fmla="*/ 27 h 1125"/>
                    <a:gd name="T12" fmla="*/ 0 w 2017"/>
                    <a:gd name="T13" fmla="*/ 45 h 1125"/>
                    <a:gd name="T14" fmla="*/ 40 w 2017"/>
                    <a:gd name="T15" fmla="*/ 204 h 1125"/>
                    <a:gd name="T16" fmla="*/ 0 w 2017"/>
                    <a:gd name="T17" fmla="*/ 223 h 1125"/>
                    <a:gd name="T18" fmla="*/ 40 w 2017"/>
                    <a:gd name="T19" fmla="*/ 382 h 1125"/>
                    <a:gd name="T20" fmla="*/ 0 w 2017"/>
                    <a:gd name="T21" fmla="*/ 400 h 1125"/>
                    <a:gd name="T22" fmla="*/ 40 w 2017"/>
                    <a:gd name="T23" fmla="*/ 559 h 1125"/>
                    <a:gd name="T24" fmla="*/ 0 w 2017"/>
                    <a:gd name="T25" fmla="*/ 578 h 1125"/>
                    <a:gd name="T26" fmla="*/ 40 w 2017"/>
                    <a:gd name="T27" fmla="*/ 737 h 1125"/>
                    <a:gd name="T28" fmla="*/ 0 w 2017"/>
                    <a:gd name="T29" fmla="*/ 755 h 1125"/>
                    <a:gd name="T30" fmla="*/ 40 w 2017"/>
                    <a:gd name="T31" fmla="*/ 915 h 1125"/>
                    <a:gd name="T32" fmla="*/ 0 w 2017"/>
                    <a:gd name="T33" fmla="*/ 933 h 1125"/>
                    <a:gd name="T34" fmla="*/ 40 w 2017"/>
                    <a:gd name="T35" fmla="*/ 1054 h 1125"/>
                    <a:gd name="T36" fmla="*/ 66 w 2017"/>
                    <a:gd name="T37" fmla="*/ 1080 h 1125"/>
                    <a:gd name="T38" fmla="*/ 192 w 2017"/>
                    <a:gd name="T39" fmla="*/ 1125 h 1125"/>
                    <a:gd name="T40" fmla="*/ 210 w 2017"/>
                    <a:gd name="T41" fmla="*/ 1080 h 1125"/>
                    <a:gd name="T42" fmla="*/ 369 w 2017"/>
                    <a:gd name="T43" fmla="*/ 1125 h 1125"/>
                    <a:gd name="T44" fmla="*/ 387 w 2017"/>
                    <a:gd name="T45" fmla="*/ 1080 h 1125"/>
                    <a:gd name="T46" fmla="*/ 547 w 2017"/>
                    <a:gd name="T47" fmla="*/ 1125 h 1125"/>
                    <a:gd name="T48" fmla="*/ 565 w 2017"/>
                    <a:gd name="T49" fmla="*/ 1080 h 1125"/>
                    <a:gd name="T50" fmla="*/ 724 w 2017"/>
                    <a:gd name="T51" fmla="*/ 1125 h 1125"/>
                    <a:gd name="T52" fmla="*/ 744 w 2017"/>
                    <a:gd name="T53" fmla="*/ 1080 h 1125"/>
                    <a:gd name="T54" fmla="*/ 903 w 2017"/>
                    <a:gd name="T55" fmla="*/ 1125 h 1125"/>
                    <a:gd name="T56" fmla="*/ 921 w 2017"/>
                    <a:gd name="T57" fmla="*/ 1080 h 1125"/>
                    <a:gd name="T58" fmla="*/ 1081 w 2017"/>
                    <a:gd name="T59" fmla="*/ 1125 h 1125"/>
                    <a:gd name="T60" fmla="*/ 1099 w 2017"/>
                    <a:gd name="T61" fmla="*/ 1080 h 1125"/>
                    <a:gd name="T62" fmla="*/ 1258 w 2017"/>
                    <a:gd name="T63" fmla="*/ 1125 h 1125"/>
                    <a:gd name="T64" fmla="*/ 1276 w 2017"/>
                    <a:gd name="T65" fmla="*/ 1080 h 1125"/>
                    <a:gd name="T66" fmla="*/ 1436 w 2017"/>
                    <a:gd name="T67" fmla="*/ 1125 h 1125"/>
                    <a:gd name="T68" fmla="*/ 1454 w 2017"/>
                    <a:gd name="T69" fmla="*/ 1080 h 1125"/>
                    <a:gd name="T70" fmla="*/ 1613 w 2017"/>
                    <a:gd name="T71" fmla="*/ 1125 h 1125"/>
                    <a:gd name="T72" fmla="*/ 1633 w 2017"/>
                    <a:gd name="T73" fmla="*/ 1080 h 1125"/>
                    <a:gd name="T74" fmla="*/ 1792 w 2017"/>
                    <a:gd name="T75" fmla="*/ 1125 h 1125"/>
                    <a:gd name="T76" fmla="*/ 1809 w 2017"/>
                    <a:gd name="T77" fmla="*/ 1080 h 1125"/>
                    <a:gd name="T78" fmla="*/ 1908 w 2017"/>
                    <a:gd name="T79" fmla="*/ 1054 h 1125"/>
                    <a:gd name="T80" fmla="*/ 66 w 2017"/>
                    <a:gd name="T81" fmla="*/ 1028 h 1125"/>
                    <a:gd name="T82" fmla="*/ 66 w 2017"/>
                    <a:gd name="T83" fmla="*/ 1000 h 1125"/>
                    <a:gd name="T84" fmla="*/ 66 w 2017"/>
                    <a:gd name="T85" fmla="*/ 922 h 1125"/>
                    <a:gd name="T86" fmla="*/ 66 w 2017"/>
                    <a:gd name="T87" fmla="*/ 744 h 1125"/>
                    <a:gd name="T88" fmla="*/ 66 w 2017"/>
                    <a:gd name="T89" fmla="*/ 567 h 1125"/>
                    <a:gd name="T90" fmla="*/ 66 w 2017"/>
                    <a:gd name="T91" fmla="*/ 389 h 1125"/>
                    <a:gd name="T92" fmla="*/ 66 w 2017"/>
                    <a:gd name="T93" fmla="*/ 211 h 1125"/>
                    <a:gd name="T94" fmla="*/ 66 w 2017"/>
                    <a:gd name="T95" fmla="*/ 34 h 1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17" h="1125">
                      <a:moveTo>
                        <a:pt x="2017" y="1054"/>
                      </a:moveTo>
                      <a:lnTo>
                        <a:pt x="1911" y="1054"/>
                      </a:lnTo>
                      <a:lnTo>
                        <a:pt x="1925" y="1080"/>
                      </a:lnTo>
                      <a:lnTo>
                        <a:pt x="1969" y="1080"/>
                      </a:lnTo>
                      <a:lnTo>
                        <a:pt x="1969" y="1125"/>
                      </a:lnTo>
                      <a:lnTo>
                        <a:pt x="1988" y="1125"/>
                      </a:lnTo>
                      <a:lnTo>
                        <a:pt x="1988" y="1080"/>
                      </a:lnTo>
                      <a:lnTo>
                        <a:pt x="2017" y="1080"/>
                      </a:lnTo>
                      <a:lnTo>
                        <a:pt x="2017" y="1054"/>
                      </a:lnTo>
                      <a:moveTo>
                        <a:pt x="66" y="0"/>
                      </a:moveTo>
                      <a:lnTo>
                        <a:pt x="40" y="0"/>
                      </a:lnTo>
                      <a:lnTo>
                        <a:pt x="40" y="27"/>
                      </a:lnTo>
                      <a:lnTo>
                        <a:pt x="0" y="27"/>
                      </a:lnTo>
                      <a:lnTo>
                        <a:pt x="0" y="45"/>
                      </a:lnTo>
                      <a:lnTo>
                        <a:pt x="40" y="45"/>
                      </a:lnTo>
                      <a:lnTo>
                        <a:pt x="40" y="204"/>
                      </a:lnTo>
                      <a:lnTo>
                        <a:pt x="0" y="204"/>
                      </a:lnTo>
                      <a:lnTo>
                        <a:pt x="0" y="223"/>
                      </a:lnTo>
                      <a:lnTo>
                        <a:pt x="40" y="223"/>
                      </a:lnTo>
                      <a:lnTo>
                        <a:pt x="40" y="382"/>
                      </a:lnTo>
                      <a:lnTo>
                        <a:pt x="0" y="382"/>
                      </a:lnTo>
                      <a:lnTo>
                        <a:pt x="0" y="400"/>
                      </a:lnTo>
                      <a:lnTo>
                        <a:pt x="40" y="400"/>
                      </a:lnTo>
                      <a:lnTo>
                        <a:pt x="40" y="559"/>
                      </a:lnTo>
                      <a:lnTo>
                        <a:pt x="0" y="559"/>
                      </a:lnTo>
                      <a:lnTo>
                        <a:pt x="0" y="578"/>
                      </a:lnTo>
                      <a:lnTo>
                        <a:pt x="40" y="578"/>
                      </a:lnTo>
                      <a:lnTo>
                        <a:pt x="40" y="737"/>
                      </a:lnTo>
                      <a:lnTo>
                        <a:pt x="0" y="737"/>
                      </a:lnTo>
                      <a:lnTo>
                        <a:pt x="0" y="755"/>
                      </a:lnTo>
                      <a:lnTo>
                        <a:pt x="40" y="755"/>
                      </a:lnTo>
                      <a:lnTo>
                        <a:pt x="40" y="915"/>
                      </a:lnTo>
                      <a:lnTo>
                        <a:pt x="0" y="915"/>
                      </a:lnTo>
                      <a:lnTo>
                        <a:pt x="0" y="933"/>
                      </a:lnTo>
                      <a:lnTo>
                        <a:pt x="40" y="933"/>
                      </a:lnTo>
                      <a:lnTo>
                        <a:pt x="40" y="1054"/>
                      </a:lnTo>
                      <a:lnTo>
                        <a:pt x="40" y="1080"/>
                      </a:lnTo>
                      <a:lnTo>
                        <a:pt x="66" y="1080"/>
                      </a:lnTo>
                      <a:lnTo>
                        <a:pt x="192" y="1080"/>
                      </a:lnTo>
                      <a:lnTo>
                        <a:pt x="192" y="1125"/>
                      </a:lnTo>
                      <a:lnTo>
                        <a:pt x="210" y="1125"/>
                      </a:lnTo>
                      <a:lnTo>
                        <a:pt x="210" y="1080"/>
                      </a:lnTo>
                      <a:lnTo>
                        <a:pt x="369" y="1080"/>
                      </a:lnTo>
                      <a:lnTo>
                        <a:pt x="369" y="1125"/>
                      </a:lnTo>
                      <a:lnTo>
                        <a:pt x="387" y="1125"/>
                      </a:lnTo>
                      <a:lnTo>
                        <a:pt x="387" y="1080"/>
                      </a:lnTo>
                      <a:lnTo>
                        <a:pt x="547" y="1080"/>
                      </a:lnTo>
                      <a:lnTo>
                        <a:pt x="547" y="1125"/>
                      </a:lnTo>
                      <a:lnTo>
                        <a:pt x="565" y="1125"/>
                      </a:lnTo>
                      <a:lnTo>
                        <a:pt x="565" y="1080"/>
                      </a:lnTo>
                      <a:lnTo>
                        <a:pt x="724" y="1080"/>
                      </a:lnTo>
                      <a:lnTo>
                        <a:pt x="724" y="1125"/>
                      </a:lnTo>
                      <a:lnTo>
                        <a:pt x="744" y="1125"/>
                      </a:lnTo>
                      <a:lnTo>
                        <a:pt x="744" y="1080"/>
                      </a:lnTo>
                      <a:lnTo>
                        <a:pt x="903" y="1080"/>
                      </a:lnTo>
                      <a:lnTo>
                        <a:pt x="903" y="1125"/>
                      </a:lnTo>
                      <a:lnTo>
                        <a:pt x="921" y="1125"/>
                      </a:lnTo>
                      <a:lnTo>
                        <a:pt x="921" y="1080"/>
                      </a:lnTo>
                      <a:lnTo>
                        <a:pt x="1081" y="1080"/>
                      </a:lnTo>
                      <a:lnTo>
                        <a:pt x="1081" y="1125"/>
                      </a:lnTo>
                      <a:lnTo>
                        <a:pt x="1099" y="1125"/>
                      </a:lnTo>
                      <a:lnTo>
                        <a:pt x="1099" y="1080"/>
                      </a:lnTo>
                      <a:lnTo>
                        <a:pt x="1258" y="1080"/>
                      </a:lnTo>
                      <a:lnTo>
                        <a:pt x="1258" y="1125"/>
                      </a:lnTo>
                      <a:lnTo>
                        <a:pt x="1276" y="1125"/>
                      </a:lnTo>
                      <a:lnTo>
                        <a:pt x="1276" y="1080"/>
                      </a:lnTo>
                      <a:lnTo>
                        <a:pt x="1436" y="1080"/>
                      </a:lnTo>
                      <a:lnTo>
                        <a:pt x="1436" y="1125"/>
                      </a:lnTo>
                      <a:lnTo>
                        <a:pt x="1454" y="1125"/>
                      </a:lnTo>
                      <a:lnTo>
                        <a:pt x="1454" y="1080"/>
                      </a:lnTo>
                      <a:lnTo>
                        <a:pt x="1613" y="1080"/>
                      </a:lnTo>
                      <a:lnTo>
                        <a:pt x="1613" y="1125"/>
                      </a:lnTo>
                      <a:lnTo>
                        <a:pt x="1633" y="1125"/>
                      </a:lnTo>
                      <a:lnTo>
                        <a:pt x="1633" y="1080"/>
                      </a:lnTo>
                      <a:lnTo>
                        <a:pt x="1792" y="1080"/>
                      </a:lnTo>
                      <a:lnTo>
                        <a:pt x="1792" y="1125"/>
                      </a:lnTo>
                      <a:lnTo>
                        <a:pt x="1809" y="1125"/>
                      </a:lnTo>
                      <a:lnTo>
                        <a:pt x="1809" y="1080"/>
                      </a:lnTo>
                      <a:lnTo>
                        <a:pt x="1923" y="1080"/>
                      </a:lnTo>
                      <a:lnTo>
                        <a:pt x="1908" y="1054"/>
                      </a:lnTo>
                      <a:lnTo>
                        <a:pt x="66" y="1054"/>
                      </a:lnTo>
                      <a:lnTo>
                        <a:pt x="66" y="1028"/>
                      </a:lnTo>
                      <a:lnTo>
                        <a:pt x="54" y="1022"/>
                      </a:lnTo>
                      <a:lnTo>
                        <a:pt x="66" y="1000"/>
                      </a:lnTo>
                      <a:lnTo>
                        <a:pt x="66" y="926"/>
                      </a:lnTo>
                      <a:lnTo>
                        <a:pt x="66" y="922"/>
                      </a:lnTo>
                      <a:lnTo>
                        <a:pt x="66" y="748"/>
                      </a:lnTo>
                      <a:lnTo>
                        <a:pt x="66" y="744"/>
                      </a:lnTo>
                      <a:lnTo>
                        <a:pt x="66" y="571"/>
                      </a:lnTo>
                      <a:lnTo>
                        <a:pt x="66" y="567"/>
                      </a:lnTo>
                      <a:lnTo>
                        <a:pt x="66" y="393"/>
                      </a:lnTo>
                      <a:lnTo>
                        <a:pt x="66" y="389"/>
                      </a:lnTo>
                      <a:lnTo>
                        <a:pt x="66" y="215"/>
                      </a:lnTo>
                      <a:lnTo>
                        <a:pt x="66" y="211"/>
                      </a:lnTo>
                      <a:lnTo>
                        <a:pt x="66" y="38"/>
                      </a:lnTo>
                      <a:lnTo>
                        <a:pt x="66" y="34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1" name="iš1ïḓé">
                  <a:extLst>
                    <a:ext uri="{FF2B5EF4-FFF2-40B4-BE49-F238E27FC236}">
                      <a16:creationId xmlns:a16="http://schemas.microsoft.com/office/drawing/2014/main" xmlns="" id="{D5049DF6-F27B-427D-A27E-6AAD8A1FAF5B}"/>
                    </a:ext>
                  </a:extLst>
                </p:cNvPr>
                <p:cNvSpPr/>
                <p:nvPr/>
              </p:nvSpPr>
              <p:spPr bwMode="auto">
                <a:xfrm>
                  <a:off x="3491" y="1922"/>
                  <a:ext cx="901" cy="417"/>
                </a:xfrm>
                <a:custGeom>
                  <a:avLst/>
                  <a:gdLst>
                    <a:gd name="T0" fmla="*/ 73 w 657"/>
                    <a:gd name="T1" fmla="*/ 299 h 304"/>
                    <a:gd name="T2" fmla="*/ 82 w 657"/>
                    <a:gd name="T3" fmla="*/ 299 h 304"/>
                    <a:gd name="T4" fmla="*/ 195 w 657"/>
                    <a:gd name="T5" fmla="*/ 170 h 304"/>
                    <a:gd name="T6" fmla="*/ 194 w 657"/>
                    <a:gd name="T7" fmla="*/ 170 h 304"/>
                    <a:gd name="T8" fmla="*/ 72 w 657"/>
                    <a:gd name="T9" fmla="*/ 296 h 304"/>
                    <a:gd name="T10" fmla="*/ 270 w 657"/>
                    <a:gd name="T11" fmla="*/ 170 h 304"/>
                    <a:gd name="T12" fmla="*/ 348 w 657"/>
                    <a:gd name="T13" fmla="*/ 170 h 304"/>
                    <a:gd name="T14" fmla="*/ 529 w 657"/>
                    <a:gd name="T15" fmla="*/ 170 h 304"/>
                    <a:gd name="T16" fmla="*/ 0 w 657"/>
                    <a:gd name="T17" fmla="*/ 120 h 304"/>
                    <a:gd name="T18" fmla="*/ 193 w 657"/>
                    <a:gd name="T19" fmla="*/ 167 h 304"/>
                    <a:gd name="T20" fmla="*/ 184 w 657"/>
                    <a:gd name="T21" fmla="*/ 138 h 304"/>
                    <a:gd name="T22" fmla="*/ 173 w 657"/>
                    <a:gd name="T23" fmla="*/ 96 h 304"/>
                    <a:gd name="T24" fmla="*/ 654 w 657"/>
                    <a:gd name="T25" fmla="*/ 40 h 304"/>
                    <a:gd name="T26" fmla="*/ 516 w 657"/>
                    <a:gd name="T27" fmla="*/ 53 h 304"/>
                    <a:gd name="T28" fmla="*/ 503 w 657"/>
                    <a:gd name="T29" fmla="*/ 40 h 304"/>
                    <a:gd name="T30" fmla="*/ 174 w 657"/>
                    <a:gd name="T31" fmla="*/ 87 h 304"/>
                    <a:gd name="T32" fmla="*/ 182 w 657"/>
                    <a:gd name="T33" fmla="*/ 116 h 304"/>
                    <a:gd name="T34" fmla="*/ 192 w 657"/>
                    <a:gd name="T35" fmla="*/ 156 h 304"/>
                    <a:gd name="T36" fmla="*/ 275 w 657"/>
                    <a:gd name="T37" fmla="*/ 167 h 304"/>
                    <a:gd name="T38" fmla="*/ 345 w 657"/>
                    <a:gd name="T39" fmla="*/ 167 h 304"/>
                    <a:gd name="T40" fmla="*/ 549 w 657"/>
                    <a:gd name="T41" fmla="*/ 149 h 304"/>
                    <a:gd name="T42" fmla="*/ 499 w 657"/>
                    <a:gd name="T43" fmla="*/ 112 h 304"/>
                    <a:gd name="T44" fmla="*/ 500 w 657"/>
                    <a:gd name="T45" fmla="*/ 111 h 304"/>
                    <a:gd name="T46" fmla="*/ 552 w 657"/>
                    <a:gd name="T47" fmla="*/ 147 h 304"/>
                    <a:gd name="T48" fmla="*/ 596 w 657"/>
                    <a:gd name="T49" fmla="*/ 88 h 304"/>
                    <a:gd name="T50" fmla="*/ 573 w 657"/>
                    <a:gd name="T51" fmla="*/ 53 h 304"/>
                    <a:gd name="T52" fmla="*/ 599 w 657"/>
                    <a:gd name="T53" fmla="*/ 86 h 304"/>
                    <a:gd name="T54" fmla="*/ 657 w 657"/>
                    <a:gd name="T55" fmla="*/ 44 h 304"/>
                    <a:gd name="T56" fmla="*/ 490 w 657"/>
                    <a:gd name="T57" fmla="*/ 26 h 304"/>
                    <a:gd name="T58" fmla="*/ 500 w 657"/>
                    <a:gd name="T59" fmla="*/ 37 h 304"/>
                    <a:gd name="T60" fmla="*/ 625 w 657"/>
                    <a:gd name="T61" fmla="*/ 0 h 304"/>
                    <a:gd name="T62" fmla="*/ 573 w 657"/>
                    <a:gd name="T63" fmla="*/ 21 h 304"/>
                    <a:gd name="T64" fmla="*/ 494 w 657"/>
                    <a:gd name="T65" fmla="*/ 25 h 304"/>
                    <a:gd name="T66" fmla="*/ 651 w 657"/>
                    <a:gd name="T67" fmla="*/ 37 h 304"/>
                    <a:gd name="T68" fmla="*/ 625 w 657"/>
                    <a:gd name="T69" fmla="*/ 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57" h="304">
                      <a:moveTo>
                        <a:pt x="82" y="299"/>
                      </a:moveTo>
                      <a:cubicBezTo>
                        <a:pt x="73" y="299"/>
                        <a:pt x="73" y="299"/>
                        <a:pt x="73" y="299"/>
                      </a:cubicBezTo>
                      <a:cubicBezTo>
                        <a:pt x="75" y="304"/>
                        <a:pt x="75" y="304"/>
                        <a:pt x="75" y="304"/>
                      </a:cubicBezTo>
                      <a:cubicBezTo>
                        <a:pt x="82" y="299"/>
                        <a:pt x="82" y="299"/>
                        <a:pt x="82" y="299"/>
                      </a:cubicBezTo>
                      <a:moveTo>
                        <a:pt x="270" y="170"/>
                      </a:moveTo>
                      <a:cubicBezTo>
                        <a:pt x="195" y="170"/>
                        <a:pt x="195" y="170"/>
                        <a:pt x="195" y="170"/>
                      </a:cubicBezTo>
                      <a:cubicBezTo>
                        <a:pt x="196" y="173"/>
                        <a:pt x="196" y="175"/>
                        <a:pt x="196" y="175"/>
                      </a:cubicBezTo>
                      <a:cubicBezTo>
                        <a:pt x="196" y="175"/>
                        <a:pt x="195" y="173"/>
                        <a:pt x="194" y="170"/>
                      </a:cubicBezTo>
                      <a:cubicBezTo>
                        <a:pt x="20" y="170"/>
                        <a:pt x="20" y="170"/>
                        <a:pt x="20" y="170"/>
                      </a:cubicBezTo>
                      <a:cubicBezTo>
                        <a:pt x="72" y="296"/>
                        <a:pt x="72" y="296"/>
                        <a:pt x="72" y="296"/>
                      </a:cubicBezTo>
                      <a:cubicBezTo>
                        <a:pt x="86" y="296"/>
                        <a:pt x="86" y="296"/>
                        <a:pt x="86" y="296"/>
                      </a:cubicBezTo>
                      <a:cubicBezTo>
                        <a:pt x="270" y="170"/>
                        <a:pt x="270" y="170"/>
                        <a:pt x="270" y="170"/>
                      </a:cubicBezTo>
                      <a:moveTo>
                        <a:pt x="529" y="170"/>
                      </a:moveTo>
                      <a:cubicBezTo>
                        <a:pt x="348" y="170"/>
                        <a:pt x="348" y="170"/>
                        <a:pt x="348" y="170"/>
                      </a:cubicBezTo>
                      <a:cubicBezTo>
                        <a:pt x="431" y="266"/>
                        <a:pt x="431" y="266"/>
                        <a:pt x="431" y="266"/>
                      </a:cubicBezTo>
                      <a:cubicBezTo>
                        <a:pt x="529" y="170"/>
                        <a:pt x="529" y="170"/>
                        <a:pt x="529" y="170"/>
                      </a:cubicBezTo>
                      <a:moveTo>
                        <a:pt x="171" y="87"/>
                      </a:move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19" y="167"/>
                        <a:pt x="19" y="167"/>
                        <a:pt x="19" y="167"/>
                      </a:cubicBezTo>
                      <a:cubicBezTo>
                        <a:pt x="193" y="167"/>
                        <a:pt x="193" y="167"/>
                        <a:pt x="193" y="167"/>
                      </a:cubicBezTo>
                      <a:cubicBezTo>
                        <a:pt x="192" y="164"/>
                        <a:pt x="191" y="161"/>
                        <a:pt x="190" y="157"/>
                      </a:cubicBezTo>
                      <a:cubicBezTo>
                        <a:pt x="188" y="152"/>
                        <a:pt x="186" y="145"/>
                        <a:pt x="184" y="138"/>
                      </a:cubicBezTo>
                      <a:cubicBezTo>
                        <a:pt x="182" y="132"/>
                        <a:pt x="180" y="124"/>
                        <a:pt x="178" y="117"/>
                      </a:cubicBezTo>
                      <a:cubicBezTo>
                        <a:pt x="176" y="110"/>
                        <a:pt x="175" y="103"/>
                        <a:pt x="173" y="96"/>
                      </a:cubicBezTo>
                      <a:cubicBezTo>
                        <a:pt x="172" y="93"/>
                        <a:pt x="171" y="90"/>
                        <a:pt x="171" y="87"/>
                      </a:cubicBezTo>
                      <a:moveTo>
                        <a:pt x="654" y="40"/>
                      </a:moveTo>
                      <a:cubicBezTo>
                        <a:pt x="506" y="40"/>
                        <a:pt x="506" y="40"/>
                        <a:pt x="506" y="40"/>
                      </a:cubicBezTo>
                      <a:cubicBezTo>
                        <a:pt x="512" y="48"/>
                        <a:pt x="516" y="53"/>
                        <a:pt x="516" y="53"/>
                      </a:cubicBezTo>
                      <a:cubicBezTo>
                        <a:pt x="516" y="53"/>
                        <a:pt x="511" y="48"/>
                        <a:pt x="504" y="41"/>
                      </a:cubicBezTo>
                      <a:cubicBezTo>
                        <a:pt x="504" y="41"/>
                        <a:pt x="504" y="40"/>
                        <a:pt x="503" y="40"/>
                      </a:cubicBezTo>
                      <a:cubicBezTo>
                        <a:pt x="415" y="40"/>
                        <a:pt x="415" y="40"/>
                        <a:pt x="415" y="40"/>
                      </a:cubicBezTo>
                      <a:cubicBezTo>
                        <a:pt x="174" y="87"/>
                        <a:pt x="174" y="87"/>
                        <a:pt x="174" y="87"/>
                      </a:cubicBezTo>
                      <a:cubicBezTo>
                        <a:pt x="174" y="89"/>
                        <a:pt x="175" y="92"/>
                        <a:pt x="176" y="95"/>
                      </a:cubicBezTo>
                      <a:cubicBezTo>
                        <a:pt x="178" y="102"/>
                        <a:pt x="180" y="109"/>
                        <a:pt x="182" y="116"/>
                      </a:cubicBezTo>
                      <a:cubicBezTo>
                        <a:pt x="184" y="124"/>
                        <a:pt x="186" y="131"/>
                        <a:pt x="188" y="138"/>
                      </a:cubicBezTo>
                      <a:cubicBezTo>
                        <a:pt x="189" y="144"/>
                        <a:pt x="191" y="151"/>
                        <a:pt x="192" y="156"/>
                      </a:cubicBezTo>
                      <a:cubicBezTo>
                        <a:pt x="193" y="160"/>
                        <a:pt x="194" y="164"/>
                        <a:pt x="194" y="167"/>
                      </a:cubicBezTo>
                      <a:cubicBezTo>
                        <a:pt x="275" y="167"/>
                        <a:pt x="275" y="167"/>
                        <a:pt x="275" y="167"/>
                      </a:cubicBezTo>
                      <a:cubicBezTo>
                        <a:pt x="319" y="136"/>
                        <a:pt x="319" y="136"/>
                        <a:pt x="319" y="136"/>
                      </a:cubicBezTo>
                      <a:cubicBezTo>
                        <a:pt x="345" y="167"/>
                        <a:pt x="345" y="167"/>
                        <a:pt x="345" y="167"/>
                      </a:cubicBezTo>
                      <a:cubicBezTo>
                        <a:pt x="532" y="167"/>
                        <a:pt x="532" y="167"/>
                        <a:pt x="532" y="167"/>
                      </a:cubicBezTo>
                      <a:cubicBezTo>
                        <a:pt x="549" y="149"/>
                        <a:pt x="549" y="149"/>
                        <a:pt x="549" y="149"/>
                      </a:cubicBezTo>
                      <a:cubicBezTo>
                        <a:pt x="543" y="145"/>
                        <a:pt x="536" y="140"/>
                        <a:pt x="529" y="135"/>
                      </a:cubicBezTo>
                      <a:cubicBezTo>
                        <a:pt x="518" y="127"/>
                        <a:pt x="507" y="119"/>
                        <a:pt x="499" y="112"/>
                      </a:cubicBezTo>
                      <a:cubicBezTo>
                        <a:pt x="491" y="106"/>
                        <a:pt x="486" y="102"/>
                        <a:pt x="486" y="102"/>
                      </a:cubicBezTo>
                      <a:cubicBezTo>
                        <a:pt x="486" y="102"/>
                        <a:pt x="492" y="105"/>
                        <a:pt x="500" y="111"/>
                      </a:cubicBezTo>
                      <a:cubicBezTo>
                        <a:pt x="509" y="116"/>
                        <a:pt x="520" y="124"/>
                        <a:pt x="531" y="131"/>
                      </a:cubicBezTo>
                      <a:cubicBezTo>
                        <a:pt x="538" y="137"/>
                        <a:pt x="545" y="142"/>
                        <a:pt x="552" y="147"/>
                      </a:cubicBezTo>
                      <a:cubicBezTo>
                        <a:pt x="602" y="97"/>
                        <a:pt x="602" y="97"/>
                        <a:pt x="602" y="97"/>
                      </a:cubicBezTo>
                      <a:cubicBezTo>
                        <a:pt x="600" y="94"/>
                        <a:pt x="598" y="91"/>
                        <a:pt x="596" y="88"/>
                      </a:cubicBezTo>
                      <a:cubicBezTo>
                        <a:pt x="590" y="80"/>
                        <a:pt x="584" y="71"/>
                        <a:pt x="580" y="64"/>
                      </a:cubicBezTo>
                      <a:cubicBezTo>
                        <a:pt x="576" y="57"/>
                        <a:pt x="573" y="53"/>
                        <a:pt x="573" y="53"/>
                      </a:cubicBezTo>
                      <a:cubicBezTo>
                        <a:pt x="573" y="53"/>
                        <a:pt x="577" y="57"/>
                        <a:pt x="582" y="63"/>
                      </a:cubicBezTo>
                      <a:cubicBezTo>
                        <a:pt x="587" y="69"/>
                        <a:pt x="593" y="77"/>
                        <a:pt x="599" y="86"/>
                      </a:cubicBezTo>
                      <a:cubicBezTo>
                        <a:pt x="601" y="89"/>
                        <a:pt x="603" y="92"/>
                        <a:pt x="605" y="95"/>
                      </a:cubicBezTo>
                      <a:cubicBezTo>
                        <a:pt x="657" y="44"/>
                        <a:pt x="657" y="44"/>
                        <a:pt x="657" y="44"/>
                      </a:cubicBezTo>
                      <a:cubicBezTo>
                        <a:pt x="656" y="43"/>
                        <a:pt x="655" y="41"/>
                        <a:pt x="654" y="40"/>
                      </a:cubicBezTo>
                      <a:moveTo>
                        <a:pt x="490" y="26"/>
                      </a:moveTo>
                      <a:cubicBezTo>
                        <a:pt x="432" y="37"/>
                        <a:pt x="432" y="37"/>
                        <a:pt x="432" y="37"/>
                      </a:cubicBezTo>
                      <a:cubicBezTo>
                        <a:pt x="500" y="37"/>
                        <a:pt x="500" y="37"/>
                        <a:pt x="500" y="37"/>
                      </a:cubicBezTo>
                      <a:cubicBezTo>
                        <a:pt x="497" y="33"/>
                        <a:pt x="494" y="30"/>
                        <a:pt x="490" y="26"/>
                      </a:cubicBezTo>
                      <a:moveTo>
                        <a:pt x="625" y="0"/>
                      </a:moveTo>
                      <a:cubicBezTo>
                        <a:pt x="574" y="9"/>
                        <a:pt x="574" y="9"/>
                        <a:pt x="574" y="9"/>
                      </a:cubicBezTo>
                      <a:cubicBezTo>
                        <a:pt x="574" y="16"/>
                        <a:pt x="573" y="21"/>
                        <a:pt x="573" y="21"/>
                      </a:cubicBezTo>
                      <a:cubicBezTo>
                        <a:pt x="573" y="21"/>
                        <a:pt x="573" y="16"/>
                        <a:pt x="573" y="10"/>
                      </a:cubicBezTo>
                      <a:cubicBezTo>
                        <a:pt x="494" y="25"/>
                        <a:pt x="494" y="25"/>
                        <a:pt x="494" y="25"/>
                      </a:cubicBezTo>
                      <a:cubicBezTo>
                        <a:pt x="498" y="29"/>
                        <a:pt x="501" y="33"/>
                        <a:pt x="504" y="37"/>
                      </a:cubicBezTo>
                      <a:cubicBezTo>
                        <a:pt x="651" y="37"/>
                        <a:pt x="651" y="37"/>
                        <a:pt x="651" y="37"/>
                      </a:cubicBezTo>
                      <a:cubicBezTo>
                        <a:pt x="649" y="34"/>
                        <a:pt x="647" y="32"/>
                        <a:pt x="646" y="29"/>
                      </a:cubicBezTo>
                      <a:cubicBezTo>
                        <a:pt x="638" y="19"/>
                        <a:pt x="630" y="8"/>
                        <a:pt x="625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îṡľîḋê">
                  <a:extLst>
                    <a:ext uri="{FF2B5EF4-FFF2-40B4-BE49-F238E27FC236}">
                      <a16:creationId xmlns:a16="http://schemas.microsoft.com/office/drawing/2014/main" xmlns="" id="{83FBC000-D4A2-4F63-98EE-3FE8524296B1}"/>
                    </a:ext>
                  </a:extLst>
                </p:cNvPr>
                <p:cNvSpPr/>
                <p:nvPr/>
              </p:nvSpPr>
              <p:spPr bwMode="auto">
                <a:xfrm>
                  <a:off x="4060" y="1973"/>
                  <a:ext cx="328" cy="4"/>
                </a:xfrm>
                <a:custGeom>
                  <a:avLst/>
                  <a:gdLst>
                    <a:gd name="T0" fmla="*/ 85 w 239"/>
                    <a:gd name="T1" fmla="*/ 0 h 3"/>
                    <a:gd name="T2" fmla="*/ 17 w 239"/>
                    <a:gd name="T3" fmla="*/ 0 h 3"/>
                    <a:gd name="T4" fmla="*/ 0 w 239"/>
                    <a:gd name="T5" fmla="*/ 3 h 3"/>
                    <a:gd name="T6" fmla="*/ 88 w 239"/>
                    <a:gd name="T7" fmla="*/ 3 h 3"/>
                    <a:gd name="T8" fmla="*/ 85 w 239"/>
                    <a:gd name="T9" fmla="*/ 0 h 3"/>
                    <a:gd name="T10" fmla="*/ 236 w 239"/>
                    <a:gd name="T11" fmla="*/ 0 h 3"/>
                    <a:gd name="T12" fmla="*/ 89 w 239"/>
                    <a:gd name="T13" fmla="*/ 0 h 3"/>
                    <a:gd name="T14" fmla="*/ 91 w 239"/>
                    <a:gd name="T15" fmla="*/ 2 h 3"/>
                    <a:gd name="T16" fmla="*/ 91 w 239"/>
                    <a:gd name="T17" fmla="*/ 3 h 3"/>
                    <a:gd name="T18" fmla="*/ 239 w 239"/>
                    <a:gd name="T19" fmla="*/ 3 h 3"/>
                    <a:gd name="T20" fmla="*/ 236 w 239"/>
                    <a:gd name="T2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9" h="3">
                      <a:moveTo>
                        <a:pt x="85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88" y="3"/>
                        <a:pt x="88" y="3"/>
                        <a:pt x="88" y="3"/>
                      </a:cubicBezTo>
                      <a:cubicBezTo>
                        <a:pt x="87" y="2"/>
                        <a:pt x="86" y="1"/>
                        <a:pt x="85" y="0"/>
                      </a:cubicBezTo>
                      <a:moveTo>
                        <a:pt x="236" y="0"/>
                      </a:move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9" y="1"/>
                        <a:pt x="90" y="2"/>
                        <a:pt x="91" y="2"/>
                      </a:cubicBezTo>
                      <a:cubicBezTo>
                        <a:pt x="91" y="3"/>
                        <a:pt x="91" y="3"/>
                        <a:pt x="91" y="3"/>
                      </a:cubicBezTo>
                      <a:cubicBezTo>
                        <a:pt x="239" y="3"/>
                        <a:pt x="239" y="3"/>
                        <a:pt x="239" y="3"/>
                      </a:cubicBezTo>
                      <a:cubicBezTo>
                        <a:pt x="238" y="2"/>
                        <a:pt x="237" y="1"/>
                        <a:pt x="236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3" name="iṩlïḑè">
                  <a:extLst>
                    <a:ext uri="{FF2B5EF4-FFF2-40B4-BE49-F238E27FC236}">
                      <a16:creationId xmlns:a16="http://schemas.microsoft.com/office/drawing/2014/main" xmlns="" id="{460DA951-C19C-4788-808B-6F2265F3CE96}"/>
                    </a:ext>
                  </a:extLst>
                </p:cNvPr>
                <p:cNvSpPr/>
                <p:nvPr/>
              </p:nvSpPr>
              <p:spPr bwMode="auto">
                <a:xfrm>
                  <a:off x="3517" y="2151"/>
                  <a:ext cx="704" cy="4"/>
                </a:xfrm>
                <a:custGeom>
                  <a:avLst/>
                  <a:gdLst>
                    <a:gd name="T0" fmla="*/ 174 w 513"/>
                    <a:gd name="T1" fmla="*/ 0 h 3"/>
                    <a:gd name="T2" fmla="*/ 0 w 513"/>
                    <a:gd name="T3" fmla="*/ 0 h 3"/>
                    <a:gd name="T4" fmla="*/ 1 w 513"/>
                    <a:gd name="T5" fmla="*/ 3 h 3"/>
                    <a:gd name="T6" fmla="*/ 175 w 513"/>
                    <a:gd name="T7" fmla="*/ 3 h 3"/>
                    <a:gd name="T8" fmla="*/ 174 w 513"/>
                    <a:gd name="T9" fmla="*/ 0 h 3"/>
                    <a:gd name="T10" fmla="*/ 256 w 513"/>
                    <a:gd name="T11" fmla="*/ 0 h 3"/>
                    <a:gd name="T12" fmla="*/ 175 w 513"/>
                    <a:gd name="T13" fmla="*/ 0 h 3"/>
                    <a:gd name="T14" fmla="*/ 176 w 513"/>
                    <a:gd name="T15" fmla="*/ 3 h 3"/>
                    <a:gd name="T16" fmla="*/ 251 w 513"/>
                    <a:gd name="T17" fmla="*/ 3 h 3"/>
                    <a:gd name="T18" fmla="*/ 256 w 513"/>
                    <a:gd name="T19" fmla="*/ 0 h 3"/>
                    <a:gd name="T20" fmla="*/ 513 w 513"/>
                    <a:gd name="T21" fmla="*/ 0 h 3"/>
                    <a:gd name="T22" fmla="*/ 326 w 513"/>
                    <a:gd name="T23" fmla="*/ 0 h 3"/>
                    <a:gd name="T24" fmla="*/ 329 w 513"/>
                    <a:gd name="T25" fmla="*/ 3 h 3"/>
                    <a:gd name="T26" fmla="*/ 510 w 513"/>
                    <a:gd name="T27" fmla="*/ 3 h 3"/>
                    <a:gd name="T28" fmla="*/ 513 w 513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3" h="3">
                      <a:moveTo>
                        <a:pt x="17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75" y="3"/>
                        <a:pt x="175" y="3"/>
                        <a:pt x="175" y="3"/>
                      </a:cubicBezTo>
                      <a:cubicBezTo>
                        <a:pt x="175" y="2"/>
                        <a:pt x="174" y="1"/>
                        <a:pt x="174" y="0"/>
                      </a:cubicBezTo>
                      <a:moveTo>
                        <a:pt x="256" y="0"/>
                      </a:move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6" y="1"/>
                        <a:pt x="176" y="2"/>
                        <a:pt x="176" y="3"/>
                      </a:cubicBezTo>
                      <a:cubicBezTo>
                        <a:pt x="251" y="3"/>
                        <a:pt x="251" y="3"/>
                        <a:pt x="251" y="3"/>
                      </a:cubicBezTo>
                      <a:cubicBezTo>
                        <a:pt x="256" y="0"/>
                        <a:pt x="256" y="0"/>
                        <a:pt x="256" y="0"/>
                      </a:cubicBezTo>
                      <a:moveTo>
                        <a:pt x="513" y="0"/>
                      </a:moveTo>
                      <a:cubicBezTo>
                        <a:pt x="326" y="0"/>
                        <a:pt x="326" y="0"/>
                        <a:pt x="326" y="0"/>
                      </a:cubicBezTo>
                      <a:cubicBezTo>
                        <a:pt x="329" y="3"/>
                        <a:pt x="329" y="3"/>
                        <a:pt x="329" y="3"/>
                      </a:cubicBezTo>
                      <a:cubicBezTo>
                        <a:pt x="510" y="3"/>
                        <a:pt x="510" y="3"/>
                        <a:pt x="510" y="3"/>
                      </a:cubicBezTo>
                      <a:cubicBezTo>
                        <a:pt x="513" y="0"/>
                        <a:pt x="513" y="0"/>
                        <a:pt x="513" y="0"/>
                      </a:cubic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4" name="isļíḓè">
                  <a:extLst>
                    <a:ext uri="{FF2B5EF4-FFF2-40B4-BE49-F238E27FC236}">
                      <a16:creationId xmlns:a16="http://schemas.microsoft.com/office/drawing/2014/main" xmlns="" id="{F73FBFF7-5A1C-44E0-AC74-725E11686E7D}"/>
                    </a:ext>
                  </a:extLst>
                </p:cNvPr>
                <p:cNvSpPr/>
                <p:nvPr/>
              </p:nvSpPr>
              <p:spPr bwMode="auto">
                <a:xfrm>
                  <a:off x="3590" y="2328"/>
                  <a:ext cx="19" cy="4"/>
                </a:xfrm>
                <a:custGeom>
                  <a:avLst/>
                  <a:gdLst>
                    <a:gd name="T0" fmla="*/ 19 w 19"/>
                    <a:gd name="T1" fmla="*/ 0 h 4"/>
                    <a:gd name="T2" fmla="*/ 0 w 19"/>
                    <a:gd name="T3" fmla="*/ 0 h 4"/>
                    <a:gd name="T4" fmla="*/ 1 w 19"/>
                    <a:gd name="T5" fmla="*/ 4 h 4"/>
                    <a:gd name="T6" fmla="*/ 13 w 19"/>
                    <a:gd name="T7" fmla="*/ 4 h 4"/>
                    <a:gd name="T8" fmla="*/ 19 w 19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13" y="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5" name="ísḷïdê">
                  <a:extLst>
                    <a:ext uri="{FF2B5EF4-FFF2-40B4-BE49-F238E27FC236}">
                      <a16:creationId xmlns:a16="http://schemas.microsoft.com/office/drawing/2014/main" xmlns="" id="{26D682F0-CD7D-4278-B601-D3307F6BB7E5}"/>
                    </a:ext>
                  </a:extLst>
                </p:cNvPr>
                <p:cNvSpPr/>
                <p:nvPr/>
              </p:nvSpPr>
              <p:spPr bwMode="auto">
                <a:xfrm>
                  <a:off x="3590" y="2328"/>
                  <a:ext cx="19" cy="4"/>
                </a:xfrm>
                <a:custGeom>
                  <a:avLst/>
                  <a:gdLst>
                    <a:gd name="T0" fmla="*/ 19 w 19"/>
                    <a:gd name="T1" fmla="*/ 0 h 4"/>
                    <a:gd name="T2" fmla="*/ 0 w 19"/>
                    <a:gd name="T3" fmla="*/ 0 h 4"/>
                    <a:gd name="T4" fmla="*/ 1 w 19"/>
                    <a:gd name="T5" fmla="*/ 4 h 4"/>
                    <a:gd name="T6" fmla="*/ 13 w 19"/>
                    <a:gd name="T7" fmla="*/ 4 h 4"/>
                    <a:gd name="T8" fmla="*/ 19 w 19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" y="4"/>
                      </a:lnTo>
                      <a:lnTo>
                        <a:pt x="13" y="4"/>
                      </a:lnTo>
                      <a:lnTo>
                        <a:pt x="1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ṥlîḓè">
                  <a:extLst>
                    <a:ext uri="{FF2B5EF4-FFF2-40B4-BE49-F238E27FC236}">
                      <a16:creationId xmlns:a16="http://schemas.microsoft.com/office/drawing/2014/main" xmlns="" id="{6E987A4F-69A7-4DD3-9927-26EBC215CD7F}"/>
                    </a:ext>
                  </a:extLst>
                </p:cNvPr>
                <p:cNvSpPr/>
                <p:nvPr/>
              </p:nvSpPr>
              <p:spPr bwMode="auto">
                <a:xfrm>
                  <a:off x="4400" y="1970"/>
                  <a:ext cx="18" cy="22"/>
                </a:xfrm>
                <a:custGeom>
                  <a:avLst/>
                  <a:gdLst>
                    <a:gd name="T0" fmla="*/ 10 w 13"/>
                    <a:gd name="T1" fmla="*/ 5 h 16"/>
                    <a:gd name="T2" fmla="*/ 7 w 13"/>
                    <a:gd name="T3" fmla="*/ 5 h 16"/>
                    <a:gd name="T4" fmla="*/ 0 w 13"/>
                    <a:gd name="T5" fmla="*/ 12 h 16"/>
                    <a:gd name="T6" fmla="*/ 3 w 13"/>
                    <a:gd name="T7" fmla="*/ 16 h 16"/>
                    <a:gd name="T8" fmla="*/ 10 w 13"/>
                    <a:gd name="T9" fmla="*/ 5 h 16"/>
                    <a:gd name="T10" fmla="*/ 13 w 13"/>
                    <a:gd name="T11" fmla="*/ 0 h 16"/>
                    <a:gd name="T12" fmla="*/ 10 w 13"/>
                    <a:gd name="T13" fmla="*/ 2 h 16"/>
                    <a:gd name="T14" fmla="*/ 11 w 13"/>
                    <a:gd name="T15" fmla="*/ 2 h 16"/>
                    <a:gd name="T16" fmla="*/ 13 w 13"/>
                    <a:gd name="T1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6">
                      <a:moveTo>
                        <a:pt x="10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13"/>
                        <a:pt x="2" y="15"/>
                        <a:pt x="3" y="16"/>
                      </a:cubicBezTo>
                      <a:cubicBezTo>
                        <a:pt x="10" y="5"/>
                        <a:pt x="10" y="5"/>
                        <a:pt x="10" y="5"/>
                      </a:cubicBezTo>
                      <a:moveTo>
                        <a:pt x="13" y="0"/>
                      </a:move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ïşľîďé">
                  <a:extLst>
                    <a:ext uri="{FF2B5EF4-FFF2-40B4-BE49-F238E27FC236}">
                      <a16:creationId xmlns:a16="http://schemas.microsoft.com/office/drawing/2014/main" xmlns="" id="{E5A64889-F0EE-42DB-8961-FBC5D229671C}"/>
                    </a:ext>
                  </a:extLst>
                </p:cNvPr>
                <p:cNvSpPr/>
                <p:nvPr/>
              </p:nvSpPr>
              <p:spPr bwMode="auto">
                <a:xfrm>
                  <a:off x="4410" y="1973"/>
                  <a:ext cx="6" cy="4"/>
                </a:xfrm>
                <a:custGeom>
                  <a:avLst/>
                  <a:gdLst>
                    <a:gd name="T0" fmla="*/ 6 w 6"/>
                    <a:gd name="T1" fmla="*/ 0 h 4"/>
                    <a:gd name="T2" fmla="*/ 4 w 6"/>
                    <a:gd name="T3" fmla="*/ 0 h 4"/>
                    <a:gd name="T4" fmla="*/ 0 w 6"/>
                    <a:gd name="T5" fmla="*/ 4 h 4"/>
                    <a:gd name="T6" fmla="*/ 4 w 6"/>
                    <a:gd name="T7" fmla="*/ 4 h 4"/>
                    <a:gd name="T8" fmla="*/ 6 w 6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ïṩḷíḋe">
                  <a:extLst>
                    <a:ext uri="{FF2B5EF4-FFF2-40B4-BE49-F238E27FC236}">
                      <a16:creationId xmlns:a16="http://schemas.microsoft.com/office/drawing/2014/main" xmlns="" id="{74FF1579-90E2-4489-B882-A73FC4AC4052}"/>
                    </a:ext>
                  </a:extLst>
                </p:cNvPr>
                <p:cNvSpPr/>
                <p:nvPr/>
              </p:nvSpPr>
              <p:spPr bwMode="auto">
                <a:xfrm>
                  <a:off x="4410" y="1973"/>
                  <a:ext cx="6" cy="4"/>
                </a:xfrm>
                <a:custGeom>
                  <a:avLst/>
                  <a:gdLst>
                    <a:gd name="T0" fmla="*/ 6 w 6"/>
                    <a:gd name="T1" fmla="*/ 0 h 4"/>
                    <a:gd name="T2" fmla="*/ 4 w 6"/>
                    <a:gd name="T3" fmla="*/ 0 h 4"/>
                    <a:gd name="T4" fmla="*/ 0 w 6"/>
                    <a:gd name="T5" fmla="*/ 4 h 4"/>
                    <a:gd name="T6" fmla="*/ 4 w 6"/>
                    <a:gd name="T7" fmla="*/ 4 h 4"/>
                    <a:gd name="T8" fmla="*/ 6 w 6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iṥlîḋè">
                <a:extLst>
                  <a:ext uri="{FF2B5EF4-FFF2-40B4-BE49-F238E27FC236}">
                    <a16:creationId xmlns:a16="http://schemas.microsoft.com/office/drawing/2014/main" xmlns="" id="{4465E38C-8D4B-47EC-89A6-C42A87876899}"/>
                  </a:ext>
                </a:extLst>
              </p:cNvPr>
              <p:cNvSpPr/>
              <p:nvPr/>
            </p:nvSpPr>
            <p:spPr bwMode="auto">
              <a:xfrm>
                <a:off x="6483351" y="3651250"/>
                <a:ext cx="506413" cy="639763"/>
              </a:xfrm>
              <a:custGeom>
                <a:avLst/>
                <a:gdLst>
                  <a:gd name="T0" fmla="*/ 90 w 233"/>
                  <a:gd name="T1" fmla="*/ 250 h 294"/>
                  <a:gd name="T2" fmla="*/ 27 w 233"/>
                  <a:gd name="T3" fmla="*/ 250 h 294"/>
                  <a:gd name="T4" fmla="*/ 64 w 233"/>
                  <a:gd name="T5" fmla="*/ 294 h 294"/>
                  <a:gd name="T6" fmla="*/ 90 w 233"/>
                  <a:gd name="T7" fmla="*/ 250 h 294"/>
                  <a:gd name="T8" fmla="*/ 165 w 233"/>
                  <a:gd name="T9" fmla="*/ 121 h 294"/>
                  <a:gd name="T10" fmla="*/ 103 w 233"/>
                  <a:gd name="T11" fmla="*/ 121 h 294"/>
                  <a:gd name="T12" fmla="*/ 0 w 233"/>
                  <a:gd name="T13" fmla="*/ 219 h 294"/>
                  <a:gd name="T14" fmla="*/ 24 w 233"/>
                  <a:gd name="T15" fmla="*/ 247 h 294"/>
                  <a:gd name="T16" fmla="*/ 92 w 233"/>
                  <a:gd name="T17" fmla="*/ 247 h 294"/>
                  <a:gd name="T18" fmla="*/ 165 w 233"/>
                  <a:gd name="T19" fmla="*/ 121 h 294"/>
                  <a:gd name="T20" fmla="*/ 229 w 233"/>
                  <a:gd name="T21" fmla="*/ 0 h 294"/>
                  <a:gd name="T22" fmla="*/ 176 w 233"/>
                  <a:gd name="T23" fmla="*/ 50 h 294"/>
                  <a:gd name="T24" fmla="*/ 183 w 233"/>
                  <a:gd name="T25" fmla="*/ 61 h 294"/>
                  <a:gd name="T26" fmla="*/ 189 w 233"/>
                  <a:gd name="T27" fmla="*/ 72 h 294"/>
                  <a:gd name="T28" fmla="*/ 181 w 233"/>
                  <a:gd name="T29" fmla="*/ 62 h 294"/>
                  <a:gd name="T30" fmla="*/ 174 w 233"/>
                  <a:gd name="T31" fmla="*/ 53 h 294"/>
                  <a:gd name="T32" fmla="*/ 123 w 233"/>
                  <a:gd name="T33" fmla="*/ 101 h 294"/>
                  <a:gd name="T34" fmla="*/ 128 w 233"/>
                  <a:gd name="T35" fmla="*/ 105 h 294"/>
                  <a:gd name="T36" fmla="*/ 141 w 233"/>
                  <a:gd name="T37" fmla="*/ 116 h 294"/>
                  <a:gd name="T38" fmla="*/ 127 w 233"/>
                  <a:gd name="T39" fmla="*/ 107 h 294"/>
                  <a:gd name="T40" fmla="*/ 121 w 233"/>
                  <a:gd name="T41" fmla="*/ 103 h 294"/>
                  <a:gd name="T42" fmla="*/ 106 w 233"/>
                  <a:gd name="T43" fmla="*/ 118 h 294"/>
                  <a:gd name="T44" fmla="*/ 167 w 233"/>
                  <a:gd name="T45" fmla="*/ 118 h 294"/>
                  <a:gd name="T46" fmla="*/ 233 w 233"/>
                  <a:gd name="T47" fmla="*/ 5 h 294"/>
                  <a:gd name="T48" fmla="*/ 229 w 233"/>
                  <a:gd name="T4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3" h="294">
                    <a:moveTo>
                      <a:pt x="90" y="250"/>
                    </a:moveTo>
                    <a:cubicBezTo>
                      <a:pt x="27" y="250"/>
                      <a:pt x="27" y="250"/>
                      <a:pt x="27" y="250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90" y="250"/>
                      <a:pt x="90" y="250"/>
                      <a:pt x="90" y="250"/>
                    </a:cubicBezTo>
                    <a:moveTo>
                      <a:pt x="165" y="121"/>
                    </a:moveTo>
                    <a:cubicBezTo>
                      <a:pt x="103" y="121"/>
                      <a:pt x="103" y="121"/>
                      <a:pt x="103" y="1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24" y="247"/>
                      <a:pt x="24" y="247"/>
                      <a:pt x="24" y="247"/>
                    </a:cubicBezTo>
                    <a:cubicBezTo>
                      <a:pt x="92" y="247"/>
                      <a:pt x="92" y="247"/>
                      <a:pt x="92" y="247"/>
                    </a:cubicBezTo>
                    <a:cubicBezTo>
                      <a:pt x="165" y="121"/>
                      <a:pt x="165" y="121"/>
                      <a:pt x="165" y="121"/>
                    </a:cubicBezTo>
                    <a:moveTo>
                      <a:pt x="229" y="0"/>
                    </a:moveTo>
                    <a:cubicBezTo>
                      <a:pt x="176" y="50"/>
                      <a:pt x="176" y="50"/>
                      <a:pt x="176" y="50"/>
                    </a:cubicBezTo>
                    <a:cubicBezTo>
                      <a:pt x="178" y="54"/>
                      <a:pt x="181" y="58"/>
                      <a:pt x="183" y="61"/>
                    </a:cubicBezTo>
                    <a:cubicBezTo>
                      <a:pt x="187" y="68"/>
                      <a:pt x="189" y="72"/>
                      <a:pt x="189" y="72"/>
                    </a:cubicBezTo>
                    <a:cubicBezTo>
                      <a:pt x="189" y="72"/>
                      <a:pt x="186" y="69"/>
                      <a:pt x="181" y="62"/>
                    </a:cubicBezTo>
                    <a:cubicBezTo>
                      <a:pt x="179" y="60"/>
                      <a:pt x="176" y="56"/>
                      <a:pt x="174" y="53"/>
                    </a:cubicBezTo>
                    <a:cubicBezTo>
                      <a:pt x="123" y="101"/>
                      <a:pt x="123" y="101"/>
                      <a:pt x="123" y="101"/>
                    </a:cubicBezTo>
                    <a:cubicBezTo>
                      <a:pt x="125" y="102"/>
                      <a:pt x="127" y="104"/>
                      <a:pt x="128" y="105"/>
                    </a:cubicBezTo>
                    <a:cubicBezTo>
                      <a:pt x="136" y="111"/>
                      <a:pt x="141" y="116"/>
                      <a:pt x="141" y="116"/>
                    </a:cubicBezTo>
                    <a:cubicBezTo>
                      <a:pt x="141" y="116"/>
                      <a:pt x="136" y="112"/>
                      <a:pt x="127" y="107"/>
                    </a:cubicBezTo>
                    <a:cubicBezTo>
                      <a:pt x="125" y="105"/>
                      <a:pt x="123" y="104"/>
                      <a:pt x="121" y="103"/>
                    </a:cubicBezTo>
                    <a:cubicBezTo>
                      <a:pt x="106" y="118"/>
                      <a:pt x="106" y="118"/>
                      <a:pt x="106" y="118"/>
                    </a:cubicBezTo>
                    <a:cubicBezTo>
                      <a:pt x="167" y="118"/>
                      <a:pt x="167" y="118"/>
                      <a:pt x="167" y="118"/>
                    </a:cubicBezTo>
                    <a:cubicBezTo>
                      <a:pt x="233" y="5"/>
                      <a:pt x="233" y="5"/>
                      <a:pt x="233" y="5"/>
                    </a:cubicBezTo>
                    <a:cubicBezTo>
                      <a:pt x="231" y="3"/>
                      <a:pt x="230" y="2"/>
                      <a:pt x="229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ṧ1îḑé">
                <a:extLst>
                  <a:ext uri="{FF2B5EF4-FFF2-40B4-BE49-F238E27FC236}">
                    <a16:creationId xmlns:a16="http://schemas.microsoft.com/office/drawing/2014/main" xmlns="" id="{2BCB9D94-E1CE-48EC-9611-1F41CE3047C1}"/>
                  </a:ext>
                </a:extLst>
              </p:cNvPr>
              <p:cNvSpPr/>
              <p:nvPr/>
            </p:nvSpPr>
            <p:spPr bwMode="auto">
              <a:xfrm>
                <a:off x="6707188" y="3908425"/>
                <a:ext cx="139700" cy="6350"/>
              </a:xfrm>
              <a:custGeom>
                <a:avLst/>
                <a:gdLst>
                  <a:gd name="T0" fmla="*/ 88 w 88"/>
                  <a:gd name="T1" fmla="*/ 0 h 4"/>
                  <a:gd name="T2" fmla="*/ 4 w 88"/>
                  <a:gd name="T3" fmla="*/ 0 h 4"/>
                  <a:gd name="T4" fmla="*/ 0 w 88"/>
                  <a:gd name="T5" fmla="*/ 4 h 4"/>
                  <a:gd name="T6" fmla="*/ 85 w 88"/>
                  <a:gd name="T7" fmla="*/ 4 h 4"/>
                  <a:gd name="T8" fmla="*/ 88 w 8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">
                    <a:moveTo>
                      <a:pt x="88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5" y="4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šlîḋé">
                <a:extLst>
                  <a:ext uri="{FF2B5EF4-FFF2-40B4-BE49-F238E27FC236}">
                    <a16:creationId xmlns:a16="http://schemas.microsoft.com/office/drawing/2014/main" xmlns="" id="{74C13DB4-AB8F-4ECB-A177-6232D750EACC}"/>
                  </a:ext>
                </a:extLst>
              </p:cNvPr>
              <p:cNvSpPr/>
              <p:nvPr/>
            </p:nvSpPr>
            <p:spPr bwMode="auto">
              <a:xfrm>
                <a:off x="6707188" y="3908425"/>
                <a:ext cx="139700" cy="6350"/>
              </a:xfrm>
              <a:custGeom>
                <a:avLst/>
                <a:gdLst>
                  <a:gd name="T0" fmla="*/ 88 w 88"/>
                  <a:gd name="T1" fmla="*/ 0 h 4"/>
                  <a:gd name="T2" fmla="*/ 4 w 88"/>
                  <a:gd name="T3" fmla="*/ 0 h 4"/>
                  <a:gd name="T4" fmla="*/ 0 w 88"/>
                  <a:gd name="T5" fmla="*/ 4 h 4"/>
                  <a:gd name="T6" fmla="*/ 85 w 88"/>
                  <a:gd name="T7" fmla="*/ 4 h 4"/>
                  <a:gd name="T8" fmla="*/ 88 w 8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">
                    <a:moveTo>
                      <a:pt x="88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5" y="4"/>
                    </a:lnTo>
                    <a:lnTo>
                      <a:pt x="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ṥḷïďé">
                <a:extLst>
                  <a:ext uri="{FF2B5EF4-FFF2-40B4-BE49-F238E27FC236}">
                    <a16:creationId xmlns:a16="http://schemas.microsoft.com/office/drawing/2014/main" xmlns="" id="{14E51666-844A-43DC-95EB-6388DF560453}"/>
                  </a:ext>
                </a:extLst>
              </p:cNvPr>
              <p:cNvSpPr/>
              <p:nvPr/>
            </p:nvSpPr>
            <p:spPr bwMode="auto">
              <a:xfrm>
                <a:off x="6534151" y="4189412"/>
                <a:ext cx="149225" cy="6350"/>
              </a:xfrm>
              <a:custGeom>
                <a:avLst/>
                <a:gdLst>
                  <a:gd name="T0" fmla="*/ 94 w 94"/>
                  <a:gd name="T1" fmla="*/ 0 h 4"/>
                  <a:gd name="T2" fmla="*/ 0 w 94"/>
                  <a:gd name="T3" fmla="*/ 0 h 4"/>
                  <a:gd name="T4" fmla="*/ 5 w 94"/>
                  <a:gd name="T5" fmla="*/ 4 h 4"/>
                  <a:gd name="T6" fmla="*/ 91 w 94"/>
                  <a:gd name="T7" fmla="*/ 4 h 4"/>
                  <a:gd name="T8" fmla="*/ 94 w 9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">
                    <a:moveTo>
                      <a:pt x="94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91" y="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ṥlïḍè">
                <a:extLst>
                  <a:ext uri="{FF2B5EF4-FFF2-40B4-BE49-F238E27FC236}">
                    <a16:creationId xmlns:a16="http://schemas.microsoft.com/office/drawing/2014/main" xmlns="" id="{69324570-5BE1-4968-B435-00BA3D486240}"/>
                  </a:ext>
                </a:extLst>
              </p:cNvPr>
              <p:cNvSpPr/>
              <p:nvPr/>
            </p:nvSpPr>
            <p:spPr bwMode="auto">
              <a:xfrm>
                <a:off x="6534151" y="4189412"/>
                <a:ext cx="149225" cy="6350"/>
              </a:xfrm>
              <a:custGeom>
                <a:avLst/>
                <a:gdLst>
                  <a:gd name="T0" fmla="*/ 94 w 94"/>
                  <a:gd name="T1" fmla="*/ 0 h 4"/>
                  <a:gd name="T2" fmla="*/ 0 w 94"/>
                  <a:gd name="T3" fmla="*/ 0 h 4"/>
                  <a:gd name="T4" fmla="*/ 5 w 94"/>
                  <a:gd name="T5" fmla="*/ 4 h 4"/>
                  <a:gd name="T6" fmla="*/ 91 w 94"/>
                  <a:gd name="T7" fmla="*/ 4 h 4"/>
                  <a:gd name="T8" fmla="*/ 94 w 9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4">
                    <a:moveTo>
                      <a:pt x="94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91" y="4"/>
                    </a:lnTo>
                    <a:lnTo>
                      <a:pt x="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šḻîḓé">
                <a:extLst>
                  <a:ext uri="{FF2B5EF4-FFF2-40B4-BE49-F238E27FC236}">
                    <a16:creationId xmlns:a16="http://schemas.microsoft.com/office/drawing/2014/main" xmlns="" id="{C3F45761-FEEF-4AF3-86B1-6E969D741A02}"/>
                  </a:ext>
                </a:extLst>
              </p:cNvPr>
              <p:cNvSpPr/>
              <p:nvPr/>
            </p:nvSpPr>
            <p:spPr bwMode="auto">
              <a:xfrm>
                <a:off x="6994526" y="3741737"/>
                <a:ext cx="69850" cy="144463"/>
              </a:xfrm>
              <a:custGeom>
                <a:avLst/>
                <a:gdLst>
                  <a:gd name="T0" fmla="*/ 27 w 32"/>
                  <a:gd name="T1" fmla="*/ 9 h 67"/>
                  <a:gd name="T2" fmla="*/ 0 w 32"/>
                  <a:gd name="T3" fmla="*/ 55 h 67"/>
                  <a:gd name="T4" fmla="*/ 0 w 32"/>
                  <a:gd name="T5" fmla="*/ 55 h 67"/>
                  <a:gd name="T6" fmla="*/ 19 w 32"/>
                  <a:gd name="T7" fmla="*/ 66 h 67"/>
                  <a:gd name="T8" fmla="*/ 20 w 32"/>
                  <a:gd name="T9" fmla="*/ 67 h 67"/>
                  <a:gd name="T10" fmla="*/ 27 w 32"/>
                  <a:gd name="T11" fmla="*/ 29 h 67"/>
                  <a:gd name="T12" fmla="*/ 18 w 32"/>
                  <a:gd name="T13" fmla="*/ 25 h 67"/>
                  <a:gd name="T14" fmla="*/ 27 w 32"/>
                  <a:gd name="T15" fmla="*/ 27 h 67"/>
                  <a:gd name="T16" fmla="*/ 30 w 32"/>
                  <a:gd name="T17" fmla="*/ 9 h 67"/>
                  <a:gd name="T18" fmla="*/ 27 w 32"/>
                  <a:gd name="T19" fmla="*/ 9 h 67"/>
                  <a:gd name="T20" fmla="*/ 32 w 32"/>
                  <a:gd name="T21" fmla="*/ 0 h 67"/>
                  <a:gd name="T22" fmla="*/ 29 w 32"/>
                  <a:gd name="T23" fmla="*/ 6 h 67"/>
                  <a:gd name="T24" fmla="*/ 31 w 32"/>
                  <a:gd name="T25" fmla="*/ 6 h 67"/>
                  <a:gd name="T26" fmla="*/ 32 w 32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7">
                    <a:moveTo>
                      <a:pt x="27" y="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6" y="58"/>
                      <a:pt x="13" y="62"/>
                      <a:pt x="19" y="66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2" y="27"/>
                      <a:pt x="18" y="25"/>
                      <a:pt x="18" y="25"/>
                    </a:cubicBezTo>
                    <a:cubicBezTo>
                      <a:pt x="18" y="25"/>
                      <a:pt x="22" y="26"/>
                      <a:pt x="27" y="27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8" y="9"/>
                      <a:pt x="27" y="9"/>
                    </a:cubicBezTo>
                    <a:moveTo>
                      <a:pt x="32" y="0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30" y="6"/>
                      <a:pt x="31" y="6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šlïḑê">
                <a:extLst>
                  <a:ext uri="{FF2B5EF4-FFF2-40B4-BE49-F238E27FC236}">
                    <a16:creationId xmlns:a16="http://schemas.microsoft.com/office/drawing/2014/main" xmlns="" id="{EB7435C4-DB45-451E-B940-CD5776DE694C}"/>
                  </a:ext>
                </a:extLst>
              </p:cNvPr>
              <p:cNvSpPr/>
              <p:nvPr/>
            </p:nvSpPr>
            <p:spPr bwMode="auto">
              <a:xfrm>
                <a:off x="4937126" y="3592512"/>
                <a:ext cx="2146300" cy="1089025"/>
              </a:xfrm>
              <a:custGeom>
                <a:avLst/>
                <a:gdLst>
                  <a:gd name="T0" fmla="*/ 181 w 986"/>
                  <a:gd name="T1" fmla="*/ 145 h 500"/>
                  <a:gd name="T2" fmla="*/ 111 w 986"/>
                  <a:gd name="T3" fmla="*/ 274 h 500"/>
                  <a:gd name="T4" fmla="*/ 40 w 986"/>
                  <a:gd name="T5" fmla="*/ 404 h 500"/>
                  <a:gd name="T6" fmla="*/ 9 w 986"/>
                  <a:gd name="T7" fmla="*/ 461 h 500"/>
                  <a:gd name="T8" fmla="*/ 9 w 986"/>
                  <a:gd name="T9" fmla="*/ 481 h 500"/>
                  <a:gd name="T10" fmla="*/ 93 w 986"/>
                  <a:gd name="T11" fmla="*/ 407 h 500"/>
                  <a:gd name="T12" fmla="*/ 164 w 986"/>
                  <a:gd name="T13" fmla="*/ 277 h 500"/>
                  <a:gd name="T14" fmla="*/ 234 w 986"/>
                  <a:gd name="T15" fmla="*/ 148 h 500"/>
                  <a:gd name="T16" fmla="*/ 241 w 986"/>
                  <a:gd name="T17" fmla="*/ 135 h 500"/>
                  <a:gd name="T18" fmla="*/ 247 w 986"/>
                  <a:gd name="T19" fmla="*/ 148 h 500"/>
                  <a:gd name="T20" fmla="*/ 299 w 986"/>
                  <a:gd name="T21" fmla="*/ 277 h 500"/>
                  <a:gd name="T22" fmla="*/ 444 w 986"/>
                  <a:gd name="T23" fmla="*/ 277 h 500"/>
                  <a:gd name="T24" fmla="*/ 589 w 986"/>
                  <a:gd name="T25" fmla="*/ 178 h 500"/>
                  <a:gd name="T26" fmla="*/ 674 w 986"/>
                  <a:gd name="T27" fmla="*/ 277 h 500"/>
                  <a:gd name="T28" fmla="*/ 709 w 986"/>
                  <a:gd name="T29" fmla="*/ 244 h 500"/>
                  <a:gd name="T30" fmla="*/ 623 w 986"/>
                  <a:gd name="T31" fmla="*/ 145 h 500"/>
                  <a:gd name="T32" fmla="*/ 553 w 986"/>
                  <a:gd name="T33" fmla="*/ 145 h 500"/>
                  <a:gd name="T34" fmla="*/ 364 w 986"/>
                  <a:gd name="T35" fmla="*/ 274 h 500"/>
                  <a:gd name="T36" fmla="*/ 353 w 986"/>
                  <a:gd name="T37" fmla="*/ 282 h 500"/>
                  <a:gd name="T38" fmla="*/ 350 w 986"/>
                  <a:gd name="T39" fmla="*/ 274 h 500"/>
                  <a:gd name="T40" fmla="*/ 297 w 986"/>
                  <a:gd name="T41" fmla="*/ 145 h 500"/>
                  <a:gd name="T42" fmla="*/ 271 w 986"/>
                  <a:gd name="T43" fmla="*/ 99 h 500"/>
                  <a:gd name="T44" fmla="*/ 248 w 986"/>
                  <a:gd name="T45" fmla="*/ 23 h 500"/>
                  <a:gd name="T46" fmla="*/ 954 w 986"/>
                  <a:gd name="T47" fmla="*/ 13 h 500"/>
                  <a:gd name="T48" fmla="*/ 951 w 986"/>
                  <a:gd name="T49" fmla="*/ 18 h 500"/>
                  <a:gd name="T50" fmla="*/ 948 w 986"/>
                  <a:gd name="T51" fmla="*/ 35 h 500"/>
                  <a:gd name="T52" fmla="*/ 946 w 986"/>
                  <a:gd name="T53" fmla="*/ 37 h 500"/>
                  <a:gd name="T54" fmla="*/ 877 w 986"/>
                  <a:gd name="T55" fmla="*/ 145 h 500"/>
                  <a:gd name="T56" fmla="*/ 802 w 986"/>
                  <a:gd name="T57" fmla="*/ 274 h 500"/>
                  <a:gd name="T58" fmla="*/ 774 w 986"/>
                  <a:gd name="T59" fmla="*/ 321 h 500"/>
                  <a:gd name="T60" fmla="*/ 734 w 986"/>
                  <a:gd name="T61" fmla="*/ 274 h 500"/>
                  <a:gd name="T62" fmla="*/ 675 w 986"/>
                  <a:gd name="T63" fmla="*/ 279 h 500"/>
                  <a:gd name="T64" fmla="*/ 782 w 986"/>
                  <a:gd name="T65" fmla="*/ 404 h 500"/>
                  <a:gd name="T66" fmla="*/ 855 w 986"/>
                  <a:gd name="T67" fmla="*/ 277 h 500"/>
                  <a:gd name="T68" fmla="*/ 931 w 986"/>
                  <a:gd name="T69" fmla="*/ 148 h 500"/>
                  <a:gd name="T70" fmla="*/ 944 w 986"/>
                  <a:gd name="T71" fmla="*/ 125 h 500"/>
                  <a:gd name="T72" fmla="*/ 945 w 986"/>
                  <a:gd name="T73" fmla="*/ 123 h 500"/>
                  <a:gd name="T74" fmla="*/ 968 w 986"/>
                  <a:gd name="T75" fmla="*/ 76 h 500"/>
                  <a:gd name="T76" fmla="*/ 968 w 986"/>
                  <a:gd name="T77" fmla="*/ 74 h 500"/>
                  <a:gd name="T78" fmla="*/ 974 w 986"/>
                  <a:gd name="T79" fmla="*/ 74 h 500"/>
                  <a:gd name="T80" fmla="*/ 986 w 986"/>
                  <a:gd name="T81" fmla="*/ 18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86" h="500">
                    <a:moveTo>
                      <a:pt x="248" y="23"/>
                    </a:moveTo>
                    <a:cubicBezTo>
                      <a:pt x="181" y="145"/>
                      <a:pt x="181" y="145"/>
                      <a:pt x="181" y="145"/>
                    </a:cubicBezTo>
                    <a:cubicBezTo>
                      <a:pt x="180" y="148"/>
                      <a:pt x="180" y="148"/>
                      <a:pt x="180" y="148"/>
                    </a:cubicBezTo>
                    <a:cubicBezTo>
                      <a:pt x="111" y="274"/>
                      <a:pt x="111" y="274"/>
                      <a:pt x="111" y="274"/>
                    </a:cubicBezTo>
                    <a:cubicBezTo>
                      <a:pt x="109" y="277"/>
                      <a:pt x="109" y="277"/>
                      <a:pt x="109" y="277"/>
                    </a:cubicBezTo>
                    <a:cubicBezTo>
                      <a:pt x="40" y="404"/>
                      <a:pt x="40" y="404"/>
                      <a:pt x="40" y="404"/>
                    </a:cubicBezTo>
                    <a:cubicBezTo>
                      <a:pt x="39" y="407"/>
                      <a:pt x="39" y="407"/>
                      <a:pt x="39" y="407"/>
                    </a:cubicBezTo>
                    <a:cubicBezTo>
                      <a:pt x="9" y="461"/>
                      <a:pt x="9" y="461"/>
                      <a:pt x="9" y="461"/>
                    </a:cubicBezTo>
                    <a:cubicBezTo>
                      <a:pt x="0" y="477"/>
                      <a:pt x="0" y="477"/>
                      <a:pt x="0" y="477"/>
                    </a:cubicBezTo>
                    <a:cubicBezTo>
                      <a:pt x="9" y="481"/>
                      <a:pt x="9" y="481"/>
                      <a:pt x="9" y="481"/>
                    </a:cubicBezTo>
                    <a:cubicBezTo>
                      <a:pt x="43" y="500"/>
                      <a:pt x="43" y="500"/>
                      <a:pt x="43" y="500"/>
                    </a:cubicBezTo>
                    <a:cubicBezTo>
                      <a:pt x="93" y="407"/>
                      <a:pt x="93" y="407"/>
                      <a:pt x="93" y="407"/>
                    </a:cubicBezTo>
                    <a:cubicBezTo>
                      <a:pt x="95" y="404"/>
                      <a:pt x="95" y="404"/>
                      <a:pt x="95" y="404"/>
                    </a:cubicBezTo>
                    <a:cubicBezTo>
                      <a:pt x="164" y="277"/>
                      <a:pt x="164" y="277"/>
                      <a:pt x="164" y="277"/>
                    </a:cubicBezTo>
                    <a:cubicBezTo>
                      <a:pt x="165" y="274"/>
                      <a:pt x="165" y="274"/>
                      <a:pt x="165" y="274"/>
                    </a:cubicBezTo>
                    <a:cubicBezTo>
                      <a:pt x="234" y="148"/>
                      <a:pt x="234" y="148"/>
                      <a:pt x="234" y="148"/>
                    </a:cubicBezTo>
                    <a:cubicBezTo>
                      <a:pt x="236" y="145"/>
                      <a:pt x="236" y="145"/>
                      <a:pt x="236" y="145"/>
                    </a:cubicBezTo>
                    <a:cubicBezTo>
                      <a:pt x="241" y="135"/>
                      <a:pt x="241" y="135"/>
                      <a:pt x="241" y="135"/>
                    </a:cubicBezTo>
                    <a:cubicBezTo>
                      <a:pt x="245" y="145"/>
                      <a:pt x="245" y="145"/>
                      <a:pt x="245" y="145"/>
                    </a:cubicBezTo>
                    <a:cubicBezTo>
                      <a:pt x="247" y="148"/>
                      <a:pt x="247" y="148"/>
                      <a:pt x="247" y="148"/>
                    </a:cubicBezTo>
                    <a:cubicBezTo>
                      <a:pt x="298" y="274"/>
                      <a:pt x="298" y="274"/>
                      <a:pt x="298" y="274"/>
                    </a:cubicBezTo>
                    <a:cubicBezTo>
                      <a:pt x="299" y="277"/>
                      <a:pt x="299" y="277"/>
                      <a:pt x="299" y="277"/>
                    </a:cubicBezTo>
                    <a:cubicBezTo>
                      <a:pt x="331" y="355"/>
                      <a:pt x="331" y="355"/>
                      <a:pt x="331" y="355"/>
                    </a:cubicBezTo>
                    <a:cubicBezTo>
                      <a:pt x="444" y="277"/>
                      <a:pt x="444" y="277"/>
                      <a:pt x="444" y="277"/>
                    </a:cubicBezTo>
                    <a:cubicBezTo>
                      <a:pt x="449" y="274"/>
                      <a:pt x="449" y="274"/>
                      <a:pt x="449" y="274"/>
                    </a:cubicBezTo>
                    <a:cubicBezTo>
                      <a:pt x="589" y="178"/>
                      <a:pt x="589" y="178"/>
                      <a:pt x="589" y="178"/>
                    </a:cubicBezTo>
                    <a:cubicBezTo>
                      <a:pt x="671" y="274"/>
                      <a:pt x="671" y="274"/>
                      <a:pt x="671" y="274"/>
                    </a:cubicBezTo>
                    <a:cubicBezTo>
                      <a:pt x="674" y="277"/>
                      <a:pt x="674" y="277"/>
                      <a:pt x="674" y="277"/>
                    </a:cubicBezTo>
                    <a:cubicBezTo>
                      <a:pt x="674" y="278"/>
                      <a:pt x="674" y="278"/>
                      <a:pt x="674" y="278"/>
                    </a:cubicBezTo>
                    <a:cubicBezTo>
                      <a:pt x="709" y="244"/>
                      <a:pt x="709" y="244"/>
                      <a:pt x="709" y="244"/>
                    </a:cubicBezTo>
                    <a:cubicBezTo>
                      <a:pt x="626" y="148"/>
                      <a:pt x="626" y="148"/>
                      <a:pt x="626" y="148"/>
                    </a:cubicBezTo>
                    <a:cubicBezTo>
                      <a:pt x="623" y="145"/>
                      <a:pt x="623" y="145"/>
                      <a:pt x="623" y="145"/>
                    </a:cubicBezTo>
                    <a:cubicBezTo>
                      <a:pt x="597" y="114"/>
                      <a:pt x="597" y="114"/>
                      <a:pt x="597" y="114"/>
                    </a:cubicBezTo>
                    <a:cubicBezTo>
                      <a:pt x="553" y="145"/>
                      <a:pt x="553" y="145"/>
                      <a:pt x="553" y="145"/>
                    </a:cubicBezTo>
                    <a:cubicBezTo>
                      <a:pt x="548" y="148"/>
                      <a:pt x="548" y="148"/>
                      <a:pt x="548" y="148"/>
                    </a:cubicBezTo>
                    <a:cubicBezTo>
                      <a:pt x="364" y="274"/>
                      <a:pt x="364" y="274"/>
                      <a:pt x="364" y="274"/>
                    </a:cubicBezTo>
                    <a:cubicBezTo>
                      <a:pt x="360" y="277"/>
                      <a:pt x="360" y="277"/>
                      <a:pt x="360" y="277"/>
                    </a:cubicBezTo>
                    <a:cubicBezTo>
                      <a:pt x="353" y="282"/>
                      <a:pt x="353" y="282"/>
                      <a:pt x="353" y="282"/>
                    </a:cubicBezTo>
                    <a:cubicBezTo>
                      <a:pt x="351" y="277"/>
                      <a:pt x="351" y="277"/>
                      <a:pt x="351" y="277"/>
                    </a:cubicBezTo>
                    <a:cubicBezTo>
                      <a:pt x="350" y="274"/>
                      <a:pt x="350" y="274"/>
                      <a:pt x="350" y="274"/>
                    </a:cubicBezTo>
                    <a:cubicBezTo>
                      <a:pt x="298" y="148"/>
                      <a:pt x="298" y="148"/>
                      <a:pt x="298" y="148"/>
                    </a:cubicBezTo>
                    <a:cubicBezTo>
                      <a:pt x="297" y="145"/>
                      <a:pt x="297" y="145"/>
                      <a:pt x="297" y="145"/>
                    </a:cubicBezTo>
                    <a:cubicBezTo>
                      <a:pt x="278" y="98"/>
                      <a:pt x="278" y="98"/>
                      <a:pt x="278" y="98"/>
                    </a:cubicBezTo>
                    <a:cubicBezTo>
                      <a:pt x="271" y="99"/>
                      <a:pt x="271" y="99"/>
                      <a:pt x="271" y="99"/>
                    </a:cubicBezTo>
                    <a:cubicBezTo>
                      <a:pt x="278" y="98"/>
                      <a:pt x="278" y="98"/>
                      <a:pt x="278" y="98"/>
                    </a:cubicBezTo>
                    <a:cubicBezTo>
                      <a:pt x="248" y="23"/>
                      <a:pt x="248" y="23"/>
                      <a:pt x="248" y="23"/>
                    </a:cubicBezTo>
                    <a:moveTo>
                      <a:pt x="967" y="0"/>
                    </a:moveTo>
                    <a:cubicBezTo>
                      <a:pt x="954" y="13"/>
                      <a:pt x="954" y="13"/>
                      <a:pt x="954" y="13"/>
                    </a:cubicBezTo>
                    <a:cubicBezTo>
                      <a:pt x="952" y="15"/>
                      <a:pt x="952" y="15"/>
                      <a:pt x="952" y="15"/>
                    </a:cubicBezTo>
                    <a:cubicBezTo>
                      <a:pt x="951" y="18"/>
                      <a:pt x="951" y="18"/>
                      <a:pt x="951" y="18"/>
                    </a:cubicBezTo>
                    <a:cubicBezTo>
                      <a:pt x="944" y="29"/>
                      <a:pt x="944" y="29"/>
                      <a:pt x="944" y="29"/>
                    </a:cubicBezTo>
                    <a:cubicBezTo>
                      <a:pt x="946" y="31"/>
                      <a:pt x="947" y="34"/>
                      <a:pt x="948" y="35"/>
                    </a:cubicBezTo>
                    <a:cubicBezTo>
                      <a:pt x="954" y="44"/>
                      <a:pt x="957" y="50"/>
                      <a:pt x="957" y="50"/>
                    </a:cubicBezTo>
                    <a:cubicBezTo>
                      <a:pt x="957" y="50"/>
                      <a:pt x="953" y="45"/>
                      <a:pt x="946" y="37"/>
                    </a:cubicBezTo>
                    <a:cubicBezTo>
                      <a:pt x="945" y="35"/>
                      <a:pt x="944" y="34"/>
                      <a:pt x="943" y="32"/>
                    </a:cubicBezTo>
                    <a:cubicBezTo>
                      <a:pt x="877" y="145"/>
                      <a:pt x="877" y="145"/>
                      <a:pt x="877" y="145"/>
                    </a:cubicBezTo>
                    <a:cubicBezTo>
                      <a:pt x="875" y="148"/>
                      <a:pt x="875" y="148"/>
                      <a:pt x="875" y="148"/>
                    </a:cubicBezTo>
                    <a:cubicBezTo>
                      <a:pt x="802" y="274"/>
                      <a:pt x="802" y="274"/>
                      <a:pt x="802" y="274"/>
                    </a:cubicBezTo>
                    <a:cubicBezTo>
                      <a:pt x="800" y="277"/>
                      <a:pt x="800" y="277"/>
                      <a:pt x="800" y="277"/>
                    </a:cubicBezTo>
                    <a:cubicBezTo>
                      <a:pt x="774" y="321"/>
                      <a:pt x="774" y="321"/>
                      <a:pt x="774" y="321"/>
                    </a:cubicBezTo>
                    <a:cubicBezTo>
                      <a:pt x="737" y="277"/>
                      <a:pt x="737" y="277"/>
                      <a:pt x="737" y="277"/>
                    </a:cubicBezTo>
                    <a:cubicBezTo>
                      <a:pt x="734" y="274"/>
                      <a:pt x="734" y="274"/>
                      <a:pt x="734" y="274"/>
                    </a:cubicBezTo>
                    <a:cubicBezTo>
                      <a:pt x="710" y="246"/>
                      <a:pt x="710" y="246"/>
                      <a:pt x="710" y="246"/>
                    </a:cubicBezTo>
                    <a:cubicBezTo>
                      <a:pt x="675" y="279"/>
                      <a:pt x="675" y="279"/>
                      <a:pt x="675" y="279"/>
                    </a:cubicBezTo>
                    <a:cubicBezTo>
                      <a:pt x="782" y="404"/>
                      <a:pt x="782" y="404"/>
                      <a:pt x="782" y="404"/>
                    </a:cubicBezTo>
                    <a:cubicBezTo>
                      <a:pt x="782" y="404"/>
                      <a:pt x="782" y="404"/>
                      <a:pt x="782" y="404"/>
                    </a:cubicBezTo>
                    <a:cubicBezTo>
                      <a:pt x="782" y="404"/>
                      <a:pt x="782" y="404"/>
                      <a:pt x="782" y="404"/>
                    </a:cubicBezTo>
                    <a:cubicBezTo>
                      <a:pt x="855" y="277"/>
                      <a:pt x="855" y="277"/>
                      <a:pt x="855" y="277"/>
                    </a:cubicBezTo>
                    <a:cubicBezTo>
                      <a:pt x="857" y="274"/>
                      <a:pt x="857" y="274"/>
                      <a:pt x="857" y="274"/>
                    </a:cubicBezTo>
                    <a:cubicBezTo>
                      <a:pt x="931" y="148"/>
                      <a:pt x="931" y="148"/>
                      <a:pt x="931" y="148"/>
                    </a:cubicBezTo>
                    <a:cubicBezTo>
                      <a:pt x="933" y="145"/>
                      <a:pt x="933" y="145"/>
                      <a:pt x="933" y="145"/>
                    </a:cubicBezTo>
                    <a:cubicBezTo>
                      <a:pt x="944" y="125"/>
                      <a:pt x="944" y="125"/>
                      <a:pt x="944" y="125"/>
                    </a:cubicBezTo>
                    <a:cubicBezTo>
                      <a:pt x="939" y="122"/>
                      <a:pt x="936" y="119"/>
                      <a:pt x="936" y="119"/>
                    </a:cubicBezTo>
                    <a:cubicBezTo>
                      <a:pt x="936" y="119"/>
                      <a:pt x="940" y="121"/>
                      <a:pt x="945" y="123"/>
                    </a:cubicBezTo>
                    <a:cubicBezTo>
                      <a:pt x="972" y="77"/>
                      <a:pt x="972" y="77"/>
                      <a:pt x="972" y="77"/>
                    </a:cubicBezTo>
                    <a:cubicBezTo>
                      <a:pt x="971" y="76"/>
                      <a:pt x="970" y="76"/>
                      <a:pt x="968" y="76"/>
                    </a:cubicBezTo>
                    <a:cubicBezTo>
                      <a:pt x="961" y="75"/>
                      <a:pt x="956" y="74"/>
                      <a:pt x="956" y="74"/>
                    </a:cubicBezTo>
                    <a:cubicBezTo>
                      <a:pt x="956" y="74"/>
                      <a:pt x="961" y="74"/>
                      <a:pt x="968" y="74"/>
                    </a:cubicBezTo>
                    <a:cubicBezTo>
                      <a:pt x="969" y="74"/>
                      <a:pt x="970" y="74"/>
                      <a:pt x="972" y="74"/>
                    </a:cubicBezTo>
                    <a:cubicBezTo>
                      <a:pt x="972" y="74"/>
                      <a:pt x="973" y="74"/>
                      <a:pt x="974" y="74"/>
                    </a:cubicBezTo>
                    <a:cubicBezTo>
                      <a:pt x="977" y="68"/>
                      <a:pt x="977" y="68"/>
                      <a:pt x="977" y="68"/>
                    </a:cubicBezTo>
                    <a:cubicBezTo>
                      <a:pt x="986" y="18"/>
                      <a:pt x="986" y="18"/>
                      <a:pt x="986" y="18"/>
                    </a:cubicBezTo>
                    <a:cubicBezTo>
                      <a:pt x="967" y="0"/>
                      <a:pt x="967" y="0"/>
                      <a:pt x="967" y="0"/>
                    </a:cubicBezTo>
                  </a:path>
                </a:pathLst>
              </a:custGeom>
              <a:solidFill>
                <a:srgbClr val="E0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śľîďe">
                <a:extLst>
                  <a:ext uri="{FF2B5EF4-FFF2-40B4-BE49-F238E27FC236}">
                    <a16:creationId xmlns:a16="http://schemas.microsoft.com/office/drawing/2014/main" xmlns="" id="{564F58BB-632B-47A7-ADD3-666823A78633}"/>
                  </a:ext>
                </a:extLst>
              </p:cNvPr>
              <p:cNvSpPr/>
              <p:nvPr/>
            </p:nvSpPr>
            <p:spPr bwMode="auto">
              <a:xfrm>
                <a:off x="7154863" y="2832100"/>
                <a:ext cx="92075" cy="142875"/>
              </a:xfrm>
              <a:custGeom>
                <a:avLst/>
                <a:gdLst>
                  <a:gd name="T0" fmla="*/ 42 w 42"/>
                  <a:gd name="T1" fmla="*/ 0 h 66"/>
                  <a:gd name="T2" fmla="*/ 0 w 42"/>
                  <a:gd name="T3" fmla="*/ 0 h 66"/>
                  <a:gd name="T4" fmla="*/ 1 w 42"/>
                  <a:gd name="T5" fmla="*/ 56 h 66"/>
                  <a:gd name="T6" fmla="*/ 26 w 42"/>
                  <a:gd name="T7" fmla="*/ 63 h 66"/>
                  <a:gd name="T8" fmla="*/ 34 w 42"/>
                  <a:gd name="T9" fmla="*/ 66 h 66"/>
                  <a:gd name="T10" fmla="*/ 42 w 42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66">
                    <a:moveTo>
                      <a:pt x="4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8" y="58"/>
                      <a:pt x="17" y="60"/>
                      <a:pt x="26" y="63"/>
                    </a:cubicBezTo>
                    <a:cubicBezTo>
                      <a:pt x="29" y="64"/>
                      <a:pt x="31" y="65"/>
                      <a:pt x="34" y="66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ṡliḓé">
                <a:extLst>
                  <a:ext uri="{FF2B5EF4-FFF2-40B4-BE49-F238E27FC236}">
                    <a16:creationId xmlns:a16="http://schemas.microsoft.com/office/drawing/2014/main" xmlns="" id="{A398ED57-40C2-4071-BCEE-F3A75BA6B3C8}"/>
                  </a:ext>
                </a:extLst>
              </p:cNvPr>
              <p:cNvSpPr/>
              <p:nvPr/>
            </p:nvSpPr>
            <p:spPr bwMode="auto">
              <a:xfrm>
                <a:off x="6624638" y="3219450"/>
                <a:ext cx="292100" cy="201613"/>
              </a:xfrm>
              <a:custGeom>
                <a:avLst/>
                <a:gdLst>
                  <a:gd name="T0" fmla="*/ 76 w 134"/>
                  <a:gd name="T1" fmla="*/ 60 h 93"/>
                  <a:gd name="T2" fmla="*/ 4 w 134"/>
                  <a:gd name="T3" fmla="*/ 60 h 93"/>
                  <a:gd name="T4" fmla="*/ 0 w 134"/>
                  <a:gd name="T5" fmla="*/ 80 h 93"/>
                  <a:gd name="T6" fmla="*/ 75 w 134"/>
                  <a:gd name="T7" fmla="*/ 88 h 93"/>
                  <a:gd name="T8" fmla="*/ 75 w 134"/>
                  <a:gd name="T9" fmla="*/ 76 h 93"/>
                  <a:gd name="T10" fmla="*/ 76 w 134"/>
                  <a:gd name="T11" fmla="*/ 60 h 93"/>
                  <a:gd name="T12" fmla="*/ 133 w 134"/>
                  <a:gd name="T13" fmla="*/ 60 h 93"/>
                  <a:gd name="T14" fmla="*/ 77 w 134"/>
                  <a:gd name="T15" fmla="*/ 60 h 93"/>
                  <a:gd name="T16" fmla="*/ 78 w 134"/>
                  <a:gd name="T17" fmla="*/ 76 h 93"/>
                  <a:gd name="T18" fmla="*/ 78 w 134"/>
                  <a:gd name="T19" fmla="*/ 88 h 93"/>
                  <a:gd name="T20" fmla="*/ 120 w 134"/>
                  <a:gd name="T21" fmla="*/ 93 h 93"/>
                  <a:gd name="T22" fmla="*/ 127 w 134"/>
                  <a:gd name="T23" fmla="*/ 73 h 93"/>
                  <a:gd name="T24" fmla="*/ 133 w 134"/>
                  <a:gd name="T25" fmla="*/ 60 h 93"/>
                  <a:gd name="T26" fmla="*/ 14 w 134"/>
                  <a:gd name="T27" fmla="*/ 0 h 93"/>
                  <a:gd name="T28" fmla="*/ 10 w 134"/>
                  <a:gd name="T29" fmla="*/ 30 h 93"/>
                  <a:gd name="T30" fmla="*/ 7 w 134"/>
                  <a:gd name="T31" fmla="*/ 46 h 93"/>
                  <a:gd name="T32" fmla="*/ 7 w 134"/>
                  <a:gd name="T33" fmla="*/ 46 h 93"/>
                  <a:gd name="T34" fmla="*/ 7 w 134"/>
                  <a:gd name="T35" fmla="*/ 46 h 93"/>
                  <a:gd name="T36" fmla="*/ 5 w 134"/>
                  <a:gd name="T37" fmla="*/ 57 h 93"/>
                  <a:gd name="T38" fmla="*/ 134 w 134"/>
                  <a:gd name="T39" fmla="*/ 57 h 93"/>
                  <a:gd name="T40" fmla="*/ 134 w 134"/>
                  <a:gd name="T41" fmla="*/ 57 h 93"/>
                  <a:gd name="T42" fmla="*/ 51 w 134"/>
                  <a:gd name="T43" fmla="*/ 18 h 93"/>
                  <a:gd name="T44" fmla="*/ 48 w 134"/>
                  <a:gd name="T45" fmla="*/ 23 h 93"/>
                  <a:gd name="T46" fmla="*/ 38 w 134"/>
                  <a:gd name="T47" fmla="*/ 43 h 93"/>
                  <a:gd name="T48" fmla="*/ 33 w 134"/>
                  <a:gd name="T49" fmla="*/ 52 h 93"/>
                  <a:gd name="T50" fmla="*/ 36 w 134"/>
                  <a:gd name="T51" fmla="*/ 42 h 93"/>
                  <a:gd name="T52" fmla="*/ 45 w 134"/>
                  <a:gd name="T53" fmla="*/ 22 h 93"/>
                  <a:gd name="T54" fmla="*/ 48 w 134"/>
                  <a:gd name="T55" fmla="*/ 16 h 93"/>
                  <a:gd name="T56" fmla="*/ 14 w 134"/>
                  <a:gd name="T5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4" h="93">
                    <a:moveTo>
                      <a:pt x="76" y="60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3" y="66"/>
                      <a:pt x="1" y="73"/>
                      <a:pt x="0" y="80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4"/>
                      <a:pt x="75" y="80"/>
                      <a:pt x="75" y="76"/>
                    </a:cubicBezTo>
                    <a:cubicBezTo>
                      <a:pt x="76" y="69"/>
                      <a:pt x="76" y="63"/>
                      <a:pt x="76" y="60"/>
                    </a:cubicBezTo>
                    <a:moveTo>
                      <a:pt x="133" y="60"/>
                    </a:move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3"/>
                      <a:pt x="77" y="69"/>
                      <a:pt x="78" y="76"/>
                    </a:cubicBezTo>
                    <a:cubicBezTo>
                      <a:pt x="78" y="80"/>
                      <a:pt x="78" y="84"/>
                      <a:pt x="78" y="88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2" y="87"/>
                      <a:pt x="125" y="80"/>
                      <a:pt x="127" y="73"/>
                    </a:cubicBezTo>
                    <a:cubicBezTo>
                      <a:pt x="129" y="69"/>
                      <a:pt x="131" y="64"/>
                      <a:pt x="133" y="60"/>
                    </a:cubicBezTo>
                    <a:moveTo>
                      <a:pt x="14" y="0"/>
                    </a:moveTo>
                    <a:cubicBezTo>
                      <a:pt x="13" y="11"/>
                      <a:pt x="11" y="22"/>
                      <a:pt x="10" y="30"/>
                    </a:cubicBezTo>
                    <a:cubicBezTo>
                      <a:pt x="8" y="40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6" y="50"/>
                      <a:pt x="5" y="57"/>
                    </a:cubicBezTo>
                    <a:cubicBezTo>
                      <a:pt x="134" y="57"/>
                      <a:pt x="134" y="57"/>
                      <a:pt x="134" y="57"/>
                    </a:cubicBezTo>
                    <a:cubicBezTo>
                      <a:pt x="134" y="57"/>
                      <a:pt x="134" y="57"/>
                      <a:pt x="134" y="57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20"/>
                      <a:pt x="49" y="21"/>
                      <a:pt x="48" y="23"/>
                    </a:cubicBezTo>
                    <a:cubicBezTo>
                      <a:pt x="45" y="31"/>
                      <a:pt x="41" y="38"/>
                      <a:pt x="38" y="43"/>
                    </a:cubicBezTo>
                    <a:cubicBezTo>
                      <a:pt x="35" y="49"/>
                      <a:pt x="33" y="52"/>
                      <a:pt x="33" y="52"/>
                    </a:cubicBezTo>
                    <a:cubicBezTo>
                      <a:pt x="33" y="52"/>
                      <a:pt x="34" y="48"/>
                      <a:pt x="36" y="42"/>
                    </a:cubicBezTo>
                    <a:cubicBezTo>
                      <a:pt x="38" y="37"/>
                      <a:pt x="41" y="29"/>
                      <a:pt x="45" y="22"/>
                    </a:cubicBezTo>
                    <a:cubicBezTo>
                      <a:pt x="46" y="20"/>
                      <a:pt x="47" y="18"/>
                      <a:pt x="48" y="16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Sļîḑé">
                <a:extLst>
                  <a:ext uri="{FF2B5EF4-FFF2-40B4-BE49-F238E27FC236}">
                    <a16:creationId xmlns:a16="http://schemas.microsoft.com/office/drawing/2014/main" xmlns="" id="{8159ECE4-16E1-4097-9FD5-2EF5BF0FF5BE}"/>
                  </a:ext>
                </a:extLst>
              </p:cNvPr>
              <p:cNvSpPr/>
              <p:nvPr/>
            </p:nvSpPr>
            <p:spPr bwMode="auto">
              <a:xfrm>
                <a:off x="6632576" y="3343275"/>
                <a:ext cx="284163" cy="6350"/>
              </a:xfrm>
              <a:custGeom>
                <a:avLst/>
                <a:gdLst>
                  <a:gd name="T0" fmla="*/ 130 w 130"/>
                  <a:gd name="T1" fmla="*/ 0 h 3"/>
                  <a:gd name="T2" fmla="*/ 1 w 130"/>
                  <a:gd name="T3" fmla="*/ 0 h 3"/>
                  <a:gd name="T4" fmla="*/ 0 w 130"/>
                  <a:gd name="T5" fmla="*/ 3 h 3"/>
                  <a:gd name="T6" fmla="*/ 0 w 130"/>
                  <a:gd name="T7" fmla="*/ 3 h 3"/>
                  <a:gd name="T8" fmla="*/ 72 w 130"/>
                  <a:gd name="T9" fmla="*/ 3 h 3"/>
                  <a:gd name="T10" fmla="*/ 72 w 130"/>
                  <a:gd name="T11" fmla="*/ 1 h 3"/>
                  <a:gd name="T12" fmla="*/ 73 w 130"/>
                  <a:gd name="T13" fmla="*/ 3 h 3"/>
                  <a:gd name="T14" fmla="*/ 129 w 130"/>
                  <a:gd name="T15" fmla="*/ 3 h 3"/>
                  <a:gd name="T16" fmla="*/ 130 w 130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3">
                    <a:moveTo>
                      <a:pt x="13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2"/>
                      <a:pt x="72" y="1"/>
                      <a:pt x="72" y="1"/>
                    </a:cubicBezTo>
                    <a:cubicBezTo>
                      <a:pt x="72" y="1"/>
                      <a:pt x="73" y="2"/>
                      <a:pt x="73" y="3"/>
                    </a:cubicBezTo>
                    <a:cubicBezTo>
                      <a:pt x="129" y="3"/>
                      <a:pt x="129" y="3"/>
                      <a:pt x="129" y="3"/>
                    </a:cubicBezTo>
                    <a:cubicBezTo>
                      <a:pt x="129" y="2"/>
                      <a:pt x="129" y="1"/>
                      <a:pt x="13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Sľïďê">
                <a:extLst>
                  <a:ext uri="{FF2B5EF4-FFF2-40B4-BE49-F238E27FC236}">
                    <a16:creationId xmlns:a16="http://schemas.microsoft.com/office/drawing/2014/main" xmlns="" id="{AAD5D7A5-57F7-4968-B44A-77376F6E1FB5}"/>
                  </a:ext>
                </a:extLst>
              </p:cNvPr>
              <p:cNvSpPr/>
              <p:nvPr/>
            </p:nvSpPr>
            <p:spPr bwMode="auto">
              <a:xfrm>
                <a:off x="7335838" y="3051175"/>
                <a:ext cx="852488" cy="381000"/>
              </a:xfrm>
              <a:custGeom>
                <a:avLst/>
                <a:gdLst>
                  <a:gd name="T0" fmla="*/ 125 w 391"/>
                  <a:gd name="T1" fmla="*/ 137 h 175"/>
                  <a:gd name="T2" fmla="*/ 64 w 391"/>
                  <a:gd name="T3" fmla="*/ 137 h 175"/>
                  <a:gd name="T4" fmla="*/ 0 w 391"/>
                  <a:gd name="T5" fmla="*/ 164 h 175"/>
                  <a:gd name="T6" fmla="*/ 10 w 391"/>
                  <a:gd name="T7" fmla="*/ 175 h 175"/>
                  <a:gd name="T8" fmla="*/ 131 w 391"/>
                  <a:gd name="T9" fmla="*/ 156 h 175"/>
                  <a:gd name="T10" fmla="*/ 128 w 391"/>
                  <a:gd name="T11" fmla="*/ 147 h 175"/>
                  <a:gd name="T12" fmla="*/ 125 w 391"/>
                  <a:gd name="T13" fmla="*/ 137 h 175"/>
                  <a:gd name="T14" fmla="*/ 243 w 391"/>
                  <a:gd name="T15" fmla="*/ 137 h 175"/>
                  <a:gd name="T16" fmla="*/ 126 w 391"/>
                  <a:gd name="T17" fmla="*/ 137 h 175"/>
                  <a:gd name="T18" fmla="*/ 130 w 391"/>
                  <a:gd name="T19" fmla="*/ 146 h 175"/>
                  <a:gd name="T20" fmla="*/ 134 w 391"/>
                  <a:gd name="T21" fmla="*/ 155 h 175"/>
                  <a:gd name="T22" fmla="*/ 243 w 391"/>
                  <a:gd name="T23" fmla="*/ 137 h 175"/>
                  <a:gd name="T24" fmla="*/ 391 w 391"/>
                  <a:gd name="T25" fmla="*/ 0 h 175"/>
                  <a:gd name="T26" fmla="*/ 71 w 391"/>
                  <a:gd name="T27" fmla="*/ 134 h 175"/>
                  <a:gd name="T28" fmla="*/ 262 w 391"/>
                  <a:gd name="T29" fmla="*/ 134 h 175"/>
                  <a:gd name="T30" fmla="*/ 391 w 391"/>
                  <a:gd name="T31" fmla="*/ 113 h 175"/>
                  <a:gd name="T32" fmla="*/ 391 w 391"/>
                  <a:gd name="T3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1" h="175">
                    <a:moveTo>
                      <a:pt x="125" y="137"/>
                    </a:moveTo>
                    <a:cubicBezTo>
                      <a:pt x="64" y="137"/>
                      <a:pt x="64" y="137"/>
                      <a:pt x="64" y="13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131" y="156"/>
                      <a:pt x="131" y="156"/>
                      <a:pt x="131" y="156"/>
                    </a:cubicBezTo>
                    <a:cubicBezTo>
                      <a:pt x="130" y="152"/>
                      <a:pt x="129" y="149"/>
                      <a:pt x="128" y="147"/>
                    </a:cubicBezTo>
                    <a:cubicBezTo>
                      <a:pt x="126" y="143"/>
                      <a:pt x="125" y="139"/>
                      <a:pt x="125" y="137"/>
                    </a:cubicBezTo>
                    <a:moveTo>
                      <a:pt x="243" y="137"/>
                    </a:move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6" y="139"/>
                      <a:pt x="128" y="142"/>
                      <a:pt x="130" y="146"/>
                    </a:cubicBezTo>
                    <a:cubicBezTo>
                      <a:pt x="131" y="149"/>
                      <a:pt x="132" y="152"/>
                      <a:pt x="134" y="155"/>
                    </a:cubicBezTo>
                    <a:cubicBezTo>
                      <a:pt x="243" y="137"/>
                      <a:pt x="243" y="137"/>
                      <a:pt x="243" y="137"/>
                    </a:cubicBezTo>
                    <a:moveTo>
                      <a:pt x="391" y="0"/>
                    </a:moveTo>
                    <a:cubicBezTo>
                      <a:pt x="71" y="134"/>
                      <a:pt x="71" y="134"/>
                      <a:pt x="71" y="134"/>
                    </a:cubicBezTo>
                    <a:cubicBezTo>
                      <a:pt x="262" y="134"/>
                      <a:pt x="262" y="134"/>
                      <a:pt x="262" y="134"/>
                    </a:cubicBezTo>
                    <a:cubicBezTo>
                      <a:pt x="391" y="113"/>
                      <a:pt x="391" y="113"/>
                      <a:pt x="391" y="113"/>
                    </a:cubicBezTo>
                    <a:cubicBezTo>
                      <a:pt x="391" y="0"/>
                      <a:pt x="391" y="0"/>
                      <a:pt x="39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S1îdè">
                <a:extLst>
                  <a:ext uri="{FF2B5EF4-FFF2-40B4-BE49-F238E27FC236}">
                    <a16:creationId xmlns:a16="http://schemas.microsoft.com/office/drawing/2014/main" xmlns="" id="{CAC2D673-16C5-40BB-B0D2-55BDB47F8ED7}"/>
                  </a:ext>
                </a:extLst>
              </p:cNvPr>
              <p:cNvSpPr/>
              <p:nvPr/>
            </p:nvSpPr>
            <p:spPr bwMode="auto">
              <a:xfrm>
                <a:off x="7475538" y="3343275"/>
                <a:ext cx="431800" cy="6350"/>
              </a:xfrm>
              <a:custGeom>
                <a:avLst/>
                <a:gdLst>
                  <a:gd name="T0" fmla="*/ 198 w 198"/>
                  <a:gd name="T1" fmla="*/ 0 h 3"/>
                  <a:gd name="T2" fmla="*/ 7 w 198"/>
                  <a:gd name="T3" fmla="*/ 0 h 3"/>
                  <a:gd name="T4" fmla="*/ 0 w 198"/>
                  <a:gd name="T5" fmla="*/ 3 h 3"/>
                  <a:gd name="T6" fmla="*/ 61 w 198"/>
                  <a:gd name="T7" fmla="*/ 3 h 3"/>
                  <a:gd name="T8" fmla="*/ 60 w 198"/>
                  <a:gd name="T9" fmla="*/ 1 h 3"/>
                  <a:gd name="T10" fmla="*/ 62 w 198"/>
                  <a:gd name="T11" fmla="*/ 3 h 3"/>
                  <a:gd name="T12" fmla="*/ 179 w 198"/>
                  <a:gd name="T13" fmla="*/ 3 h 3"/>
                  <a:gd name="T14" fmla="*/ 198 w 19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3">
                    <a:moveTo>
                      <a:pt x="19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2"/>
                      <a:pt x="60" y="1"/>
                      <a:pt x="60" y="1"/>
                    </a:cubicBezTo>
                    <a:cubicBezTo>
                      <a:pt x="60" y="1"/>
                      <a:pt x="61" y="2"/>
                      <a:pt x="62" y="3"/>
                    </a:cubicBezTo>
                    <a:cubicBezTo>
                      <a:pt x="179" y="3"/>
                      <a:pt x="179" y="3"/>
                      <a:pt x="179" y="3"/>
                    </a:cubicBezTo>
                    <a:cubicBezTo>
                      <a:pt x="198" y="0"/>
                      <a:pt x="198" y="0"/>
                      <a:pt x="19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šḻïďé">
                <a:extLst>
                  <a:ext uri="{FF2B5EF4-FFF2-40B4-BE49-F238E27FC236}">
                    <a16:creationId xmlns:a16="http://schemas.microsoft.com/office/drawing/2014/main" xmlns="" id="{F96A85B3-F7D8-4A2D-8E3F-417EDAC0E0FF}"/>
                  </a:ext>
                </a:extLst>
              </p:cNvPr>
              <p:cNvSpPr/>
              <p:nvPr/>
            </p:nvSpPr>
            <p:spPr bwMode="auto">
              <a:xfrm>
                <a:off x="7204076" y="2832100"/>
                <a:ext cx="984250" cy="563563"/>
              </a:xfrm>
              <a:custGeom>
                <a:avLst/>
                <a:gdLst>
                  <a:gd name="T0" fmla="*/ 57 w 452"/>
                  <a:gd name="T1" fmla="*/ 238 h 259"/>
                  <a:gd name="T2" fmla="*/ 107 w 452"/>
                  <a:gd name="T3" fmla="*/ 238 h 259"/>
                  <a:gd name="T4" fmla="*/ 10 w 452"/>
                  <a:gd name="T5" fmla="*/ 109 h 259"/>
                  <a:gd name="T6" fmla="*/ 17 w 452"/>
                  <a:gd name="T7" fmla="*/ 124 h 259"/>
                  <a:gd name="T8" fmla="*/ 39 w 452"/>
                  <a:gd name="T9" fmla="*/ 141 h 259"/>
                  <a:gd name="T10" fmla="*/ 15 w 452"/>
                  <a:gd name="T11" fmla="*/ 127 h 259"/>
                  <a:gd name="T12" fmla="*/ 0 w 452"/>
                  <a:gd name="T13" fmla="*/ 222 h 259"/>
                  <a:gd name="T14" fmla="*/ 79 w 452"/>
                  <a:gd name="T15" fmla="*/ 194 h 259"/>
                  <a:gd name="T16" fmla="*/ 61 w 452"/>
                  <a:gd name="T17" fmla="*/ 176 h 259"/>
                  <a:gd name="T18" fmla="*/ 81 w 452"/>
                  <a:gd name="T19" fmla="*/ 191 h 259"/>
                  <a:gd name="T20" fmla="*/ 170 w 452"/>
                  <a:gd name="T21" fmla="*/ 103 h 259"/>
                  <a:gd name="T22" fmla="*/ 173 w 452"/>
                  <a:gd name="T23" fmla="*/ 106 h 259"/>
                  <a:gd name="T24" fmla="*/ 452 w 452"/>
                  <a:gd name="T25" fmla="*/ 0 h 259"/>
                  <a:gd name="T26" fmla="*/ 14 w 452"/>
                  <a:gd name="T27" fmla="*/ 66 h 259"/>
                  <a:gd name="T28" fmla="*/ 39 w 452"/>
                  <a:gd name="T29" fmla="*/ 76 h 259"/>
                  <a:gd name="T30" fmla="*/ 14 w 452"/>
                  <a:gd name="T31" fmla="*/ 70 h 259"/>
                  <a:gd name="T32" fmla="*/ 163 w 452"/>
                  <a:gd name="T33" fmla="*/ 106 h 259"/>
                  <a:gd name="T34" fmla="*/ 168 w 452"/>
                  <a:gd name="T35" fmla="*/ 101 h 259"/>
                  <a:gd name="T36" fmla="*/ 146 w 452"/>
                  <a:gd name="T37" fmla="*/ 76 h 259"/>
                  <a:gd name="T38" fmla="*/ 171 w 452"/>
                  <a:gd name="T39" fmla="*/ 98 h 259"/>
                  <a:gd name="T40" fmla="*/ 260 w 452"/>
                  <a:gd name="T41" fmla="*/ 5 h 259"/>
                  <a:gd name="T42" fmla="*/ 178 w 452"/>
                  <a:gd name="T43" fmla="*/ 106 h 259"/>
                  <a:gd name="T44" fmla="*/ 362 w 452"/>
                  <a:gd name="T45" fmla="*/ 109 h 259"/>
                  <a:gd name="T46" fmla="*/ 186 w 452"/>
                  <a:gd name="T47" fmla="*/ 115 h 259"/>
                  <a:gd name="T48" fmla="*/ 184 w 452"/>
                  <a:gd name="T49" fmla="*/ 117 h 259"/>
                  <a:gd name="T50" fmla="*/ 165 w 452"/>
                  <a:gd name="T51" fmla="*/ 109 h 259"/>
                  <a:gd name="T52" fmla="*/ 93 w 452"/>
                  <a:gd name="T53" fmla="*/ 201 h 259"/>
                  <a:gd name="T54" fmla="*/ 122 w 452"/>
                  <a:gd name="T55" fmla="*/ 230 h 259"/>
                  <a:gd name="T56" fmla="*/ 90 w 452"/>
                  <a:gd name="T57" fmla="*/ 204 h 259"/>
                  <a:gd name="T58" fmla="*/ 57 w 452"/>
                  <a:gd name="T59" fmla="*/ 227 h 259"/>
                  <a:gd name="T60" fmla="*/ 115 w 452"/>
                  <a:gd name="T61" fmla="*/ 235 h 259"/>
                  <a:gd name="T62" fmla="*/ 452 w 452"/>
                  <a:gd name="T63" fmla="*/ 8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2" h="259">
                    <a:moveTo>
                      <a:pt x="107" y="238"/>
                    </a:moveTo>
                    <a:cubicBezTo>
                      <a:pt x="57" y="238"/>
                      <a:pt x="57" y="238"/>
                      <a:pt x="57" y="238"/>
                    </a:cubicBezTo>
                    <a:cubicBezTo>
                      <a:pt x="57" y="259"/>
                      <a:pt x="57" y="259"/>
                      <a:pt x="57" y="259"/>
                    </a:cubicBezTo>
                    <a:cubicBezTo>
                      <a:pt x="107" y="238"/>
                      <a:pt x="107" y="238"/>
                      <a:pt x="107" y="238"/>
                    </a:cubicBezTo>
                    <a:moveTo>
                      <a:pt x="160" y="109"/>
                    </a:moveTo>
                    <a:cubicBezTo>
                      <a:pt x="10" y="109"/>
                      <a:pt x="10" y="109"/>
                      <a:pt x="10" y="109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12" y="120"/>
                      <a:pt x="15" y="122"/>
                      <a:pt x="17" y="124"/>
                    </a:cubicBezTo>
                    <a:cubicBezTo>
                      <a:pt x="23" y="128"/>
                      <a:pt x="29" y="132"/>
                      <a:pt x="33" y="135"/>
                    </a:cubicBezTo>
                    <a:cubicBezTo>
                      <a:pt x="37" y="139"/>
                      <a:pt x="39" y="141"/>
                      <a:pt x="39" y="141"/>
                    </a:cubicBezTo>
                    <a:cubicBezTo>
                      <a:pt x="39" y="141"/>
                      <a:pt x="36" y="140"/>
                      <a:pt x="31" y="137"/>
                    </a:cubicBezTo>
                    <a:cubicBezTo>
                      <a:pt x="27" y="135"/>
                      <a:pt x="21" y="131"/>
                      <a:pt x="15" y="127"/>
                    </a:cubicBezTo>
                    <a:cubicBezTo>
                      <a:pt x="13" y="126"/>
                      <a:pt x="11" y="124"/>
                      <a:pt x="9" y="123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51" y="223"/>
                      <a:pt x="51" y="223"/>
                      <a:pt x="51" y="223"/>
                    </a:cubicBezTo>
                    <a:cubicBezTo>
                      <a:pt x="79" y="194"/>
                      <a:pt x="79" y="194"/>
                      <a:pt x="79" y="194"/>
                    </a:cubicBezTo>
                    <a:cubicBezTo>
                      <a:pt x="76" y="191"/>
                      <a:pt x="73" y="188"/>
                      <a:pt x="70" y="185"/>
                    </a:cubicBezTo>
                    <a:cubicBezTo>
                      <a:pt x="65" y="180"/>
                      <a:pt x="61" y="176"/>
                      <a:pt x="61" y="176"/>
                    </a:cubicBezTo>
                    <a:cubicBezTo>
                      <a:pt x="61" y="176"/>
                      <a:pt x="65" y="179"/>
                      <a:pt x="71" y="184"/>
                    </a:cubicBezTo>
                    <a:cubicBezTo>
                      <a:pt x="74" y="186"/>
                      <a:pt x="78" y="188"/>
                      <a:pt x="81" y="191"/>
                    </a:cubicBezTo>
                    <a:cubicBezTo>
                      <a:pt x="160" y="109"/>
                      <a:pt x="160" y="109"/>
                      <a:pt x="160" y="109"/>
                    </a:cubicBezTo>
                    <a:moveTo>
                      <a:pt x="170" y="103"/>
                    </a:moveTo>
                    <a:cubicBezTo>
                      <a:pt x="168" y="106"/>
                      <a:pt x="168" y="106"/>
                      <a:pt x="168" y="106"/>
                    </a:cubicBezTo>
                    <a:cubicBezTo>
                      <a:pt x="173" y="106"/>
                      <a:pt x="173" y="106"/>
                      <a:pt x="173" y="106"/>
                    </a:cubicBezTo>
                    <a:cubicBezTo>
                      <a:pt x="172" y="105"/>
                      <a:pt x="171" y="104"/>
                      <a:pt x="170" y="103"/>
                    </a:cubicBezTo>
                    <a:moveTo>
                      <a:pt x="452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9" y="68"/>
                      <a:pt x="24" y="70"/>
                      <a:pt x="28" y="71"/>
                    </a:cubicBezTo>
                    <a:cubicBezTo>
                      <a:pt x="35" y="74"/>
                      <a:pt x="39" y="76"/>
                      <a:pt x="39" y="76"/>
                    </a:cubicBezTo>
                    <a:cubicBezTo>
                      <a:pt x="39" y="76"/>
                      <a:pt x="35" y="75"/>
                      <a:pt x="28" y="73"/>
                    </a:cubicBezTo>
                    <a:cubicBezTo>
                      <a:pt x="24" y="72"/>
                      <a:pt x="19" y="71"/>
                      <a:pt x="14" y="70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8" y="101"/>
                      <a:pt x="168" y="101"/>
                      <a:pt x="168" y="101"/>
                    </a:cubicBezTo>
                    <a:cubicBezTo>
                      <a:pt x="168" y="101"/>
                      <a:pt x="168" y="101"/>
                      <a:pt x="168" y="101"/>
                    </a:cubicBezTo>
                    <a:cubicBezTo>
                      <a:pt x="162" y="95"/>
                      <a:pt x="157" y="89"/>
                      <a:pt x="153" y="84"/>
                    </a:cubicBezTo>
                    <a:cubicBezTo>
                      <a:pt x="149" y="79"/>
                      <a:pt x="146" y="76"/>
                      <a:pt x="146" y="76"/>
                    </a:cubicBezTo>
                    <a:cubicBezTo>
                      <a:pt x="146" y="76"/>
                      <a:pt x="150" y="78"/>
                      <a:pt x="154" y="82"/>
                    </a:cubicBezTo>
                    <a:cubicBezTo>
                      <a:pt x="159" y="87"/>
                      <a:pt x="165" y="92"/>
                      <a:pt x="171" y="98"/>
                    </a:cubicBezTo>
                    <a:cubicBezTo>
                      <a:pt x="171" y="98"/>
                      <a:pt x="171" y="98"/>
                      <a:pt x="171" y="98"/>
                    </a:cubicBezTo>
                    <a:cubicBezTo>
                      <a:pt x="260" y="5"/>
                      <a:pt x="260" y="5"/>
                      <a:pt x="260" y="5"/>
                    </a:cubicBezTo>
                    <a:cubicBezTo>
                      <a:pt x="173" y="100"/>
                      <a:pt x="173" y="100"/>
                      <a:pt x="173" y="100"/>
                    </a:cubicBezTo>
                    <a:cubicBezTo>
                      <a:pt x="174" y="102"/>
                      <a:pt x="176" y="104"/>
                      <a:pt x="178" y="106"/>
                    </a:cubicBezTo>
                    <a:cubicBezTo>
                      <a:pt x="362" y="106"/>
                      <a:pt x="362" y="106"/>
                      <a:pt x="362" y="106"/>
                    </a:cubicBezTo>
                    <a:cubicBezTo>
                      <a:pt x="362" y="109"/>
                      <a:pt x="362" y="109"/>
                      <a:pt x="362" y="109"/>
                    </a:cubicBezTo>
                    <a:cubicBezTo>
                      <a:pt x="180" y="109"/>
                      <a:pt x="180" y="109"/>
                      <a:pt x="180" y="109"/>
                    </a:cubicBezTo>
                    <a:cubicBezTo>
                      <a:pt x="182" y="111"/>
                      <a:pt x="184" y="113"/>
                      <a:pt x="186" y="115"/>
                    </a:cubicBezTo>
                    <a:cubicBezTo>
                      <a:pt x="190" y="120"/>
                      <a:pt x="192" y="123"/>
                      <a:pt x="192" y="123"/>
                    </a:cubicBezTo>
                    <a:cubicBezTo>
                      <a:pt x="192" y="123"/>
                      <a:pt x="189" y="121"/>
                      <a:pt x="184" y="117"/>
                    </a:cubicBezTo>
                    <a:cubicBezTo>
                      <a:pt x="182" y="114"/>
                      <a:pt x="179" y="112"/>
                      <a:pt x="176" y="109"/>
                    </a:cubicBezTo>
                    <a:cubicBezTo>
                      <a:pt x="165" y="109"/>
                      <a:pt x="165" y="109"/>
                      <a:pt x="165" y="109"/>
                    </a:cubicBezTo>
                    <a:cubicBezTo>
                      <a:pt x="86" y="195"/>
                      <a:pt x="86" y="195"/>
                      <a:pt x="86" y="195"/>
                    </a:cubicBezTo>
                    <a:cubicBezTo>
                      <a:pt x="88" y="197"/>
                      <a:pt x="91" y="199"/>
                      <a:pt x="93" y="201"/>
                    </a:cubicBezTo>
                    <a:cubicBezTo>
                      <a:pt x="101" y="208"/>
                      <a:pt x="108" y="215"/>
                      <a:pt x="113" y="221"/>
                    </a:cubicBezTo>
                    <a:cubicBezTo>
                      <a:pt x="119" y="226"/>
                      <a:pt x="122" y="230"/>
                      <a:pt x="122" y="230"/>
                    </a:cubicBezTo>
                    <a:cubicBezTo>
                      <a:pt x="122" y="230"/>
                      <a:pt x="118" y="227"/>
                      <a:pt x="112" y="222"/>
                    </a:cubicBezTo>
                    <a:cubicBezTo>
                      <a:pt x="106" y="218"/>
                      <a:pt x="98" y="211"/>
                      <a:pt x="90" y="204"/>
                    </a:cubicBezTo>
                    <a:cubicBezTo>
                      <a:pt x="88" y="202"/>
                      <a:pt x="86" y="200"/>
                      <a:pt x="83" y="198"/>
                    </a:cubicBezTo>
                    <a:cubicBezTo>
                      <a:pt x="57" y="227"/>
                      <a:pt x="57" y="227"/>
                      <a:pt x="57" y="227"/>
                    </a:cubicBezTo>
                    <a:cubicBezTo>
                      <a:pt x="57" y="235"/>
                      <a:pt x="57" y="235"/>
                      <a:pt x="57" y="235"/>
                    </a:cubicBezTo>
                    <a:cubicBezTo>
                      <a:pt x="115" y="235"/>
                      <a:pt x="115" y="235"/>
                      <a:pt x="115" y="235"/>
                    </a:cubicBezTo>
                    <a:cubicBezTo>
                      <a:pt x="452" y="101"/>
                      <a:pt x="452" y="101"/>
                      <a:pt x="452" y="101"/>
                    </a:cubicBezTo>
                    <a:cubicBezTo>
                      <a:pt x="452" y="82"/>
                      <a:pt x="452" y="82"/>
                      <a:pt x="452" y="82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śḷíḑe">
                <a:extLst>
                  <a:ext uri="{FF2B5EF4-FFF2-40B4-BE49-F238E27FC236}">
                    <a16:creationId xmlns:a16="http://schemas.microsoft.com/office/drawing/2014/main" xmlns="" id="{C36FD04E-9590-41C2-AF1C-22B65F7D7DF1}"/>
                  </a:ext>
                </a:extLst>
              </p:cNvPr>
              <p:cNvSpPr/>
              <p:nvPr/>
            </p:nvSpPr>
            <p:spPr bwMode="auto">
              <a:xfrm>
                <a:off x="7224713" y="3062287"/>
                <a:ext cx="766763" cy="6350"/>
              </a:xfrm>
              <a:custGeom>
                <a:avLst/>
                <a:gdLst>
                  <a:gd name="T0" fmla="*/ 153 w 352"/>
                  <a:gd name="T1" fmla="*/ 0 h 3"/>
                  <a:gd name="T2" fmla="*/ 1 w 352"/>
                  <a:gd name="T3" fmla="*/ 0 h 3"/>
                  <a:gd name="T4" fmla="*/ 0 w 352"/>
                  <a:gd name="T5" fmla="*/ 3 h 3"/>
                  <a:gd name="T6" fmla="*/ 150 w 352"/>
                  <a:gd name="T7" fmla="*/ 3 h 3"/>
                  <a:gd name="T8" fmla="*/ 153 w 352"/>
                  <a:gd name="T9" fmla="*/ 0 h 3"/>
                  <a:gd name="T10" fmla="*/ 163 w 352"/>
                  <a:gd name="T11" fmla="*/ 0 h 3"/>
                  <a:gd name="T12" fmla="*/ 158 w 352"/>
                  <a:gd name="T13" fmla="*/ 0 h 3"/>
                  <a:gd name="T14" fmla="*/ 155 w 352"/>
                  <a:gd name="T15" fmla="*/ 3 h 3"/>
                  <a:gd name="T16" fmla="*/ 166 w 352"/>
                  <a:gd name="T17" fmla="*/ 3 h 3"/>
                  <a:gd name="T18" fmla="*/ 163 w 352"/>
                  <a:gd name="T19" fmla="*/ 0 h 3"/>
                  <a:gd name="T20" fmla="*/ 352 w 352"/>
                  <a:gd name="T21" fmla="*/ 0 h 3"/>
                  <a:gd name="T22" fmla="*/ 168 w 352"/>
                  <a:gd name="T23" fmla="*/ 0 h 3"/>
                  <a:gd name="T24" fmla="*/ 170 w 352"/>
                  <a:gd name="T25" fmla="*/ 3 h 3"/>
                  <a:gd name="T26" fmla="*/ 352 w 352"/>
                  <a:gd name="T27" fmla="*/ 3 h 3"/>
                  <a:gd name="T28" fmla="*/ 352 w 352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2" h="3">
                    <a:moveTo>
                      <a:pt x="15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53" y="0"/>
                      <a:pt x="153" y="0"/>
                      <a:pt x="153" y="0"/>
                    </a:cubicBezTo>
                    <a:moveTo>
                      <a:pt x="163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5" y="2"/>
                      <a:pt x="164" y="1"/>
                      <a:pt x="163" y="0"/>
                    </a:cubicBezTo>
                    <a:moveTo>
                      <a:pt x="352" y="0"/>
                    </a:moveTo>
                    <a:cubicBezTo>
                      <a:pt x="168" y="0"/>
                      <a:pt x="168" y="0"/>
                      <a:pt x="168" y="0"/>
                    </a:cubicBezTo>
                    <a:cubicBezTo>
                      <a:pt x="169" y="1"/>
                      <a:pt x="169" y="2"/>
                      <a:pt x="170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0"/>
                      <a:pt x="352" y="0"/>
                      <a:pt x="35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ŝ1íḍê">
                <a:extLst>
                  <a:ext uri="{FF2B5EF4-FFF2-40B4-BE49-F238E27FC236}">
                    <a16:creationId xmlns:a16="http://schemas.microsoft.com/office/drawing/2014/main" xmlns="" id="{B46C4658-42E8-427F-8BD3-A17E1BDBA564}"/>
                  </a:ext>
                </a:extLst>
              </p:cNvPr>
              <p:cNvSpPr/>
              <p:nvPr/>
            </p:nvSpPr>
            <p:spPr bwMode="auto">
              <a:xfrm>
                <a:off x="7327901" y="3343275"/>
                <a:ext cx="125413" cy="6350"/>
              </a:xfrm>
              <a:custGeom>
                <a:avLst/>
                <a:gdLst>
                  <a:gd name="T0" fmla="*/ 79 w 79"/>
                  <a:gd name="T1" fmla="*/ 0 h 4"/>
                  <a:gd name="T2" fmla="*/ 0 w 79"/>
                  <a:gd name="T3" fmla="*/ 0 h 4"/>
                  <a:gd name="T4" fmla="*/ 0 w 79"/>
                  <a:gd name="T5" fmla="*/ 4 h 4"/>
                  <a:gd name="T6" fmla="*/ 68 w 79"/>
                  <a:gd name="T7" fmla="*/ 4 h 4"/>
                  <a:gd name="T8" fmla="*/ 79 w 7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">
                    <a:moveTo>
                      <a:pt x="79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68" y="4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ṧlîḑé">
                <a:extLst>
                  <a:ext uri="{FF2B5EF4-FFF2-40B4-BE49-F238E27FC236}">
                    <a16:creationId xmlns:a16="http://schemas.microsoft.com/office/drawing/2014/main" xmlns="" id="{D6ABEA83-BE36-4450-909C-7790250F8B40}"/>
                  </a:ext>
                </a:extLst>
              </p:cNvPr>
              <p:cNvSpPr/>
              <p:nvPr/>
            </p:nvSpPr>
            <p:spPr bwMode="auto">
              <a:xfrm>
                <a:off x="7327901" y="3343275"/>
                <a:ext cx="125413" cy="6350"/>
              </a:xfrm>
              <a:custGeom>
                <a:avLst/>
                <a:gdLst>
                  <a:gd name="T0" fmla="*/ 79 w 79"/>
                  <a:gd name="T1" fmla="*/ 0 h 4"/>
                  <a:gd name="T2" fmla="*/ 0 w 79"/>
                  <a:gd name="T3" fmla="*/ 0 h 4"/>
                  <a:gd name="T4" fmla="*/ 0 w 79"/>
                  <a:gd name="T5" fmla="*/ 4 h 4"/>
                  <a:gd name="T6" fmla="*/ 68 w 79"/>
                  <a:gd name="T7" fmla="*/ 4 h 4"/>
                  <a:gd name="T8" fmla="*/ 79 w 7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">
                    <a:moveTo>
                      <a:pt x="79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68" y="4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śľîdê">
                <a:extLst>
                  <a:ext uri="{FF2B5EF4-FFF2-40B4-BE49-F238E27FC236}">
                    <a16:creationId xmlns:a16="http://schemas.microsoft.com/office/drawing/2014/main" xmlns="" id="{AA3E7A96-45E4-4905-86E5-51705C90D880}"/>
                  </a:ext>
                </a:extLst>
              </p:cNvPr>
              <p:cNvSpPr/>
              <p:nvPr/>
            </p:nvSpPr>
            <p:spPr bwMode="auto">
              <a:xfrm>
                <a:off x="7065963" y="3221037"/>
                <a:ext cx="82550" cy="106363"/>
              </a:xfrm>
              <a:custGeom>
                <a:avLst/>
                <a:gdLst>
                  <a:gd name="T0" fmla="*/ 0 w 38"/>
                  <a:gd name="T1" fmla="*/ 0 h 49"/>
                  <a:gd name="T2" fmla="*/ 14 w 38"/>
                  <a:gd name="T3" fmla="*/ 49 h 49"/>
                  <a:gd name="T4" fmla="*/ 38 w 38"/>
                  <a:gd name="T5" fmla="*/ 31 h 49"/>
                  <a:gd name="T6" fmla="*/ 38 w 38"/>
                  <a:gd name="T7" fmla="*/ 4 h 49"/>
                  <a:gd name="T8" fmla="*/ 21 w 38"/>
                  <a:gd name="T9" fmla="*/ 3 h 49"/>
                  <a:gd name="T10" fmla="*/ 0 w 38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9">
                    <a:moveTo>
                      <a:pt x="0" y="0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3" y="4"/>
                      <a:pt x="27" y="3"/>
                      <a:pt x="21" y="3"/>
                    </a:cubicBezTo>
                    <a:cubicBezTo>
                      <a:pt x="14" y="2"/>
                      <a:pt x="6" y="1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ṧľïḓê">
                <a:extLst>
                  <a:ext uri="{FF2B5EF4-FFF2-40B4-BE49-F238E27FC236}">
                    <a16:creationId xmlns:a16="http://schemas.microsoft.com/office/drawing/2014/main" xmlns="" id="{368B8039-B8AB-4E08-A701-A531240DCAE0}"/>
                  </a:ext>
                </a:extLst>
              </p:cNvPr>
              <p:cNvSpPr/>
              <p:nvPr/>
            </p:nvSpPr>
            <p:spPr bwMode="auto">
              <a:xfrm>
                <a:off x="7162801" y="3228975"/>
                <a:ext cx="36513" cy="80963"/>
              </a:xfrm>
              <a:custGeom>
                <a:avLst/>
                <a:gdLst>
                  <a:gd name="T0" fmla="*/ 0 w 17"/>
                  <a:gd name="T1" fmla="*/ 0 h 37"/>
                  <a:gd name="T2" fmla="*/ 1 w 17"/>
                  <a:gd name="T3" fmla="*/ 29 h 37"/>
                  <a:gd name="T4" fmla="*/ 12 w 17"/>
                  <a:gd name="T5" fmla="*/ 37 h 37"/>
                  <a:gd name="T6" fmla="*/ 17 w 17"/>
                  <a:gd name="T7" fmla="*/ 0 h 37"/>
                  <a:gd name="T8" fmla="*/ 15 w 17"/>
                  <a:gd name="T9" fmla="*/ 0 h 37"/>
                  <a:gd name="T10" fmla="*/ 6 w 17"/>
                  <a:gd name="T11" fmla="*/ 0 h 37"/>
                  <a:gd name="T12" fmla="*/ 0 w 17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3" y="0"/>
                      <a:pt x="10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îṩliḍe">
                <a:extLst>
                  <a:ext uri="{FF2B5EF4-FFF2-40B4-BE49-F238E27FC236}">
                    <a16:creationId xmlns:a16="http://schemas.microsoft.com/office/drawing/2014/main" xmlns="" id="{957D9BB4-8076-4346-ABA2-26E52EC8BC8A}"/>
                  </a:ext>
                </a:extLst>
              </p:cNvPr>
              <p:cNvSpPr/>
              <p:nvPr/>
            </p:nvSpPr>
            <p:spPr bwMode="auto">
              <a:xfrm>
                <a:off x="6948488" y="2832100"/>
                <a:ext cx="206375" cy="273050"/>
              </a:xfrm>
              <a:custGeom>
                <a:avLst/>
                <a:gdLst>
                  <a:gd name="T0" fmla="*/ 93 w 95"/>
                  <a:gd name="T1" fmla="*/ 109 h 126"/>
                  <a:gd name="T2" fmla="*/ 33 w 95"/>
                  <a:gd name="T3" fmla="*/ 109 h 126"/>
                  <a:gd name="T4" fmla="*/ 37 w 95"/>
                  <a:gd name="T5" fmla="*/ 123 h 126"/>
                  <a:gd name="T6" fmla="*/ 61 w 95"/>
                  <a:gd name="T7" fmla="*/ 124 h 126"/>
                  <a:gd name="T8" fmla="*/ 93 w 95"/>
                  <a:gd name="T9" fmla="*/ 126 h 126"/>
                  <a:gd name="T10" fmla="*/ 93 w 95"/>
                  <a:gd name="T11" fmla="*/ 109 h 126"/>
                  <a:gd name="T12" fmla="*/ 95 w 95"/>
                  <a:gd name="T13" fmla="*/ 0 h 126"/>
                  <a:gd name="T14" fmla="*/ 0 w 95"/>
                  <a:gd name="T15" fmla="*/ 0 h 126"/>
                  <a:gd name="T16" fmla="*/ 32 w 95"/>
                  <a:gd name="T17" fmla="*/ 106 h 126"/>
                  <a:gd name="T18" fmla="*/ 94 w 95"/>
                  <a:gd name="T19" fmla="*/ 106 h 126"/>
                  <a:gd name="T20" fmla="*/ 94 w 95"/>
                  <a:gd name="T21" fmla="*/ 58 h 126"/>
                  <a:gd name="T22" fmla="*/ 84 w 95"/>
                  <a:gd name="T23" fmla="*/ 54 h 126"/>
                  <a:gd name="T24" fmla="*/ 94 w 95"/>
                  <a:gd name="T25" fmla="*/ 56 h 126"/>
                  <a:gd name="T26" fmla="*/ 95 w 9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26">
                    <a:moveTo>
                      <a:pt x="93" y="109"/>
                    </a:moveTo>
                    <a:cubicBezTo>
                      <a:pt x="33" y="109"/>
                      <a:pt x="33" y="109"/>
                      <a:pt x="33" y="109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4" y="123"/>
                      <a:pt x="53" y="123"/>
                      <a:pt x="61" y="124"/>
                    </a:cubicBezTo>
                    <a:cubicBezTo>
                      <a:pt x="73" y="124"/>
                      <a:pt x="84" y="125"/>
                      <a:pt x="93" y="126"/>
                    </a:cubicBezTo>
                    <a:cubicBezTo>
                      <a:pt x="93" y="109"/>
                      <a:pt x="93" y="109"/>
                      <a:pt x="93" y="109"/>
                    </a:cubicBezTo>
                    <a:moveTo>
                      <a:pt x="9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2" y="106"/>
                      <a:pt x="32" y="106"/>
                      <a:pt x="32" y="106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94" y="58"/>
                      <a:pt x="94" y="58"/>
                      <a:pt x="94" y="58"/>
                    </a:cubicBezTo>
                    <a:cubicBezTo>
                      <a:pt x="88" y="55"/>
                      <a:pt x="84" y="54"/>
                      <a:pt x="84" y="54"/>
                    </a:cubicBezTo>
                    <a:cubicBezTo>
                      <a:pt x="84" y="54"/>
                      <a:pt x="88" y="54"/>
                      <a:pt x="94" y="56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şľíḓe">
                <a:extLst>
                  <a:ext uri="{FF2B5EF4-FFF2-40B4-BE49-F238E27FC236}">
                    <a16:creationId xmlns:a16="http://schemas.microsoft.com/office/drawing/2014/main" xmlns="" id="{30860E53-BEA3-4C75-AE89-E6B5D7D22E59}"/>
                  </a:ext>
                </a:extLst>
              </p:cNvPr>
              <p:cNvSpPr/>
              <p:nvPr/>
            </p:nvSpPr>
            <p:spPr bwMode="auto">
              <a:xfrm>
                <a:off x="7018338" y="3062287"/>
                <a:ext cx="134938" cy="6350"/>
              </a:xfrm>
              <a:custGeom>
                <a:avLst/>
                <a:gdLst>
                  <a:gd name="T0" fmla="*/ 85 w 85"/>
                  <a:gd name="T1" fmla="*/ 0 h 4"/>
                  <a:gd name="T2" fmla="*/ 0 w 85"/>
                  <a:gd name="T3" fmla="*/ 0 h 4"/>
                  <a:gd name="T4" fmla="*/ 1 w 85"/>
                  <a:gd name="T5" fmla="*/ 4 h 4"/>
                  <a:gd name="T6" fmla="*/ 84 w 85"/>
                  <a:gd name="T7" fmla="*/ 4 h 4"/>
                  <a:gd name="T8" fmla="*/ 85 w 8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">
                    <a:moveTo>
                      <a:pt x="85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84" y="4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ṩļíḑe">
                <a:extLst>
                  <a:ext uri="{FF2B5EF4-FFF2-40B4-BE49-F238E27FC236}">
                    <a16:creationId xmlns:a16="http://schemas.microsoft.com/office/drawing/2014/main" xmlns="" id="{B0399D87-8F0B-4FCD-8C62-6255E3DF73B0}"/>
                  </a:ext>
                </a:extLst>
              </p:cNvPr>
              <p:cNvSpPr/>
              <p:nvPr/>
            </p:nvSpPr>
            <p:spPr bwMode="auto">
              <a:xfrm>
                <a:off x="7018338" y="3062287"/>
                <a:ext cx="134938" cy="6350"/>
              </a:xfrm>
              <a:custGeom>
                <a:avLst/>
                <a:gdLst>
                  <a:gd name="T0" fmla="*/ 85 w 85"/>
                  <a:gd name="T1" fmla="*/ 0 h 4"/>
                  <a:gd name="T2" fmla="*/ 0 w 85"/>
                  <a:gd name="T3" fmla="*/ 0 h 4"/>
                  <a:gd name="T4" fmla="*/ 1 w 85"/>
                  <a:gd name="T5" fmla="*/ 4 h 4"/>
                  <a:gd name="T6" fmla="*/ 84 w 85"/>
                  <a:gd name="T7" fmla="*/ 4 h 4"/>
                  <a:gd name="T8" fmla="*/ 85 w 8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">
                    <a:moveTo>
                      <a:pt x="85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84" y="4"/>
                    </a:lnTo>
                    <a:lnTo>
                      <a:pt x="8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ŝlíḍé">
                <a:extLst>
                  <a:ext uri="{FF2B5EF4-FFF2-40B4-BE49-F238E27FC236}">
                    <a16:creationId xmlns:a16="http://schemas.microsoft.com/office/drawing/2014/main" xmlns="" id="{CC600779-6EC6-4E74-BE1F-828EF0B6BA86}"/>
                  </a:ext>
                </a:extLst>
              </p:cNvPr>
              <p:cNvSpPr/>
              <p:nvPr/>
            </p:nvSpPr>
            <p:spPr bwMode="auto">
              <a:xfrm>
                <a:off x="7031038" y="3105150"/>
                <a:ext cx="120650" cy="115888"/>
              </a:xfrm>
              <a:custGeom>
                <a:avLst/>
                <a:gdLst>
                  <a:gd name="T0" fmla="*/ 0 w 55"/>
                  <a:gd name="T1" fmla="*/ 0 h 53"/>
                  <a:gd name="T2" fmla="*/ 15 w 55"/>
                  <a:gd name="T3" fmla="*/ 50 h 53"/>
                  <a:gd name="T4" fmla="*/ 38 w 55"/>
                  <a:gd name="T5" fmla="*/ 52 h 53"/>
                  <a:gd name="T6" fmla="*/ 54 w 55"/>
                  <a:gd name="T7" fmla="*/ 53 h 53"/>
                  <a:gd name="T8" fmla="*/ 55 w 55"/>
                  <a:gd name="T9" fmla="*/ 3 h 53"/>
                  <a:gd name="T10" fmla="*/ 23 w 55"/>
                  <a:gd name="T11" fmla="*/ 2 h 53"/>
                  <a:gd name="T12" fmla="*/ 0 w 55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3">
                    <a:moveTo>
                      <a:pt x="0" y="0"/>
                    </a:moveTo>
                    <a:cubicBezTo>
                      <a:pt x="15" y="50"/>
                      <a:pt x="15" y="50"/>
                      <a:pt x="15" y="50"/>
                    </a:cubicBezTo>
                    <a:cubicBezTo>
                      <a:pt x="22" y="51"/>
                      <a:pt x="30" y="51"/>
                      <a:pt x="38" y="52"/>
                    </a:cubicBezTo>
                    <a:cubicBezTo>
                      <a:pt x="43" y="52"/>
                      <a:pt x="49" y="53"/>
                      <a:pt x="54" y="5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46" y="3"/>
                      <a:pt x="35" y="2"/>
                      <a:pt x="23" y="2"/>
                    </a:cubicBezTo>
                    <a:cubicBezTo>
                      <a:pt x="15" y="1"/>
                      <a:pt x="7" y="1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iŝlïḋê">
                <a:extLst>
                  <a:ext uri="{FF2B5EF4-FFF2-40B4-BE49-F238E27FC236}">
                    <a16:creationId xmlns:a16="http://schemas.microsoft.com/office/drawing/2014/main" xmlns="" id="{87B6C6E0-37AE-4DA0-8F40-945927DC2C60}"/>
                  </a:ext>
                </a:extLst>
              </p:cNvPr>
              <p:cNvSpPr/>
              <p:nvPr/>
            </p:nvSpPr>
            <p:spPr bwMode="auto">
              <a:xfrm>
                <a:off x="7065963" y="3760787"/>
                <a:ext cx="63500" cy="65088"/>
              </a:xfrm>
              <a:custGeom>
                <a:avLst/>
                <a:gdLst>
                  <a:gd name="T0" fmla="*/ 3 w 29"/>
                  <a:gd name="T1" fmla="*/ 0 h 30"/>
                  <a:gd name="T2" fmla="*/ 0 w 29"/>
                  <a:gd name="T3" fmla="*/ 20 h 30"/>
                  <a:gd name="T4" fmla="*/ 21 w 29"/>
                  <a:gd name="T5" fmla="*/ 27 h 30"/>
                  <a:gd name="T6" fmla="*/ 28 w 29"/>
                  <a:gd name="T7" fmla="*/ 30 h 30"/>
                  <a:gd name="T8" fmla="*/ 29 w 29"/>
                  <a:gd name="T9" fmla="*/ 2 h 30"/>
                  <a:gd name="T10" fmla="*/ 17 w 29"/>
                  <a:gd name="T11" fmla="*/ 1 h 30"/>
                  <a:gd name="T12" fmla="*/ 3 w 2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0">
                    <a:moveTo>
                      <a:pt x="3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6" y="22"/>
                      <a:pt x="14" y="24"/>
                      <a:pt x="21" y="27"/>
                    </a:cubicBezTo>
                    <a:cubicBezTo>
                      <a:pt x="24" y="28"/>
                      <a:pt x="26" y="29"/>
                      <a:pt x="28" y="30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5" y="2"/>
                      <a:pt x="21" y="2"/>
                      <a:pt x="17" y="1"/>
                    </a:cubicBezTo>
                    <a:cubicBezTo>
                      <a:pt x="12" y="1"/>
                      <a:pt x="8" y="1"/>
                      <a:pt x="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$1iḑê">
                <a:extLst>
                  <a:ext uri="{FF2B5EF4-FFF2-40B4-BE49-F238E27FC236}">
                    <a16:creationId xmlns:a16="http://schemas.microsoft.com/office/drawing/2014/main" xmlns="" id="{0AC169E4-1804-4177-8CB8-7FC1ECBCD420}"/>
                  </a:ext>
                </a:extLst>
              </p:cNvPr>
              <p:cNvSpPr/>
              <p:nvPr/>
            </p:nvSpPr>
            <p:spPr bwMode="auto">
              <a:xfrm>
                <a:off x="7075488" y="3633787"/>
                <a:ext cx="58738" cy="122238"/>
              </a:xfrm>
              <a:custGeom>
                <a:avLst/>
                <a:gdLst>
                  <a:gd name="T0" fmla="*/ 27 w 27"/>
                  <a:gd name="T1" fmla="*/ 0 h 56"/>
                  <a:gd name="T2" fmla="*/ 23 w 27"/>
                  <a:gd name="T3" fmla="*/ 0 h 56"/>
                  <a:gd name="T4" fmla="*/ 4 w 27"/>
                  <a:gd name="T5" fmla="*/ 33 h 56"/>
                  <a:gd name="T6" fmla="*/ 0 w 27"/>
                  <a:gd name="T7" fmla="*/ 55 h 56"/>
                  <a:gd name="T8" fmla="*/ 13 w 27"/>
                  <a:gd name="T9" fmla="*/ 55 h 56"/>
                  <a:gd name="T10" fmla="*/ 25 w 27"/>
                  <a:gd name="T11" fmla="*/ 56 h 56"/>
                  <a:gd name="T12" fmla="*/ 27 w 27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56">
                    <a:moveTo>
                      <a:pt x="2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55"/>
                      <a:pt x="9" y="55"/>
                      <a:pt x="13" y="55"/>
                    </a:cubicBezTo>
                    <a:cubicBezTo>
                      <a:pt x="17" y="56"/>
                      <a:pt x="21" y="56"/>
                      <a:pt x="25" y="56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Sľiḓé">
                <a:extLst>
                  <a:ext uri="{FF2B5EF4-FFF2-40B4-BE49-F238E27FC236}">
                    <a16:creationId xmlns:a16="http://schemas.microsoft.com/office/drawing/2014/main" xmlns="" id="{D9EA66F5-2A1C-47A0-91D9-618D4478DAC0}"/>
                  </a:ext>
                </a:extLst>
              </p:cNvPr>
              <p:cNvSpPr/>
              <p:nvPr/>
            </p:nvSpPr>
            <p:spPr bwMode="auto">
              <a:xfrm>
                <a:off x="7083426" y="3633787"/>
                <a:ext cx="41275" cy="73025"/>
              </a:xfrm>
              <a:custGeom>
                <a:avLst/>
                <a:gdLst>
                  <a:gd name="T0" fmla="*/ 26 w 26"/>
                  <a:gd name="T1" fmla="*/ 0 h 46"/>
                  <a:gd name="T2" fmla="*/ 8 w 26"/>
                  <a:gd name="T3" fmla="*/ 6 h 46"/>
                  <a:gd name="T4" fmla="*/ 0 w 26"/>
                  <a:gd name="T5" fmla="*/ 46 h 46"/>
                  <a:gd name="T6" fmla="*/ 26 w 26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6">
                    <a:moveTo>
                      <a:pt x="26" y="0"/>
                    </a:moveTo>
                    <a:lnTo>
                      <a:pt x="8" y="6"/>
                    </a:lnTo>
                    <a:lnTo>
                      <a:pt x="0" y="4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0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$ľíḓé">
                <a:extLst>
                  <a:ext uri="{FF2B5EF4-FFF2-40B4-BE49-F238E27FC236}">
                    <a16:creationId xmlns:a16="http://schemas.microsoft.com/office/drawing/2014/main" xmlns="" id="{9C0300DF-6F0E-4E3D-BDB7-F3A5A0BE3385}"/>
                  </a:ext>
                </a:extLst>
              </p:cNvPr>
              <p:cNvSpPr/>
              <p:nvPr/>
            </p:nvSpPr>
            <p:spPr bwMode="auto">
              <a:xfrm>
                <a:off x="7083426" y="3633787"/>
                <a:ext cx="41275" cy="73025"/>
              </a:xfrm>
              <a:custGeom>
                <a:avLst/>
                <a:gdLst>
                  <a:gd name="T0" fmla="*/ 26 w 26"/>
                  <a:gd name="T1" fmla="*/ 0 h 46"/>
                  <a:gd name="T2" fmla="*/ 8 w 26"/>
                  <a:gd name="T3" fmla="*/ 6 h 46"/>
                  <a:gd name="T4" fmla="*/ 0 w 26"/>
                  <a:gd name="T5" fmla="*/ 46 h 46"/>
                  <a:gd name="T6" fmla="*/ 26 w 26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6">
                    <a:moveTo>
                      <a:pt x="26" y="0"/>
                    </a:moveTo>
                    <a:lnTo>
                      <a:pt x="8" y="6"/>
                    </a:lnTo>
                    <a:lnTo>
                      <a:pt x="0" y="46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iŝliḓê">
                <a:extLst>
                  <a:ext uri="{FF2B5EF4-FFF2-40B4-BE49-F238E27FC236}">
                    <a16:creationId xmlns:a16="http://schemas.microsoft.com/office/drawing/2014/main" xmlns="" id="{068D2EFD-17DB-4707-A6A7-9193488F0196}"/>
                  </a:ext>
                </a:extLst>
              </p:cNvPr>
              <p:cNvSpPr/>
              <p:nvPr/>
            </p:nvSpPr>
            <p:spPr bwMode="auto">
              <a:xfrm>
                <a:off x="7118351" y="1881187"/>
                <a:ext cx="1820863" cy="1611313"/>
              </a:xfrm>
              <a:custGeom>
                <a:avLst/>
                <a:gdLst>
                  <a:gd name="T0" fmla="*/ 58 w 1147"/>
                  <a:gd name="T1" fmla="*/ 1015 h 1015"/>
                  <a:gd name="T2" fmla="*/ 217 w 1147"/>
                  <a:gd name="T3" fmla="*/ 738 h 1015"/>
                  <a:gd name="T4" fmla="*/ 488 w 1147"/>
                  <a:gd name="T5" fmla="*/ 958 h 1015"/>
                  <a:gd name="T6" fmla="*/ 727 w 1147"/>
                  <a:gd name="T7" fmla="*/ 316 h 1015"/>
                  <a:gd name="T8" fmla="*/ 921 w 1147"/>
                  <a:gd name="T9" fmla="*/ 497 h 1015"/>
                  <a:gd name="T10" fmla="*/ 1147 w 1147"/>
                  <a:gd name="T11" fmla="*/ 28 h 1015"/>
                  <a:gd name="T12" fmla="*/ 1088 w 1147"/>
                  <a:gd name="T13" fmla="*/ 0 h 1015"/>
                  <a:gd name="T14" fmla="*/ 900 w 1147"/>
                  <a:gd name="T15" fmla="*/ 388 h 1015"/>
                  <a:gd name="T16" fmla="*/ 700 w 1147"/>
                  <a:gd name="T17" fmla="*/ 201 h 1015"/>
                  <a:gd name="T18" fmla="*/ 458 w 1147"/>
                  <a:gd name="T19" fmla="*/ 848 h 1015"/>
                  <a:gd name="T20" fmla="*/ 199 w 1147"/>
                  <a:gd name="T21" fmla="*/ 638 h 1015"/>
                  <a:gd name="T22" fmla="*/ 0 w 1147"/>
                  <a:gd name="T23" fmla="*/ 981 h 1015"/>
                  <a:gd name="T24" fmla="*/ 58 w 1147"/>
                  <a:gd name="T25" fmla="*/ 1015 h 1015"/>
                  <a:gd name="T26" fmla="*/ 58 w 1147"/>
                  <a:gd name="T27" fmla="*/ 1015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7" h="1015">
                    <a:moveTo>
                      <a:pt x="58" y="1015"/>
                    </a:moveTo>
                    <a:lnTo>
                      <a:pt x="217" y="738"/>
                    </a:lnTo>
                    <a:lnTo>
                      <a:pt x="488" y="958"/>
                    </a:lnTo>
                    <a:lnTo>
                      <a:pt x="727" y="316"/>
                    </a:lnTo>
                    <a:lnTo>
                      <a:pt x="921" y="497"/>
                    </a:lnTo>
                    <a:lnTo>
                      <a:pt x="1147" y="28"/>
                    </a:lnTo>
                    <a:lnTo>
                      <a:pt x="1088" y="0"/>
                    </a:lnTo>
                    <a:lnTo>
                      <a:pt x="900" y="388"/>
                    </a:lnTo>
                    <a:lnTo>
                      <a:pt x="700" y="201"/>
                    </a:lnTo>
                    <a:lnTo>
                      <a:pt x="458" y="848"/>
                    </a:lnTo>
                    <a:lnTo>
                      <a:pt x="199" y="638"/>
                    </a:lnTo>
                    <a:lnTo>
                      <a:pt x="0" y="981"/>
                    </a:lnTo>
                    <a:lnTo>
                      <a:pt x="58" y="1015"/>
                    </a:lnTo>
                    <a:lnTo>
                      <a:pt x="58" y="1015"/>
                    </a:lnTo>
                    <a:close/>
                  </a:path>
                </a:pathLst>
              </a:custGeom>
              <a:solidFill>
                <a:srgbClr val="C0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ṡ1îďé">
                <a:extLst>
                  <a:ext uri="{FF2B5EF4-FFF2-40B4-BE49-F238E27FC236}">
                    <a16:creationId xmlns:a16="http://schemas.microsoft.com/office/drawing/2014/main" xmlns="" id="{B30F7EE8-E4E9-4E4E-93EA-2C27F379D4D3}"/>
                  </a:ext>
                </a:extLst>
              </p:cNvPr>
              <p:cNvSpPr/>
              <p:nvPr/>
            </p:nvSpPr>
            <p:spPr bwMode="auto">
              <a:xfrm>
                <a:off x="8729663" y="1700212"/>
                <a:ext cx="284163" cy="311150"/>
              </a:xfrm>
              <a:custGeom>
                <a:avLst/>
                <a:gdLst>
                  <a:gd name="T0" fmla="*/ 179 w 179"/>
                  <a:gd name="T1" fmla="*/ 196 h 196"/>
                  <a:gd name="T2" fmla="*/ 163 w 179"/>
                  <a:gd name="T3" fmla="*/ 0 h 196"/>
                  <a:gd name="T4" fmla="*/ 0 w 179"/>
                  <a:gd name="T5" fmla="*/ 111 h 196"/>
                  <a:gd name="T6" fmla="*/ 179 w 179"/>
                  <a:gd name="T7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196">
                    <a:moveTo>
                      <a:pt x="179" y="196"/>
                    </a:moveTo>
                    <a:lnTo>
                      <a:pt x="163" y="0"/>
                    </a:lnTo>
                    <a:lnTo>
                      <a:pt x="0" y="111"/>
                    </a:lnTo>
                    <a:lnTo>
                      <a:pt x="179" y="196"/>
                    </a:lnTo>
                    <a:close/>
                  </a:path>
                </a:pathLst>
              </a:custGeom>
              <a:solidFill>
                <a:srgbClr val="C0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0" name="ïşļîḑé">
              <a:extLst>
                <a:ext uri="{FF2B5EF4-FFF2-40B4-BE49-F238E27FC236}">
                  <a16:creationId xmlns:a16="http://schemas.microsoft.com/office/drawing/2014/main" xmlns="" id="{CEF3BBC9-F045-40EB-BDB4-1C3DB7034DE8}"/>
                </a:ext>
              </a:extLst>
            </p:cNvPr>
            <p:cNvSpPr/>
            <p:nvPr/>
          </p:nvSpPr>
          <p:spPr bwMode="auto">
            <a:xfrm>
              <a:off x="660400" y="4893558"/>
              <a:ext cx="2582713" cy="96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1" name="iṣḻîḓé">
              <a:extLst>
                <a:ext uri="{FF2B5EF4-FFF2-40B4-BE49-F238E27FC236}">
                  <a16:creationId xmlns:a16="http://schemas.microsoft.com/office/drawing/2014/main" xmlns="" id="{417B463D-B0F2-4F8E-B233-686E34B91433}"/>
                </a:ext>
              </a:extLst>
            </p:cNvPr>
            <p:cNvSpPr txBox="1"/>
            <p:nvPr/>
          </p:nvSpPr>
          <p:spPr bwMode="auto">
            <a:xfrm>
              <a:off x="660400" y="4505960"/>
              <a:ext cx="25827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ïSḻîde">
              <a:extLst>
                <a:ext uri="{FF2B5EF4-FFF2-40B4-BE49-F238E27FC236}">
                  <a16:creationId xmlns:a16="http://schemas.microsoft.com/office/drawing/2014/main" xmlns="" id="{ACD643F1-956C-403B-8D04-D29A57BBBBC0}"/>
                </a:ext>
              </a:extLst>
            </p:cNvPr>
            <p:cNvSpPr/>
            <p:nvPr/>
          </p:nvSpPr>
          <p:spPr bwMode="auto">
            <a:xfrm>
              <a:off x="3418996" y="4893558"/>
              <a:ext cx="2582713" cy="96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3" name="iṧḻîďé">
              <a:extLst>
                <a:ext uri="{FF2B5EF4-FFF2-40B4-BE49-F238E27FC236}">
                  <a16:creationId xmlns:a16="http://schemas.microsoft.com/office/drawing/2014/main" xmlns="" id="{F5EC61F0-D9F1-473B-B88C-A9F13AD3C53B}"/>
                </a:ext>
              </a:extLst>
            </p:cNvPr>
            <p:cNvSpPr txBox="1"/>
            <p:nvPr/>
          </p:nvSpPr>
          <p:spPr bwMode="auto">
            <a:xfrm>
              <a:off x="3418996" y="4505960"/>
              <a:ext cx="25827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ṥļiḍe">
              <a:extLst>
                <a:ext uri="{FF2B5EF4-FFF2-40B4-BE49-F238E27FC236}">
                  <a16:creationId xmlns:a16="http://schemas.microsoft.com/office/drawing/2014/main" xmlns="" id="{59B90F5A-DA4F-4657-BDAC-EE9E22FA1154}"/>
                </a:ext>
              </a:extLst>
            </p:cNvPr>
            <p:cNvSpPr/>
            <p:nvPr/>
          </p:nvSpPr>
          <p:spPr bwMode="auto">
            <a:xfrm>
              <a:off x="6177592" y="4893558"/>
              <a:ext cx="2582713" cy="96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5" name="ïš1îdé">
              <a:extLst>
                <a:ext uri="{FF2B5EF4-FFF2-40B4-BE49-F238E27FC236}">
                  <a16:creationId xmlns:a16="http://schemas.microsoft.com/office/drawing/2014/main" xmlns="" id="{5FA583B6-EA02-4321-ACB5-C324D0EC2DC5}"/>
                </a:ext>
              </a:extLst>
            </p:cNvPr>
            <p:cNvSpPr txBox="1"/>
            <p:nvPr/>
          </p:nvSpPr>
          <p:spPr bwMode="auto">
            <a:xfrm>
              <a:off x="6177592" y="4505960"/>
              <a:ext cx="25827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ṣļïḋe">
              <a:extLst>
                <a:ext uri="{FF2B5EF4-FFF2-40B4-BE49-F238E27FC236}">
                  <a16:creationId xmlns:a16="http://schemas.microsoft.com/office/drawing/2014/main" xmlns="" id="{569E41F6-9D71-46A8-BE10-110602520CC6}"/>
                </a:ext>
              </a:extLst>
            </p:cNvPr>
            <p:cNvSpPr/>
            <p:nvPr/>
          </p:nvSpPr>
          <p:spPr bwMode="auto">
            <a:xfrm>
              <a:off x="8936188" y="4893558"/>
              <a:ext cx="2582713" cy="96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7" name="îṩḻïḋé">
              <a:extLst>
                <a:ext uri="{FF2B5EF4-FFF2-40B4-BE49-F238E27FC236}">
                  <a16:creationId xmlns:a16="http://schemas.microsoft.com/office/drawing/2014/main" xmlns="" id="{5926406F-6A83-4924-AAA6-100461BE6680}"/>
                </a:ext>
              </a:extLst>
            </p:cNvPr>
            <p:cNvSpPr txBox="1"/>
            <p:nvPr/>
          </p:nvSpPr>
          <p:spPr bwMode="auto">
            <a:xfrm>
              <a:off x="8936188" y="4505960"/>
              <a:ext cx="25827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8" name="îslîḍè">
              <a:extLst>
                <a:ext uri="{FF2B5EF4-FFF2-40B4-BE49-F238E27FC236}">
                  <a16:creationId xmlns:a16="http://schemas.microsoft.com/office/drawing/2014/main" xmlns="" id="{6DF0C360-9C1F-4262-8BC9-4BE15A0B2721}"/>
                </a:ext>
              </a:extLst>
            </p:cNvPr>
            <p:cNvGrpSpPr/>
            <p:nvPr/>
          </p:nvGrpSpPr>
          <p:grpSpPr>
            <a:xfrm>
              <a:off x="1627879" y="3562005"/>
              <a:ext cx="647754" cy="647754"/>
              <a:chOff x="1199153" y="3562005"/>
              <a:chExt cx="647754" cy="647754"/>
            </a:xfrm>
          </p:grpSpPr>
          <p:sp>
            <p:nvSpPr>
              <p:cNvPr id="28" name="iSľïḍe">
                <a:extLst>
                  <a:ext uri="{FF2B5EF4-FFF2-40B4-BE49-F238E27FC236}">
                    <a16:creationId xmlns:a16="http://schemas.microsoft.com/office/drawing/2014/main" xmlns="" id="{7F48263C-591D-4AA1-90B8-6E637009E158}"/>
                  </a:ext>
                </a:extLst>
              </p:cNvPr>
              <p:cNvSpPr/>
              <p:nvPr/>
            </p:nvSpPr>
            <p:spPr bwMode="auto">
              <a:xfrm>
                <a:off x="1199153" y="3562005"/>
                <a:ext cx="647754" cy="64775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$1ide">
                <a:extLst>
                  <a:ext uri="{FF2B5EF4-FFF2-40B4-BE49-F238E27FC236}">
                    <a16:creationId xmlns:a16="http://schemas.microsoft.com/office/drawing/2014/main" xmlns="" id="{7A91CC39-DB69-4C7E-80FF-70CDC109B85E}"/>
                  </a:ext>
                </a:extLst>
              </p:cNvPr>
              <p:cNvSpPr/>
              <p:nvPr/>
            </p:nvSpPr>
            <p:spPr bwMode="auto">
              <a:xfrm>
                <a:off x="1379686" y="3742539"/>
                <a:ext cx="286689" cy="286687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9" name="ïsḻïďé">
              <a:extLst>
                <a:ext uri="{FF2B5EF4-FFF2-40B4-BE49-F238E27FC236}">
                  <a16:creationId xmlns:a16="http://schemas.microsoft.com/office/drawing/2014/main" xmlns="" id="{E4E2EB3C-201A-40BC-A3A4-157D4DD8DFC9}"/>
                </a:ext>
              </a:extLst>
            </p:cNvPr>
            <p:cNvGrpSpPr/>
            <p:nvPr/>
          </p:nvGrpSpPr>
          <p:grpSpPr>
            <a:xfrm>
              <a:off x="4386475" y="3562005"/>
              <a:ext cx="647754" cy="647754"/>
              <a:chOff x="1199153" y="3562005"/>
              <a:chExt cx="647754" cy="647754"/>
            </a:xfrm>
          </p:grpSpPr>
          <p:sp>
            <p:nvSpPr>
              <p:cNvPr id="26" name="iSlïḓê">
                <a:extLst>
                  <a:ext uri="{FF2B5EF4-FFF2-40B4-BE49-F238E27FC236}">
                    <a16:creationId xmlns:a16="http://schemas.microsoft.com/office/drawing/2014/main" xmlns="" id="{2E8177AC-577C-4AED-AD48-54A4DE5C823E}"/>
                  </a:ext>
                </a:extLst>
              </p:cNvPr>
              <p:cNvSpPr/>
              <p:nvPr/>
            </p:nvSpPr>
            <p:spPr bwMode="auto">
              <a:xfrm>
                <a:off x="1199153" y="3562005"/>
                <a:ext cx="647754" cy="6477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í$ḻíḑè">
                <a:extLst>
                  <a:ext uri="{FF2B5EF4-FFF2-40B4-BE49-F238E27FC236}">
                    <a16:creationId xmlns:a16="http://schemas.microsoft.com/office/drawing/2014/main" xmlns="" id="{27EDFCB8-EDB6-4814-AE30-F45AC5053744}"/>
                  </a:ext>
                </a:extLst>
              </p:cNvPr>
              <p:cNvSpPr/>
              <p:nvPr/>
            </p:nvSpPr>
            <p:spPr bwMode="auto">
              <a:xfrm>
                <a:off x="1381800" y="3742538"/>
                <a:ext cx="282460" cy="286689"/>
              </a:xfrm>
              <a:custGeom>
                <a:avLst/>
                <a:gdLst>
                  <a:gd name="connsiteX0" fmla="*/ 88629 w 596244"/>
                  <a:gd name="connsiteY0" fmla="*/ 11502 h 605169"/>
                  <a:gd name="connsiteX1" fmla="*/ 117253 w 596244"/>
                  <a:gd name="connsiteY1" fmla="*/ 22857 h 605169"/>
                  <a:gd name="connsiteX2" fmla="*/ 211433 w 596244"/>
                  <a:gd name="connsiteY2" fmla="*/ 116762 h 605169"/>
                  <a:gd name="connsiteX3" fmla="*/ 210155 w 596244"/>
                  <a:gd name="connsiteY3" fmla="*/ 176728 h 605169"/>
                  <a:gd name="connsiteX4" fmla="*/ 159168 w 596244"/>
                  <a:gd name="connsiteY4" fmla="*/ 227509 h 605169"/>
                  <a:gd name="connsiteX5" fmla="*/ 166707 w 596244"/>
                  <a:gd name="connsiteY5" fmla="*/ 240905 h 605169"/>
                  <a:gd name="connsiteX6" fmla="*/ 250409 w 596244"/>
                  <a:gd name="connsiteY6" fmla="*/ 356372 h 605169"/>
                  <a:gd name="connsiteX7" fmla="*/ 365802 w 596244"/>
                  <a:gd name="connsiteY7" fmla="*/ 439815 h 605169"/>
                  <a:gd name="connsiteX8" fmla="*/ 379603 w 596244"/>
                  <a:gd name="connsiteY8" fmla="*/ 447470 h 605169"/>
                  <a:gd name="connsiteX9" fmla="*/ 430462 w 596244"/>
                  <a:gd name="connsiteY9" fmla="*/ 396690 h 605169"/>
                  <a:gd name="connsiteX10" fmla="*/ 461643 w 596244"/>
                  <a:gd name="connsiteY10" fmla="*/ 384059 h 605169"/>
                  <a:gd name="connsiteX11" fmla="*/ 490395 w 596244"/>
                  <a:gd name="connsiteY11" fmla="*/ 395414 h 605169"/>
                  <a:gd name="connsiteX12" fmla="*/ 584447 w 596244"/>
                  <a:gd name="connsiteY12" fmla="*/ 489319 h 605169"/>
                  <a:gd name="connsiteX13" fmla="*/ 583297 w 596244"/>
                  <a:gd name="connsiteY13" fmla="*/ 549158 h 605169"/>
                  <a:gd name="connsiteX14" fmla="*/ 561701 w 596244"/>
                  <a:gd name="connsiteY14" fmla="*/ 570338 h 605169"/>
                  <a:gd name="connsiteX15" fmla="*/ 556334 w 596244"/>
                  <a:gd name="connsiteY15" fmla="*/ 574420 h 605169"/>
                  <a:gd name="connsiteX16" fmla="*/ 519658 w 596244"/>
                  <a:gd name="connsiteY16" fmla="*/ 595217 h 605169"/>
                  <a:gd name="connsiteX17" fmla="*/ 482216 w 596244"/>
                  <a:gd name="connsiteY17" fmla="*/ 604659 h 605169"/>
                  <a:gd name="connsiteX18" fmla="*/ 471610 w 596244"/>
                  <a:gd name="connsiteY18" fmla="*/ 605169 h 605169"/>
                  <a:gd name="connsiteX19" fmla="*/ 162363 w 596244"/>
                  <a:gd name="connsiteY19" fmla="*/ 444281 h 605169"/>
                  <a:gd name="connsiteX20" fmla="*/ 1861 w 596244"/>
                  <a:gd name="connsiteY20" fmla="*/ 125183 h 605169"/>
                  <a:gd name="connsiteX21" fmla="*/ 11189 w 596244"/>
                  <a:gd name="connsiteY21" fmla="*/ 87800 h 605169"/>
                  <a:gd name="connsiteX22" fmla="*/ 32019 w 596244"/>
                  <a:gd name="connsiteY22" fmla="*/ 50927 h 605169"/>
                  <a:gd name="connsiteX23" fmla="*/ 34191 w 596244"/>
                  <a:gd name="connsiteY23" fmla="*/ 47354 h 605169"/>
                  <a:gd name="connsiteX24" fmla="*/ 57321 w 596244"/>
                  <a:gd name="connsiteY24" fmla="*/ 24133 h 605169"/>
                  <a:gd name="connsiteX25" fmla="*/ 88629 w 596244"/>
                  <a:gd name="connsiteY25" fmla="*/ 11502 h 605169"/>
                  <a:gd name="connsiteX26" fmla="*/ 573795 w 596244"/>
                  <a:gd name="connsiteY26" fmla="*/ 0 h 605169"/>
                  <a:gd name="connsiteX27" fmla="*/ 585421 w 596244"/>
                  <a:gd name="connsiteY27" fmla="*/ 4594 h 605169"/>
                  <a:gd name="connsiteX28" fmla="*/ 589509 w 596244"/>
                  <a:gd name="connsiteY28" fmla="*/ 17482 h 605169"/>
                  <a:gd name="connsiteX29" fmla="*/ 575072 w 596244"/>
                  <a:gd name="connsiteY29" fmla="*/ 171379 h 605169"/>
                  <a:gd name="connsiteX30" fmla="*/ 570984 w 596244"/>
                  <a:gd name="connsiteY30" fmla="*/ 185927 h 605169"/>
                  <a:gd name="connsiteX31" fmla="*/ 556164 w 596244"/>
                  <a:gd name="connsiteY31" fmla="*/ 183374 h 605169"/>
                  <a:gd name="connsiteX32" fmla="*/ 520136 w 596244"/>
                  <a:gd name="connsiteY32" fmla="*/ 147516 h 605169"/>
                  <a:gd name="connsiteX33" fmla="*/ 401065 w 596244"/>
                  <a:gd name="connsiteY33" fmla="*/ 266448 h 605169"/>
                  <a:gd name="connsiteX34" fmla="*/ 399915 w 596244"/>
                  <a:gd name="connsiteY34" fmla="*/ 267724 h 605169"/>
                  <a:gd name="connsiteX35" fmla="*/ 392122 w 596244"/>
                  <a:gd name="connsiteY35" fmla="*/ 271042 h 605169"/>
                  <a:gd name="connsiteX36" fmla="*/ 380623 w 596244"/>
                  <a:gd name="connsiteY36" fmla="*/ 265172 h 605169"/>
                  <a:gd name="connsiteX37" fmla="*/ 325304 w 596244"/>
                  <a:gd name="connsiteY37" fmla="*/ 209917 h 605169"/>
                  <a:gd name="connsiteX38" fmla="*/ 323898 w 596244"/>
                  <a:gd name="connsiteY38" fmla="*/ 191924 h 605169"/>
                  <a:gd name="connsiteX39" fmla="*/ 441820 w 596244"/>
                  <a:gd name="connsiteY39" fmla="*/ 74269 h 605169"/>
                  <a:gd name="connsiteX40" fmla="*/ 408858 w 596244"/>
                  <a:gd name="connsiteY40" fmla="*/ 41345 h 605169"/>
                  <a:gd name="connsiteX41" fmla="*/ 405281 w 596244"/>
                  <a:gd name="connsiteY41" fmla="*/ 23735 h 605169"/>
                  <a:gd name="connsiteX42" fmla="*/ 419206 w 596244"/>
                  <a:gd name="connsiteY42" fmla="*/ 19397 h 605169"/>
                  <a:gd name="connsiteX43" fmla="*/ 573795 w 596244"/>
                  <a:gd name="connsiteY43" fmla="*/ 0 h 60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6244" h="605169">
                    <a:moveTo>
                      <a:pt x="88629" y="11502"/>
                    </a:moveTo>
                    <a:cubicBezTo>
                      <a:pt x="99747" y="11502"/>
                      <a:pt x="109970" y="15585"/>
                      <a:pt x="117253" y="22857"/>
                    </a:cubicBezTo>
                    <a:lnTo>
                      <a:pt x="211433" y="116762"/>
                    </a:lnTo>
                    <a:cubicBezTo>
                      <a:pt x="227535" y="132966"/>
                      <a:pt x="227023" y="159887"/>
                      <a:pt x="210155" y="176728"/>
                    </a:cubicBezTo>
                    <a:lnTo>
                      <a:pt x="159168" y="227509"/>
                    </a:lnTo>
                    <a:lnTo>
                      <a:pt x="166707" y="240905"/>
                    </a:lnTo>
                    <a:cubicBezTo>
                      <a:pt x="183576" y="271144"/>
                      <a:pt x="206577" y="312610"/>
                      <a:pt x="250409" y="356372"/>
                    </a:cubicBezTo>
                    <a:cubicBezTo>
                      <a:pt x="294112" y="400135"/>
                      <a:pt x="335516" y="423101"/>
                      <a:pt x="365802" y="439815"/>
                    </a:cubicBezTo>
                    <a:lnTo>
                      <a:pt x="379603" y="447470"/>
                    </a:lnTo>
                    <a:lnTo>
                      <a:pt x="430462" y="396690"/>
                    </a:lnTo>
                    <a:cubicBezTo>
                      <a:pt x="438513" y="388652"/>
                      <a:pt x="449886" y="384059"/>
                      <a:pt x="461643" y="384059"/>
                    </a:cubicBezTo>
                    <a:cubicBezTo>
                      <a:pt x="472888" y="384059"/>
                      <a:pt x="483111" y="388014"/>
                      <a:pt x="490395" y="395414"/>
                    </a:cubicBezTo>
                    <a:lnTo>
                      <a:pt x="584447" y="489319"/>
                    </a:lnTo>
                    <a:cubicBezTo>
                      <a:pt x="600676" y="505523"/>
                      <a:pt x="600037" y="532316"/>
                      <a:pt x="583297" y="549158"/>
                    </a:cubicBezTo>
                    <a:lnTo>
                      <a:pt x="561701" y="570338"/>
                    </a:lnTo>
                    <a:lnTo>
                      <a:pt x="556334" y="574420"/>
                    </a:lnTo>
                    <a:cubicBezTo>
                      <a:pt x="545344" y="583096"/>
                      <a:pt x="533076" y="589986"/>
                      <a:pt x="519658" y="595217"/>
                    </a:cubicBezTo>
                    <a:cubicBezTo>
                      <a:pt x="507263" y="600066"/>
                      <a:pt x="494995" y="603128"/>
                      <a:pt x="482216" y="604659"/>
                    </a:cubicBezTo>
                    <a:cubicBezTo>
                      <a:pt x="481194" y="604786"/>
                      <a:pt x="477488" y="605169"/>
                      <a:pt x="471610" y="605169"/>
                    </a:cubicBezTo>
                    <a:cubicBezTo>
                      <a:pt x="436852" y="605169"/>
                      <a:pt x="311875" y="593559"/>
                      <a:pt x="162363" y="444281"/>
                    </a:cubicBezTo>
                    <a:cubicBezTo>
                      <a:pt x="36236" y="318224"/>
                      <a:pt x="-10279" y="225850"/>
                      <a:pt x="1861" y="125183"/>
                    </a:cubicBezTo>
                    <a:cubicBezTo>
                      <a:pt x="3266" y="112934"/>
                      <a:pt x="6206" y="100686"/>
                      <a:pt x="11189" y="87800"/>
                    </a:cubicBezTo>
                    <a:cubicBezTo>
                      <a:pt x="16429" y="74403"/>
                      <a:pt x="23457" y="61899"/>
                      <a:pt x="32019" y="50927"/>
                    </a:cubicBezTo>
                    <a:lnTo>
                      <a:pt x="34191" y="47354"/>
                    </a:lnTo>
                    <a:lnTo>
                      <a:pt x="57321" y="24133"/>
                    </a:lnTo>
                    <a:cubicBezTo>
                      <a:pt x="65372" y="16095"/>
                      <a:pt x="76745" y="11502"/>
                      <a:pt x="88629" y="11502"/>
                    </a:cubicBezTo>
                    <a:close/>
                    <a:moveTo>
                      <a:pt x="573795" y="0"/>
                    </a:moveTo>
                    <a:cubicBezTo>
                      <a:pt x="579927" y="0"/>
                      <a:pt x="583504" y="2552"/>
                      <a:pt x="585421" y="4594"/>
                    </a:cubicBezTo>
                    <a:cubicBezTo>
                      <a:pt x="590020" y="9698"/>
                      <a:pt x="589637" y="16717"/>
                      <a:pt x="589509" y="17482"/>
                    </a:cubicBezTo>
                    <a:lnTo>
                      <a:pt x="575072" y="171379"/>
                    </a:lnTo>
                    <a:cubicBezTo>
                      <a:pt x="575072" y="173293"/>
                      <a:pt x="575072" y="181843"/>
                      <a:pt x="570984" y="185927"/>
                    </a:cubicBezTo>
                    <a:cubicBezTo>
                      <a:pt x="569068" y="187713"/>
                      <a:pt x="563957" y="191159"/>
                      <a:pt x="556164" y="183374"/>
                    </a:cubicBezTo>
                    <a:lnTo>
                      <a:pt x="520136" y="147516"/>
                    </a:lnTo>
                    <a:lnTo>
                      <a:pt x="401065" y="266448"/>
                    </a:lnTo>
                    <a:cubicBezTo>
                      <a:pt x="400809" y="266831"/>
                      <a:pt x="400426" y="267214"/>
                      <a:pt x="399915" y="267724"/>
                    </a:cubicBezTo>
                    <a:cubicBezTo>
                      <a:pt x="397743" y="269894"/>
                      <a:pt x="395060" y="271042"/>
                      <a:pt x="392122" y="271042"/>
                    </a:cubicBezTo>
                    <a:cubicBezTo>
                      <a:pt x="388289" y="270914"/>
                      <a:pt x="384456" y="269000"/>
                      <a:pt x="380623" y="265172"/>
                    </a:cubicBezTo>
                    <a:lnTo>
                      <a:pt x="325304" y="209917"/>
                    </a:lnTo>
                    <a:cubicBezTo>
                      <a:pt x="317638" y="202261"/>
                      <a:pt x="321088" y="194859"/>
                      <a:pt x="323898" y="191924"/>
                    </a:cubicBezTo>
                    <a:lnTo>
                      <a:pt x="441820" y="74269"/>
                    </a:lnTo>
                    <a:lnTo>
                      <a:pt x="408858" y="41345"/>
                    </a:lnTo>
                    <a:cubicBezTo>
                      <a:pt x="399659" y="32158"/>
                      <a:pt x="402598" y="26415"/>
                      <a:pt x="405281" y="23735"/>
                    </a:cubicBezTo>
                    <a:cubicBezTo>
                      <a:pt x="409497" y="19652"/>
                      <a:pt x="417673" y="19397"/>
                      <a:pt x="419206" y="19397"/>
                    </a:cubicBezTo>
                    <a:cubicBezTo>
                      <a:pt x="424189" y="18631"/>
                      <a:pt x="557186" y="0"/>
                      <a:pt x="5737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0" name="íṡľïḓé">
              <a:extLst>
                <a:ext uri="{FF2B5EF4-FFF2-40B4-BE49-F238E27FC236}">
                  <a16:creationId xmlns:a16="http://schemas.microsoft.com/office/drawing/2014/main" xmlns="" id="{E69BEF4D-79B9-444B-8325-19B19540A68A}"/>
                </a:ext>
              </a:extLst>
            </p:cNvPr>
            <p:cNvGrpSpPr/>
            <p:nvPr/>
          </p:nvGrpSpPr>
          <p:grpSpPr>
            <a:xfrm>
              <a:off x="7145071" y="3562005"/>
              <a:ext cx="647754" cy="647754"/>
              <a:chOff x="1199153" y="3562005"/>
              <a:chExt cx="647754" cy="647754"/>
            </a:xfrm>
          </p:grpSpPr>
          <p:sp>
            <p:nvSpPr>
              <p:cNvPr id="24" name="îśļîdè">
                <a:extLst>
                  <a:ext uri="{FF2B5EF4-FFF2-40B4-BE49-F238E27FC236}">
                    <a16:creationId xmlns:a16="http://schemas.microsoft.com/office/drawing/2014/main" xmlns="" id="{675282DF-87A4-419B-BF2E-3A6DCA803A32}"/>
                  </a:ext>
                </a:extLst>
              </p:cNvPr>
              <p:cNvSpPr/>
              <p:nvPr/>
            </p:nvSpPr>
            <p:spPr bwMode="auto">
              <a:xfrm>
                <a:off x="1199153" y="3562005"/>
                <a:ext cx="647754" cy="64775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îṧlïdè">
                <a:extLst>
                  <a:ext uri="{FF2B5EF4-FFF2-40B4-BE49-F238E27FC236}">
                    <a16:creationId xmlns:a16="http://schemas.microsoft.com/office/drawing/2014/main" xmlns="" id="{F472EC84-CD47-4DC8-B78E-A17A1C448929}"/>
                  </a:ext>
                </a:extLst>
              </p:cNvPr>
              <p:cNvSpPr/>
              <p:nvPr/>
            </p:nvSpPr>
            <p:spPr bwMode="auto">
              <a:xfrm>
                <a:off x="1379686" y="3745476"/>
                <a:ext cx="286689" cy="280812"/>
              </a:xfrm>
              <a:custGeom>
                <a:avLst/>
                <a:gdLst>
                  <a:gd name="connsiteX0" fmla="*/ 365903 w 605945"/>
                  <a:gd name="connsiteY0" fmla="*/ 356355 h 593525"/>
                  <a:gd name="connsiteX1" fmla="*/ 419279 w 605945"/>
                  <a:gd name="connsiteY1" fmla="*/ 356355 h 593525"/>
                  <a:gd name="connsiteX2" fmla="*/ 438866 w 605945"/>
                  <a:gd name="connsiteY2" fmla="*/ 375911 h 593525"/>
                  <a:gd name="connsiteX3" fmla="*/ 438866 w 605945"/>
                  <a:gd name="connsiteY3" fmla="*/ 482216 h 593525"/>
                  <a:gd name="connsiteX4" fmla="*/ 474698 w 605945"/>
                  <a:gd name="connsiteY4" fmla="*/ 482216 h 593525"/>
                  <a:gd name="connsiteX5" fmla="*/ 488343 w 605945"/>
                  <a:gd name="connsiteY5" fmla="*/ 491298 h 593525"/>
                  <a:gd name="connsiteX6" fmla="*/ 485094 w 605945"/>
                  <a:gd name="connsiteY6" fmla="*/ 507239 h 593525"/>
                  <a:gd name="connsiteX7" fmla="*/ 402942 w 605945"/>
                  <a:gd name="connsiteY7" fmla="*/ 589262 h 593525"/>
                  <a:gd name="connsiteX8" fmla="*/ 392545 w 605945"/>
                  <a:gd name="connsiteY8" fmla="*/ 593525 h 593525"/>
                  <a:gd name="connsiteX9" fmla="*/ 382241 w 605945"/>
                  <a:gd name="connsiteY9" fmla="*/ 589262 h 593525"/>
                  <a:gd name="connsiteX10" fmla="*/ 300088 w 605945"/>
                  <a:gd name="connsiteY10" fmla="*/ 507239 h 593525"/>
                  <a:gd name="connsiteX11" fmla="*/ 296932 w 605945"/>
                  <a:gd name="connsiteY11" fmla="*/ 491298 h 593525"/>
                  <a:gd name="connsiteX12" fmla="*/ 310485 w 605945"/>
                  <a:gd name="connsiteY12" fmla="*/ 482216 h 593525"/>
                  <a:gd name="connsiteX13" fmla="*/ 346316 w 605945"/>
                  <a:gd name="connsiteY13" fmla="*/ 482216 h 593525"/>
                  <a:gd name="connsiteX14" fmla="*/ 346316 w 605945"/>
                  <a:gd name="connsiteY14" fmla="*/ 375911 h 593525"/>
                  <a:gd name="connsiteX15" fmla="*/ 365903 w 605945"/>
                  <a:gd name="connsiteY15" fmla="*/ 356355 h 593525"/>
                  <a:gd name="connsiteX16" fmla="*/ 204710 w 605945"/>
                  <a:gd name="connsiteY16" fmla="*/ 315992 h 593525"/>
                  <a:gd name="connsiteX17" fmla="*/ 215108 w 605945"/>
                  <a:gd name="connsiteY17" fmla="*/ 320257 h 593525"/>
                  <a:gd name="connsiteX18" fmla="*/ 297271 w 605945"/>
                  <a:gd name="connsiteY18" fmla="*/ 402304 h 593525"/>
                  <a:gd name="connsiteX19" fmla="*/ 300427 w 605945"/>
                  <a:gd name="connsiteY19" fmla="*/ 418342 h 593525"/>
                  <a:gd name="connsiteX20" fmla="*/ 286873 w 605945"/>
                  <a:gd name="connsiteY20" fmla="*/ 427335 h 593525"/>
                  <a:gd name="connsiteX21" fmla="*/ 250944 w 605945"/>
                  <a:gd name="connsiteY21" fmla="*/ 427335 h 593525"/>
                  <a:gd name="connsiteX22" fmla="*/ 250944 w 605945"/>
                  <a:gd name="connsiteY22" fmla="*/ 533764 h 593525"/>
                  <a:gd name="connsiteX23" fmla="*/ 231448 w 605945"/>
                  <a:gd name="connsiteY23" fmla="*/ 553233 h 593525"/>
                  <a:gd name="connsiteX24" fmla="*/ 178065 w 605945"/>
                  <a:gd name="connsiteY24" fmla="*/ 553233 h 593525"/>
                  <a:gd name="connsiteX25" fmla="*/ 158476 w 605945"/>
                  <a:gd name="connsiteY25" fmla="*/ 533764 h 593525"/>
                  <a:gd name="connsiteX26" fmla="*/ 158476 w 605945"/>
                  <a:gd name="connsiteY26" fmla="*/ 427335 h 593525"/>
                  <a:gd name="connsiteX27" fmla="*/ 122548 w 605945"/>
                  <a:gd name="connsiteY27" fmla="*/ 427335 h 593525"/>
                  <a:gd name="connsiteX28" fmla="*/ 108993 w 605945"/>
                  <a:gd name="connsiteY28" fmla="*/ 418342 h 593525"/>
                  <a:gd name="connsiteX29" fmla="*/ 112150 w 605945"/>
                  <a:gd name="connsiteY29" fmla="*/ 402304 h 593525"/>
                  <a:gd name="connsiteX30" fmla="*/ 194312 w 605945"/>
                  <a:gd name="connsiteY30" fmla="*/ 320257 h 593525"/>
                  <a:gd name="connsiteX31" fmla="*/ 204710 w 605945"/>
                  <a:gd name="connsiteY31" fmla="*/ 315992 h 593525"/>
                  <a:gd name="connsiteX32" fmla="*/ 219221 w 605945"/>
                  <a:gd name="connsiteY32" fmla="*/ 0 h 593525"/>
                  <a:gd name="connsiteX33" fmla="*/ 356083 w 605945"/>
                  <a:gd name="connsiteY33" fmla="*/ 86213 h 593525"/>
                  <a:gd name="connsiteX34" fmla="*/ 417551 w 605945"/>
                  <a:gd name="connsiteY34" fmla="*/ 67209 h 593525"/>
                  <a:gd name="connsiteX35" fmla="*/ 526836 w 605945"/>
                  <a:gd name="connsiteY35" fmla="*/ 176319 h 593525"/>
                  <a:gd name="connsiteX36" fmla="*/ 523958 w 605945"/>
                  <a:gd name="connsiteY36" fmla="*/ 200236 h 593525"/>
                  <a:gd name="connsiteX37" fmla="*/ 605945 w 605945"/>
                  <a:gd name="connsiteY37" fmla="*/ 299056 h 593525"/>
                  <a:gd name="connsiteX38" fmla="*/ 505016 w 605945"/>
                  <a:gd name="connsiteY38" fmla="*/ 399823 h 593525"/>
                  <a:gd name="connsiteX39" fmla="*/ 469176 w 605945"/>
                  <a:gd name="connsiteY39" fmla="*/ 399823 h 593525"/>
                  <a:gd name="connsiteX40" fmla="*/ 469176 w 605945"/>
                  <a:gd name="connsiteY40" fmla="*/ 375906 h 593525"/>
                  <a:gd name="connsiteX41" fmla="*/ 419315 w 605945"/>
                  <a:gd name="connsiteY41" fmla="*/ 326125 h 593525"/>
                  <a:gd name="connsiteX42" fmla="*/ 365926 w 605945"/>
                  <a:gd name="connsiteY42" fmla="*/ 326125 h 593525"/>
                  <a:gd name="connsiteX43" fmla="*/ 316065 w 605945"/>
                  <a:gd name="connsiteY43" fmla="*/ 375906 h 593525"/>
                  <a:gd name="connsiteX44" fmla="*/ 316065 w 605945"/>
                  <a:gd name="connsiteY44" fmla="*/ 378316 h 593525"/>
                  <a:gd name="connsiteX45" fmla="*/ 239463 w 605945"/>
                  <a:gd name="connsiteY45" fmla="*/ 301837 h 593525"/>
                  <a:gd name="connsiteX46" fmla="*/ 236584 w 605945"/>
                  <a:gd name="connsiteY46" fmla="*/ 298963 h 593525"/>
                  <a:gd name="connsiteX47" fmla="*/ 204736 w 605945"/>
                  <a:gd name="connsiteY47" fmla="*/ 285800 h 593525"/>
                  <a:gd name="connsiteX48" fmla="*/ 175488 w 605945"/>
                  <a:gd name="connsiteY48" fmla="*/ 296831 h 593525"/>
                  <a:gd name="connsiteX49" fmla="*/ 90808 w 605945"/>
                  <a:gd name="connsiteY49" fmla="*/ 381005 h 593525"/>
                  <a:gd name="connsiteX50" fmla="*/ 80687 w 605945"/>
                  <a:gd name="connsiteY50" fmla="*/ 397784 h 593525"/>
                  <a:gd name="connsiteX51" fmla="*/ 0 w 605945"/>
                  <a:gd name="connsiteY51" fmla="*/ 299056 h 593525"/>
                  <a:gd name="connsiteX52" fmla="*/ 75952 w 605945"/>
                  <a:gd name="connsiteY52" fmla="*/ 201812 h 593525"/>
                  <a:gd name="connsiteX53" fmla="*/ 67317 w 605945"/>
                  <a:gd name="connsiteY53" fmla="*/ 151660 h 593525"/>
                  <a:gd name="connsiteX54" fmla="*/ 219221 w 605945"/>
                  <a:gd name="connsiteY54" fmla="*/ 0 h 59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05945" h="593525">
                    <a:moveTo>
                      <a:pt x="365903" y="356355"/>
                    </a:moveTo>
                    <a:lnTo>
                      <a:pt x="419279" y="356355"/>
                    </a:lnTo>
                    <a:cubicBezTo>
                      <a:pt x="430047" y="356355"/>
                      <a:pt x="438866" y="365160"/>
                      <a:pt x="438866" y="375911"/>
                    </a:cubicBezTo>
                    <a:lnTo>
                      <a:pt x="438866" y="482216"/>
                    </a:lnTo>
                    <a:lnTo>
                      <a:pt x="474698" y="482216"/>
                    </a:lnTo>
                    <a:cubicBezTo>
                      <a:pt x="480639" y="482216"/>
                      <a:pt x="486023" y="485830"/>
                      <a:pt x="488343" y="491298"/>
                    </a:cubicBezTo>
                    <a:cubicBezTo>
                      <a:pt x="490571" y="496766"/>
                      <a:pt x="489272" y="503069"/>
                      <a:pt x="485094" y="507239"/>
                    </a:cubicBezTo>
                    <a:lnTo>
                      <a:pt x="402942" y="589262"/>
                    </a:lnTo>
                    <a:cubicBezTo>
                      <a:pt x="400157" y="592135"/>
                      <a:pt x="396351" y="593525"/>
                      <a:pt x="392545" y="593525"/>
                    </a:cubicBezTo>
                    <a:cubicBezTo>
                      <a:pt x="388832" y="593525"/>
                      <a:pt x="385026" y="592135"/>
                      <a:pt x="382241" y="589262"/>
                    </a:cubicBezTo>
                    <a:lnTo>
                      <a:pt x="300088" y="507239"/>
                    </a:lnTo>
                    <a:cubicBezTo>
                      <a:pt x="295911" y="503069"/>
                      <a:pt x="294611" y="496766"/>
                      <a:pt x="296932" y="491298"/>
                    </a:cubicBezTo>
                    <a:cubicBezTo>
                      <a:pt x="299160" y="485830"/>
                      <a:pt x="304544" y="482216"/>
                      <a:pt x="310485" y="482216"/>
                    </a:cubicBezTo>
                    <a:lnTo>
                      <a:pt x="346316" y="482216"/>
                    </a:lnTo>
                    <a:lnTo>
                      <a:pt x="346316" y="375911"/>
                    </a:lnTo>
                    <a:cubicBezTo>
                      <a:pt x="346316" y="365160"/>
                      <a:pt x="355135" y="356355"/>
                      <a:pt x="365903" y="356355"/>
                    </a:cubicBezTo>
                    <a:close/>
                    <a:moveTo>
                      <a:pt x="204710" y="315992"/>
                    </a:moveTo>
                    <a:cubicBezTo>
                      <a:pt x="208517" y="315992"/>
                      <a:pt x="212230" y="317475"/>
                      <a:pt x="215108" y="320257"/>
                    </a:cubicBezTo>
                    <a:lnTo>
                      <a:pt x="297271" y="402304"/>
                    </a:lnTo>
                    <a:cubicBezTo>
                      <a:pt x="301448" y="406568"/>
                      <a:pt x="302655" y="412872"/>
                      <a:pt x="300427" y="418342"/>
                    </a:cubicBezTo>
                    <a:cubicBezTo>
                      <a:pt x="298106" y="423812"/>
                      <a:pt x="292814" y="427335"/>
                      <a:pt x="286873" y="427335"/>
                    </a:cubicBezTo>
                    <a:lnTo>
                      <a:pt x="250944" y="427335"/>
                    </a:lnTo>
                    <a:lnTo>
                      <a:pt x="250944" y="533764"/>
                    </a:lnTo>
                    <a:cubicBezTo>
                      <a:pt x="250944" y="544519"/>
                      <a:pt x="242217" y="553233"/>
                      <a:pt x="231448" y="553233"/>
                    </a:cubicBezTo>
                    <a:lnTo>
                      <a:pt x="178065" y="553233"/>
                    </a:lnTo>
                    <a:cubicBezTo>
                      <a:pt x="167203" y="553233"/>
                      <a:pt x="158476" y="544519"/>
                      <a:pt x="158476" y="533764"/>
                    </a:cubicBezTo>
                    <a:lnTo>
                      <a:pt x="158476" y="427335"/>
                    </a:lnTo>
                    <a:lnTo>
                      <a:pt x="122548" y="427335"/>
                    </a:lnTo>
                    <a:cubicBezTo>
                      <a:pt x="116606" y="427335"/>
                      <a:pt x="111314" y="423812"/>
                      <a:pt x="108993" y="418342"/>
                    </a:cubicBezTo>
                    <a:cubicBezTo>
                      <a:pt x="106765" y="412872"/>
                      <a:pt x="107972" y="406568"/>
                      <a:pt x="112150" y="402304"/>
                    </a:cubicBezTo>
                    <a:lnTo>
                      <a:pt x="194312" y="320257"/>
                    </a:lnTo>
                    <a:cubicBezTo>
                      <a:pt x="197190" y="317475"/>
                      <a:pt x="200904" y="315992"/>
                      <a:pt x="204710" y="315992"/>
                    </a:cubicBezTo>
                    <a:close/>
                    <a:moveTo>
                      <a:pt x="219221" y="0"/>
                    </a:moveTo>
                    <a:cubicBezTo>
                      <a:pt x="279574" y="0"/>
                      <a:pt x="331571" y="35319"/>
                      <a:pt x="356083" y="86213"/>
                    </a:cubicBezTo>
                    <a:cubicBezTo>
                      <a:pt x="373632" y="74254"/>
                      <a:pt x="394709" y="67209"/>
                      <a:pt x="417551" y="67209"/>
                    </a:cubicBezTo>
                    <a:cubicBezTo>
                      <a:pt x="477904" y="67209"/>
                      <a:pt x="526836" y="116063"/>
                      <a:pt x="526836" y="176319"/>
                    </a:cubicBezTo>
                    <a:cubicBezTo>
                      <a:pt x="526836" y="184569"/>
                      <a:pt x="525722" y="192542"/>
                      <a:pt x="523958" y="200236"/>
                    </a:cubicBezTo>
                    <a:cubicBezTo>
                      <a:pt x="570569" y="209135"/>
                      <a:pt x="605945" y="249924"/>
                      <a:pt x="605945" y="299056"/>
                    </a:cubicBezTo>
                    <a:cubicBezTo>
                      <a:pt x="605945" y="354677"/>
                      <a:pt x="560727" y="399823"/>
                      <a:pt x="505016" y="399823"/>
                    </a:cubicBezTo>
                    <a:lnTo>
                      <a:pt x="469176" y="399823"/>
                    </a:lnTo>
                    <a:lnTo>
                      <a:pt x="469176" y="375906"/>
                    </a:lnTo>
                    <a:cubicBezTo>
                      <a:pt x="469176" y="348466"/>
                      <a:pt x="446799" y="326125"/>
                      <a:pt x="419315" y="326125"/>
                    </a:cubicBezTo>
                    <a:lnTo>
                      <a:pt x="365926" y="326125"/>
                    </a:lnTo>
                    <a:cubicBezTo>
                      <a:pt x="338442" y="326125"/>
                      <a:pt x="316065" y="348466"/>
                      <a:pt x="316065" y="375906"/>
                    </a:cubicBezTo>
                    <a:lnTo>
                      <a:pt x="316065" y="378316"/>
                    </a:lnTo>
                    <a:lnTo>
                      <a:pt x="239463" y="301837"/>
                    </a:lnTo>
                    <a:lnTo>
                      <a:pt x="236584" y="298963"/>
                    </a:lnTo>
                    <a:cubicBezTo>
                      <a:pt x="228042" y="290435"/>
                      <a:pt x="216714" y="285800"/>
                      <a:pt x="204736" y="285800"/>
                    </a:cubicBezTo>
                    <a:cubicBezTo>
                      <a:pt x="193780" y="285800"/>
                      <a:pt x="183566" y="289786"/>
                      <a:pt x="175488" y="296831"/>
                    </a:cubicBezTo>
                    <a:cubicBezTo>
                      <a:pt x="174653" y="297573"/>
                      <a:pt x="90808" y="381005"/>
                      <a:pt x="90808" y="381005"/>
                    </a:cubicBezTo>
                    <a:cubicBezTo>
                      <a:pt x="85980" y="385825"/>
                      <a:pt x="82823" y="391665"/>
                      <a:pt x="80687" y="397784"/>
                    </a:cubicBezTo>
                    <a:cubicBezTo>
                      <a:pt x="34633" y="388421"/>
                      <a:pt x="0" y="347817"/>
                      <a:pt x="0" y="299056"/>
                    </a:cubicBezTo>
                    <a:cubicBezTo>
                      <a:pt x="0" y="252056"/>
                      <a:pt x="32405" y="212936"/>
                      <a:pt x="75952" y="201812"/>
                    </a:cubicBezTo>
                    <a:cubicBezTo>
                      <a:pt x="70474" y="186052"/>
                      <a:pt x="67317" y="169273"/>
                      <a:pt x="67317" y="151660"/>
                    </a:cubicBezTo>
                    <a:cubicBezTo>
                      <a:pt x="67317" y="67950"/>
                      <a:pt x="135284" y="0"/>
                      <a:pt x="2192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1" name="ïsľíḓe">
              <a:extLst>
                <a:ext uri="{FF2B5EF4-FFF2-40B4-BE49-F238E27FC236}">
                  <a16:creationId xmlns:a16="http://schemas.microsoft.com/office/drawing/2014/main" xmlns="" id="{0FC72599-5882-48B7-8817-761603F317CC}"/>
                </a:ext>
              </a:extLst>
            </p:cNvPr>
            <p:cNvGrpSpPr/>
            <p:nvPr/>
          </p:nvGrpSpPr>
          <p:grpSpPr>
            <a:xfrm>
              <a:off x="9903667" y="3562005"/>
              <a:ext cx="647754" cy="647754"/>
              <a:chOff x="1199153" y="3562005"/>
              <a:chExt cx="647754" cy="647754"/>
            </a:xfrm>
          </p:grpSpPr>
          <p:sp>
            <p:nvSpPr>
              <p:cNvPr id="22" name="ïSľiḓê">
                <a:extLst>
                  <a:ext uri="{FF2B5EF4-FFF2-40B4-BE49-F238E27FC236}">
                    <a16:creationId xmlns:a16="http://schemas.microsoft.com/office/drawing/2014/main" xmlns="" id="{15DD996C-3941-4618-8CA6-626D6FFCBBF1}"/>
                  </a:ext>
                </a:extLst>
              </p:cNvPr>
              <p:cNvSpPr/>
              <p:nvPr/>
            </p:nvSpPr>
            <p:spPr bwMode="auto">
              <a:xfrm>
                <a:off x="1199153" y="3562005"/>
                <a:ext cx="647754" cy="6477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3" name="îşļîďe">
                <a:extLst>
                  <a:ext uri="{FF2B5EF4-FFF2-40B4-BE49-F238E27FC236}">
                    <a16:creationId xmlns:a16="http://schemas.microsoft.com/office/drawing/2014/main" xmlns="" id="{082FD880-807F-44D8-BBE9-8B71E8EBE1CC}"/>
                  </a:ext>
                </a:extLst>
              </p:cNvPr>
              <p:cNvSpPr/>
              <p:nvPr/>
            </p:nvSpPr>
            <p:spPr bwMode="auto">
              <a:xfrm>
                <a:off x="1379686" y="3752319"/>
                <a:ext cx="286689" cy="267126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1F2129-7E52-4C03-A42B-DF7C5AE2D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28C503E-F6B7-444F-BD2A-93DDC8492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144333-7DA2-47D6-B904-1444AE501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3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B1C859-0C65-433B-94A0-D87F0BD6E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36BD16-8B45-4E17-BC8D-222EFF725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6D71F9-DE90-4B72-9FBE-F8948E769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5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B1D60F-997E-45DF-9EC5-0D1C2E669F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70102" y="1516087"/>
            <a:ext cx="8051798" cy="3825826"/>
            <a:chOff x="2070102" y="1516087"/>
            <a:chExt cx="8051798" cy="3825826"/>
          </a:xfrm>
        </p:grpSpPr>
        <p:grpSp>
          <p:nvGrpSpPr>
            <p:cNvPr id="6" name="iṥḻiďe">
              <a:extLst>
                <a:ext uri="{FF2B5EF4-FFF2-40B4-BE49-F238E27FC236}">
                  <a16:creationId xmlns:a16="http://schemas.microsoft.com/office/drawing/2014/main" xmlns="" id="{78CCFD16-267B-4E24-8A8E-7D90F13CAB5A}"/>
                </a:ext>
              </a:extLst>
            </p:cNvPr>
            <p:cNvGrpSpPr/>
            <p:nvPr/>
          </p:nvGrpSpPr>
          <p:grpSpPr>
            <a:xfrm>
              <a:off x="2070102" y="1516087"/>
              <a:ext cx="3667227" cy="3825826"/>
              <a:chOff x="945391" y="1130300"/>
              <a:chExt cx="2315609" cy="2415754"/>
            </a:xfrm>
          </p:grpSpPr>
          <p:sp>
            <p:nvSpPr>
              <p:cNvPr id="14" name="îṥlîḋê">
                <a:extLst>
                  <a:ext uri="{FF2B5EF4-FFF2-40B4-BE49-F238E27FC236}">
                    <a16:creationId xmlns:a16="http://schemas.microsoft.com/office/drawing/2014/main" xmlns="" id="{32B8423A-627D-44AB-9CB4-27DB4F432947}"/>
                  </a:ext>
                </a:extLst>
              </p:cNvPr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işḷíḋe">
                <a:extLst>
                  <a:ext uri="{FF2B5EF4-FFF2-40B4-BE49-F238E27FC236}">
                    <a16:creationId xmlns:a16="http://schemas.microsoft.com/office/drawing/2014/main" xmlns="" id="{6FC5E48E-A448-4356-BA8C-6ADF2964E636}"/>
                  </a:ext>
                </a:extLst>
              </p:cNvPr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îṧlíḓè">
                <a:extLst>
                  <a:ext uri="{FF2B5EF4-FFF2-40B4-BE49-F238E27FC236}">
                    <a16:creationId xmlns:a16="http://schemas.microsoft.com/office/drawing/2014/main" xmlns="" id="{A836E9B2-45B4-4419-B72D-A8458B57E572}"/>
                  </a:ext>
                </a:extLst>
              </p:cNvPr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bg1"/>
                    </a:solidFill>
                  </a:rPr>
                  <a:t>3,000K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iṩ1ïḋê">
                <a:extLst>
                  <a:ext uri="{FF2B5EF4-FFF2-40B4-BE49-F238E27FC236}">
                    <a16:creationId xmlns:a16="http://schemas.microsoft.com/office/drawing/2014/main" xmlns="" id="{CA54D2F1-CCC9-4BD6-BF6A-D1D31C8C3DF2}"/>
                  </a:ext>
                </a:extLst>
              </p:cNvPr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18" name="î$ḷïďe">
                  <a:extLst>
                    <a:ext uri="{FF2B5EF4-FFF2-40B4-BE49-F238E27FC236}">
                      <a16:creationId xmlns:a16="http://schemas.microsoft.com/office/drawing/2014/main" xmlns="" id="{99195FD2-1CEE-47A7-A0B1-CCE629DE9632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9" name="ïṥļîďé">
                  <a:extLst>
                    <a:ext uri="{FF2B5EF4-FFF2-40B4-BE49-F238E27FC236}">
                      <a16:creationId xmlns:a16="http://schemas.microsoft.com/office/drawing/2014/main" xmlns="" id="{8A55131E-7D44-4AF0-A3C1-29985BBF84DF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7" name="isḷïďe">
              <a:extLst>
                <a:ext uri="{FF2B5EF4-FFF2-40B4-BE49-F238E27FC236}">
                  <a16:creationId xmlns:a16="http://schemas.microsoft.com/office/drawing/2014/main" xmlns="" id="{1DB9B51F-3B33-4BE7-AB5D-6A18D902E5B6}"/>
                </a:ext>
              </a:extLst>
            </p:cNvPr>
            <p:cNvGrpSpPr/>
            <p:nvPr/>
          </p:nvGrpSpPr>
          <p:grpSpPr>
            <a:xfrm>
              <a:off x="6454673" y="1516087"/>
              <a:ext cx="3667227" cy="3825826"/>
              <a:chOff x="945391" y="1130300"/>
              <a:chExt cx="2315609" cy="2415754"/>
            </a:xfrm>
          </p:grpSpPr>
          <p:sp>
            <p:nvSpPr>
              <p:cNvPr id="8" name="íş1iḓè">
                <a:extLst>
                  <a:ext uri="{FF2B5EF4-FFF2-40B4-BE49-F238E27FC236}">
                    <a16:creationId xmlns:a16="http://schemas.microsoft.com/office/drawing/2014/main" xmlns="" id="{7C4A79DC-5138-492D-80BC-6058AE66B459}"/>
                  </a:ext>
                </a:extLst>
              </p:cNvPr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işľíḑê">
                <a:extLst>
                  <a:ext uri="{FF2B5EF4-FFF2-40B4-BE49-F238E27FC236}">
                    <a16:creationId xmlns:a16="http://schemas.microsoft.com/office/drawing/2014/main" xmlns="" id="{62032485-4C7A-4174-B827-F5F58DA1014E}"/>
                  </a:ext>
                </a:extLst>
              </p:cNvPr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šľídê">
                <a:extLst>
                  <a:ext uri="{FF2B5EF4-FFF2-40B4-BE49-F238E27FC236}">
                    <a16:creationId xmlns:a16="http://schemas.microsoft.com/office/drawing/2014/main" xmlns="" id="{39A2A11E-FE56-43C2-B09A-A2E29F322E96}"/>
                  </a:ext>
                </a:extLst>
              </p:cNvPr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bg1"/>
                    </a:solidFill>
                  </a:rPr>
                  <a:t>4,000K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" name="ïṡľîḓé">
                <a:extLst>
                  <a:ext uri="{FF2B5EF4-FFF2-40B4-BE49-F238E27FC236}">
                    <a16:creationId xmlns:a16="http://schemas.microsoft.com/office/drawing/2014/main" xmlns="" id="{3BA5000C-480B-4FFE-8EF3-002D44C2DD1A}"/>
                  </a:ext>
                </a:extLst>
              </p:cNvPr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12" name="ï$lïḍé">
                  <a:extLst>
                    <a:ext uri="{FF2B5EF4-FFF2-40B4-BE49-F238E27FC236}">
                      <a16:creationId xmlns:a16="http://schemas.microsoft.com/office/drawing/2014/main" xmlns="" id="{57B1EE45-7DC2-4E0F-B9E7-614201F36449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3" name="íŝļiḓé">
                  <a:extLst>
                    <a:ext uri="{FF2B5EF4-FFF2-40B4-BE49-F238E27FC236}">
                      <a16:creationId xmlns:a16="http://schemas.microsoft.com/office/drawing/2014/main" xmlns="" id="{00E763B5-6473-4873-8133-4459A39FE2B0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0344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06154" y="20288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8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935915-71C7-4CE1-9220-497E87052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A42048-6E09-4C8D-9DDB-6165D11A7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355DC6-F682-45C5-88E4-253B4E228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8E03C3-1F57-47EC-8C8D-D855A3D745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ïsḷiḓe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ŝḻidè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ṧlíḓè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iśḷiḍé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ś1íḍé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íṩľïḓê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ïṥḻîḓè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íS1îḍê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ïṡḷïḋê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Sľíḋé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$1íďè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iṣļiḓè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ïṥ1îdé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ṥlîḍè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išľidè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šḻïḑè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ṣľîḑé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ïś1ïḍè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íSlïḓe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śḻïḋé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iṧḷîḓè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$ľiḓè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88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5B832F-4E13-42A6-9FFD-01DA5A20F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93F758-6A95-4B68-A6F3-A93B26121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C8AE80A-7FF2-4FA4-A114-6D4709E08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7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A2BC66-61B5-4CA6-9056-3E97D03617A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829" y="1169923"/>
            <a:ext cx="10865363" cy="5006265"/>
            <a:chOff x="670829" y="1169923"/>
            <a:chExt cx="10865363" cy="5006265"/>
          </a:xfrm>
        </p:grpSpPr>
        <p:sp>
          <p:nvSpPr>
            <p:cNvPr id="6" name="ïṣḷiḋê">
              <a:extLst>
                <a:ext uri="{FF2B5EF4-FFF2-40B4-BE49-F238E27FC236}">
                  <a16:creationId xmlns:a16="http://schemas.microsoft.com/office/drawing/2014/main" xmlns="" id="{42EEA347-2F50-4227-AB5E-8551AAB53F8D}"/>
                </a:ext>
              </a:extLst>
            </p:cNvPr>
            <p:cNvSpPr/>
            <p:nvPr/>
          </p:nvSpPr>
          <p:spPr>
            <a:xfrm>
              <a:off x="6022217" y="3276600"/>
              <a:ext cx="152400" cy="152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7" name="ísḻïḍe">
              <a:extLst>
                <a:ext uri="{FF2B5EF4-FFF2-40B4-BE49-F238E27FC236}">
                  <a16:creationId xmlns:a16="http://schemas.microsoft.com/office/drawing/2014/main" xmlns="" id="{D8590DFA-B887-4319-B272-9B6F73B6754D}"/>
                </a:ext>
              </a:extLst>
            </p:cNvPr>
            <p:cNvGrpSpPr/>
            <p:nvPr/>
          </p:nvGrpSpPr>
          <p:grpSpPr>
            <a:xfrm>
              <a:off x="4359424" y="3681028"/>
              <a:ext cx="2988950" cy="2495160"/>
              <a:chOff x="4359424" y="3681028"/>
              <a:chExt cx="2988950" cy="2495160"/>
            </a:xfrm>
          </p:grpSpPr>
          <p:sp>
            <p:nvSpPr>
              <p:cNvPr id="58" name="íSlïde">
                <a:extLst>
                  <a:ext uri="{FF2B5EF4-FFF2-40B4-BE49-F238E27FC236}">
                    <a16:creationId xmlns:a16="http://schemas.microsoft.com/office/drawing/2014/main" xmlns="" id="{495411F0-56EB-468D-B8D8-586A6DF3081E}"/>
                  </a:ext>
                </a:extLst>
              </p:cNvPr>
              <p:cNvSpPr/>
              <p:nvPr/>
            </p:nvSpPr>
            <p:spPr bwMode="auto">
              <a:xfrm>
                <a:off x="4853214" y="3681028"/>
                <a:ext cx="2495160" cy="2495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59" name="iṩ1ïďê">
                <a:extLst>
                  <a:ext uri="{FF2B5EF4-FFF2-40B4-BE49-F238E27FC236}">
                    <a16:creationId xmlns:a16="http://schemas.microsoft.com/office/drawing/2014/main" xmlns="" id="{3910A6EB-18DE-4D48-93E1-4A746AB7B309}"/>
                  </a:ext>
                </a:extLst>
              </p:cNvPr>
              <p:cNvGrpSpPr/>
              <p:nvPr/>
            </p:nvGrpSpPr>
            <p:grpSpPr>
              <a:xfrm>
                <a:off x="4359424" y="3692215"/>
                <a:ext cx="2976945" cy="2306214"/>
                <a:chOff x="4359424" y="3692215"/>
                <a:chExt cx="2976945" cy="230621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60" name="ïşḷîḑé">
                  <a:extLst>
                    <a:ext uri="{FF2B5EF4-FFF2-40B4-BE49-F238E27FC236}">
                      <a16:creationId xmlns:a16="http://schemas.microsoft.com/office/drawing/2014/main" xmlns="" id="{ECCD1263-21F5-44C4-B9B9-607D04191030}"/>
                    </a:ext>
                  </a:extLst>
                </p:cNvPr>
                <p:cNvSpPr/>
                <p:nvPr/>
              </p:nvSpPr>
              <p:spPr bwMode="auto">
                <a:xfrm>
                  <a:off x="5481366" y="5974438"/>
                  <a:ext cx="7634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sļïḓê">
                  <a:extLst>
                    <a:ext uri="{FF2B5EF4-FFF2-40B4-BE49-F238E27FC236}">
                      <a16:creationId xmlns:a16="http://schemas.microsoft.com/office/drawing/2014/main" xmlns="" id="{7B6569CD-F6A8-4806-BCF4-BFB174A09852}"/>
                    </a:ext>
                  </a:extLst>
                </p:cNvPr>
                <p:cNvSpPr/>
                <p:nvPr/>
              </p:nvSpPr>
              <p:spPr bwMode="auto">
                <a:xfrm>
                  <a:off x="6891437" y="4030001"/>
                  <a:ext cx="69795" cy="38169"/>
                </a:xfrm>
                <a:custGeom>
                  <a:avLst/>
                  <a:gdLst>
                    <a:gd name="T0" fmla="*/ 1 w 9"/>
                    <a:gd name="T1" fmla="*/ 1 h 5"/>
                    <a:gd name="T2" fmla="*/ 2 w 9"/>
                    <a:gd name="T3" fmla="*/ 4 h 5"/>
                    <a:gd name="T4" fmla="*/ 5 w 9"/>
                    <a:gd name="T5" fmla="*/ 4 h 5"/>
                    <a:gd name="T6" fmla="*/ 7 w 9"/>
                    <a:gd name="T7" fmla="*/ 4 h 5"/>
                    <a:gd name="T8" fmla="*/ 9 w 9"/>
                    <a:gd name="T9" fmla="*/ 5 h 5"/>
                    <a:gd name="T10" fmla="*/ 5 w 9"/>
                    <a:gd name="T11" fmla="*/ 1 h 5"/>
                    <a:gd name="T12" fmla="*/ 2 w 9"/>
                    <a:gd name="T13" fmla="*/ 0 h 5"/>
                    <a:gd name="T14" fmla="*/ 1 w 9"/>
                    <a:gd name="T1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3"/>
                        <a:pt x="5" y="3"/>
                        <a:pt x="7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4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ṡliďè">
                  <a:extLst>
                    <a:ext uri="{FF2B5EF4-FFF2-40B4-BE49-F238E27FC236}">
                      <a16:creationId xmlns:a16="http://schemas.microsoft.com/office/drawing/2014/main" xmlns="" id="{6AFFA4AF-C556-43FD-B921-60FD90A157EA}"/>
                    </a:ext>
                  </a:extLst>
                </p:cNvPr>
                <p:cNvSpPr/>
                <p:nvPr/>
              </p:nvSpPr>
              <p:spPr bwMode="auto">
                <a:xfrm>
                  <a:off x="6852177" y="4084529"/>
                  <a:ext cx="39260" cy="45803"/>
                </a:xfrm>
                <a:custGeom>
                  <a:avLst/>
                  <a:gdLst>
                    <a:gd name="T0" fmla="*/ 5 w 5"/>
                    <a:gd name="T1" fmla="*/ 5 h 6"/>
                    <a:gd name="T2" fmla="*/ 0 w 5"/>
                    <a:gd name="T3" fmla="*/ 3 h 6"/>
                    <a:gd name="T4" fmla="*/ 5 w 5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4"/>
                        <a:pt x="1" y="0"/>
                        <a:pt x="0" y="3"/>
                      </a:cubicBezTo>
                      <a:cubicBezTo>
                        <a:pt x="0" y="4"/>
                        <a:pt x="4" y="6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šḷíḓé">
                  <a:extLst>
                    <a:ext uri="{FF2B5EF4-FFF2-40B4-BE49-F238E27FC236}">
                      <a16:creationId xmlns:a16="http://schemas.microsoft.com/office/drawing/2014/main" xmlns="" id="{372A8489-3562-499A-BC67-778A3A76945A}"/>
                    </a:ext>
                  </a:extLst>
                </p:cNvPr>
                <p:cNvSpPr/>
                <p:nvPr/>
              </p:nvSpPr>
              <p:spPr bwMode="auto">
                <a:xfrm>
                  <a:off x="4907741" y="4681055"/>
                  <a:ext cx="45803" cy="92696"/>
                </a:xfrm>
                <a:custGeom>
                  <a:avLst/>
                  <a:gdLst>
                    <a:gd name="T0" fmla="*/ 2 w 6"/>
                    <a:gd name="T1" fmla="*/ 9 h 12"/>
                    <a:gd name="T2" fmla="*/ 5 w 6"/>
                    <a:gd name="T3" fmla="*/ 11 h 12"/>
                    <a:gd name="T4" fmla="*/ 3 w 6"/>
                    <a:gd name="T5" fmla="*/ 6 h 12"/>
                    <a:gd name="T6" fmla="*/ 1 w 6"/>
                    <a:gd name="T7" fmla="*/ 1 h 12"/>
                    <a:gd name="T8" fmla="*/ 1 w 6"/>
                    <a:gd name="T9" fmla="*/ 0 h 12"/>
                    <a:gd name="T10" fmla="*/ 0 w 6"/>
                    <a:gd name="T11" fmla="*/ 4 h 12"/>
                    <a:gd name="T12" fmla="*/ 1 w 6"/>
                    <a:gd name="T13" fmla="*/ 7 h 12"/>
                    <a:gd name="T14" fmla="*/ 2 w 6"/>
                    <a:gd name="T1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2" y="9"/>
                      </a:moveTo>
                      <a:cubicBezTo>
                        <a:pt x="3" y="9"/>
                        <a:pt x="4" y="12"/>
                        <a:pt x="5" y="11"/>
                      </a:cubicBezTo>
                      <a:cubicBezTo>
                        <a:pt x="6" y="9"/>
                        <a:pt x="3" y="7"/>
                        <a:pt x="3" y="6"/>
                      </a:cubicBezTo>
                      <a:cubicBezTo>
                        <a:pt x="2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ŝľîḓè">
                  <a:extLst>
                    <a:ext uri="{FF2B5EF4-FFF2-40B4-BE49-F238E27FC236}">
                      <a16:creationId xmlns:a16="http://schemas.microsoft.com/office/drawing/2014/main" xmlns="" id="{ED8AFB64-CDEB-42C7-9668-CAE53DB7043F}"/>
                    </a:ext>
                  </a:extLst>
                </p:cNvPr>
                <p:cNvSpPr/>
                <p:nvPr/>
              </p:nvSpPr>
              <p:spPr bwMode="auto">
                <a:xfrm>
                  <a:off x="5294883" y="3990742"/>
                  <a:ext cx="46893" cy="31626"/>
                </a:xfrm>
                <a:custGeom>
                  <a:avLst/>
                  <a:gdLst>
                    <a:gd name="T0" fmla="*/ 1 w 6"/>
                    <a:gd name="T1" fmla="*/ 4 h 4"/>
                    <a:gd name="T2" fmla="*/ 3 w 6"/>
                    <a:gd name="T3" fmla="*/ 3 h 4"/>
                    <a:gd name="T4" fmla="*/ 6 w 6"/>
                    <a:gd name="T5" fmla="*/ 1 h 4"/>
                    <a:gd name="T6" fmla="*/ 5 w 6"/>
                    <a:gd name="T7" fmla="*/ 0 h 4"/>
                    <a:gd name="T8" fmla="*/ 0 w 6"/>
                    <a:gd name="T9" fmla="*/ 4 h 4"/>
                    <a:gd name="T10" fmla="*/ 1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4"/>
                      </a:moveTo>
                      <a:cubicBezTo>
                        <a:pt x="1" y="4"/>
                        <a:pt x="3" y="3"/>
                        <a:pt x="3" y="3"/>
                      </a:cubicBezTo>
                      <a:cubicBezTo>
                        <a:pt x="4" y="3"/>
                        <a:pt x="6" y="2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sļiḑe">
                  <a:extLst>
                    <a:ext uri="{FF2B5EF4-FFF2-40B4-BE49-F238E27FC236}">
                      <a16:creationId xmlns:a16="http://schemas.microsoft.com/office/drawing/2014/main" xmlns="" id="{E3BF07DD-2122-4D5A-A8C5-23DF4D3BCF16}"/>
                    </a:ext>
                  </a:extLst>
                </p:cNvPr>
                <p:cNvSpPr/>
                <p:nvPr/>
              </p:nvSpPr>
              <p:spPr bwMode="auto">
                <a:xfrm>
                  <a:off x="5357044" y="3920947"/>
                  <a:ext cx="262821" cy="154857"/>
                </a:xfrm>
                <a:custGeom>
                  <a:avLst/>
                  <a:gdLst>
                    <a:gd name="T0" fmla="*/ 0 w 34"/>
                    <a:gd name="T1" fmla="*/ 7 h 20"/>
                    <a:gd name="T2" fmla="*/ 2 w 34"/>
                    <a:gd name="T3" fmla="*/ 6 h 20"/>
                    <a:gd name="T4" fmla="*/ 3 w 34"/>
                    <a:gd name="T5" fmla="*/ 5 h 20"/>
                    <a:gd name="T6" fmla="*/ 4 w 34"/>
                    <a:gd name="T7" fmla="*/ 7 h 20"/>
                    <a:gd name="T8" fmla="*/ 6 w 34"/>
                    <a:gd name="T9" fmla="*/ 7 h 20"/>
                    <a:gd name="T10" fmla="*/ 5 w 34"/>
                    <a:gd name="T11" fmla="*/ 10 h 20"/>
                    <a:gd name="T12" fmla="*/ 4 w 34"/>
                    <a:gd name="T13" fmla="*/ 11 h 20"/>
                    <a:gd name="T14" fmla="*/ 7 w 34"/>
                    <a:gd name="T15" fmla="*/ 11 h 20"/>
                    <a:gd name="T16" fmla="*/ 9 w 34"/>
                    <a:gd name="T17" fmla="*/ 9 h 20"/>
                    <a:gd name="T18" fmla="*/ 11 w 34"/>
                    <a:gd name="T19" fmla="*/ 8 h 20"/>
                    <a:gd name="T20" fmla="*/ 11 w 34"/>
                    <a:gd name="T21" fmla="*/ 10 h 20"/>
                    <a:gd name="T22" fmla="*/ 8 w 34"/>
                    <a:gd name="T23" fmla="*/ 12 h 20"/>
                    <a:gd name="T24" fmla="*/ 5 w 34"/>
                    <a:gd name="T25" fmla="*/ 13 h 20"/>
                    <a:gd name="T26" fmla="*/ 2 w 34"/>
                    <a:gd name="T27" fmla="*/ 14 h 20"/>
                    <a:gd name="T28" fmla="*/ 2 w 34"/>
                    <a:gd name="T29" fmla="*/ 17 h 20"/>
                    <a:gd name="T30" fmla="*/ 4 w 34"/>
                    <a:gd name="T31" fmla="*/ 16 h 20"/>
                    <a:gd name="T32" fmla="*/ 10 w 34"/>
                    <a:gd name="T33" fmla="*/ 16 h 20"/>
                    <a:gd name="T34" fmla="*/ 13 w 34"/>
                    <a:gd name="T35" fmla="*/ 17 h 20"/>
                    <a:gd name="T36" fmla="*/ 15 w 34"/>
                    <a:gd name="T37" fmla="*/ 18 h 20"/>
                    <a:gd name="T38" fmla="*/ 17 w 34"/>
                    <a:gd name="T39" fmla="*/ 18 h 20"/>
                    <a:gd name="T40" fmla="*/ 19 w 34"/>
                    <a:gd name="T41" fmla="*/ 19 h 20"/>
                    <a:gd name="T42" fmla="*/ 22 w 34"/>
                    <a:gd name="T43" fmla="*/ 19 h 20"/>
                    <a:gd name="T44" fmla="*/ 24 w 34"/>
                    <a:gd name="T45" fmla="*/ 18 h 20"/>
                    <a:gd name="T46" fmla="*/ 26 w 34"/>
                    <a:gd name="T47" fmla="*/ 18 h 20"/>
                    <a:gd name="T48" fmla="*/ 26 w 34"/>
                    <a:gd name="T49" fmla="*/ 15 h 20"/>
                    <a:gd name="T50" fmla="*/ 22 w 34"/>
                    <a:gd name="T51" fmla="*/ 13 h 20"/>
                    <a:gd name="T52" fmla="*/ 22 w 34"/>
                    <a:gd name="T53" fmla="*/ 12 h 20"/>
                    <a:gd name="T54" fmla="*/ 26 w 34"/>
                    <a:gd name="T55" fmla="*/ 13 h 20"/>
                    <a:gd name="T56" fmla="*/ 29 w 34"/>
                    <a:gd name="T57" fmla="*/ 13 h 20"/>
                    <a:gd name="T58" fmla="*/ 32 w 34"/>
                    <a:gd name="T59" fmla="*/ 12 h 20"/>
                    <a:gd name="T60" fmla="*/ 34 w 34"/>
                    <a:gd name="T61" fmla="*/ 10 h 20"/>
                    <a:gd name="T62" fmla="*/ 28 w 34"/>
                    <a:gd name="T63" fmla="*/ 9 h 20"/>
                    <a:gd name="T64" fmla="*/ 25 w 34"/>
                    <a:gd name="T65" fmla="*/ 7 h 20"/>
                    <a:gd name="T66" fmla="*/ 22 w 34"/>
                    <a:gd name="T67" fmla="*/ 7 h 20"/>
                    <a:gd name="T68" fmla="*/ 22 w 34"/>
                    <a:gd name="T69" fmla="*/ 3 h 20"/>
                    <a:gd name="T70" fmla="*/ 14 w 34"/>
                    <a:gd name="T71" fmla="*/ 2 h 20"/>
                    <a:gd name="T72" fmla="*/ 8 w 34"/>
                    <a:gd name="T73" fmla="*/ 0 h 20"/>
                    <a:gd name="T74" fmla="*/ 0 w 34"/>
                    <a:gd name="T75" fmla="*/ 7 h 20"/>
                    <a:gd name="T76" fmla="*/ 0 w 34"/>
                    <a:gd name="T7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4" h="20">
                      <a:moveTo>
                        <a:pt x="0" y="7"/>
                      </a:moveTo>
                      <a:cubicBezTo>
                        <a:pt x="0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2" y="7"/>
                        <a:pt x="4" y="7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5" y="9"/>
                        <a:pt x="5" y="10"/>
                      </a:cubicBezTo>
                      <a:cubicBezTo>
                        <a:pt x="4" y="10"/>
                        <a:pt x="3" y="11"/>
                        <a:pt x="4" y="11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9"/>
                        <a:pt x="9" y="9"/>
                      </a:cubicBezTo>
                      <a:cubicBezTo>
                        <a:pt x="9" y="8"/>
                        <a:pt x="10" y="8"/>
                        <a:pt x="11" y="8"/>
                      </a:cubicBezTo>
                      <a:cubicBezTo>
                        <a:pt x="11" y="9"/>
                        <a:pt x="14" y="9"/>
                        <a:pt x="11" y="10"/>
                      </a:cubicBezTo>
                      <a:cubicBezTo>
                        <a:pt x="9" y="11"/>
                        <a:pt x="8" y="11"/>
                        <a:pt x="8" y="12"/>
                      </a:cubicBezTo>
                      <a:cubicBezTo>
                        <a:pt x="7" y="13"/>
                        <a:pt x="7" y="14"/>
                        <a:pt x="5" y="13"/>
                      </a:cubicBezTo>
                      <a:cubicBezTo>
                        <a:pt x="3" y="13"/>
                        <a:pt x="2" y="13"/>
                        <a:pt x="2" y="14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3" y="17"/>
                        <a:pt x="3" y="17"/>
                        <a:pt x="4" y="16"/>
                      </a:cubicBezTo>
                      <a:cubicBezTo>
                        <a:pt x="5" y="16"/>
                        <a:pt x="9" y="16"/>
                        <a:pt x="10" y="16"/>
                      </a:cubicBezTo>
                      <a:cubicBezTo>
                        <a:pt x="11" y="16"/>
                        <a:pt x="12" y="17"/>
                        <a:pt x="13" y="17"/>
                      </a:cubicBezTo>
                      <a:cubicBezTo>
                        <a:pt x="13" y="17"/>
                        <a:pt x="14" y="18"/>
                        <a:pt x="15" y="18"/>
                      </a:cubicBezTo>
                      <a:cubicBezTo>
                        <a:pt x="16" y="19"/>
                        <a:pt x="16" y="17"/>
                        <a:pt x="17" y="18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20" y="19"/>
                        <a:pt x="22" y="19"/>
                        <a:pt x="22" y="19"/>
                      </a:cubicBezTo>
                      <a:cubicBezTo>
                        <a:pt x="22" y="19"/>
                        <a:pt x="22" y="17"/>
                        <a:pt x="24" y="18"/>
                      </a:cubicBezTo>
                      <a:cubicBezTo>
                        <a:pt x="25" y="18"/>
                        <a:pt x="26" y="20"/>
                        <a:pt x="26" y="18"/>
                      </a:cubicBezTo>
                      <a:cubicBezTo>
                        <a:pt x="26" y="17"/>
                        <a:pt x="27" y="16"/>
                        <a:pt x="26" y="15"/>
                      </a:cubicBezTo>
                      <a:cubicBezTo>
                        <a:pt x="24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3" y="11"/>
                        <a:pt x="25" y="12"/>
                        <a:pt x="26" y="13"/>
                      </a:cubicBezTo>
                      <a:cubicBezTo>
                        <a:pt x="27" y="13"/>
                        <a:pt x="28" y="14"/>
                        <a:pt x="29" y="13"/>
                      </a:cubicBezTo>
                      <a:cubicBezTo>
                        <a:pt x="30" y="13"/>
                        <a:pt x="31" y="12"/>
                        <a:pt x="32" y="12"/>
                      </a:cubicBezTo>
                      <a:cubicBezTo>
                        <a:pt x="32" y="11"/>
                        <a:pt x="34" y="10"/>
                        <a:pt x="34" y="10"/>
                      </a:cubicBezTo>
                      <a:cubicBezTo>
                        <a:pt x="34" y="10"/>
                        <a:pt x="29" y="9"/>
                        <a:pt x="28" y="9"/>
                      </a:cubicBezTo>
                      <a:cubicBezTo>
                        <a:pt x="28" y="8"/>
                        <a:pt x="26" y="7"/>
                        <a:pt x="25" y="7"/>
                      </a:cubicBezTo>
                      <a:cubicBezTo>
                        <a:pt x="25" y="7"/>
                        <a:pt x="23" y="8"/>
                        <a:pt x="22" y="7"/>
                      </a:cubicBezTo>
                      <a:cubicBezTo>
                        <a:pt x="22" y="5"/>
                        <a:pt x="22" y="3"/>
                        <a:pt x="22" y="3"/>
                      </a:cubicBezTo>
                      <a:cubicBezTo>
                        <a:pt x="21" y="3"/>
                        <a:pt x="15" y="3"/>
                        <a:pt x="14" y="2"/>
                      </a:cubicBezTo>
                      <a:cubicBezTo>
                        <a:pt x="13" y="2"/>
                        <a:pt x="10" y="1"/>
                        <a:pt x="8" y="0"/>
                      </a:cubicBezTo>
                      <a:cubicBezTo>
                        <a:pt x="5" y="2"/>
                        <a:pt x="3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śľíḋè">
                  <a:extLst>
                    <a:ext uri="{FF2B5EF4-FFF2-40B4-BE49-F238E27FC236}">
                      <a16:creationId xmlns:a16="http://schemas.microsoft.com/office/drawing/2014/main" xmlns="" id="{9DD4B42B-D050-4B22-9244-E3D6E4987B82}"/>
                    </a:ext>
                  </a:extLst>
                </p:cNvPr>
                <p:cNvSpPr/>
                <p:nvPr/>
              </p:nvSpPr>
              <p:spPr bwMode="auto">
                <a:xfrm>
                  <a:off x="4915375" y="4068170"/>
                  <a:ext cx="1085089" cy="1930259"/>
                </a:xfrm>
                <a:custGeom>
                  <a:avLst/>
                  <a:gdLst>
                    <a:gd name="T0" fmla="*/ 82 w 140"/>
                    <a:gd name="T1" fmla="*/ 249 h 249"/>
                    <a:gd name="T2" fmla="*/ 81 w 140"/>
                    <a:gd name="T3" fmla="*/ 242 h 249"/>
                    <a:gd name="T4" fmla="*/ 86 w 140"/>
                    <a:gd name="T5" fmla="*/ 233 h 249"/>
                    <a:gd name="T6" fmla="*/ 89 w 140"/>
                    <a:gd name="T7" fmla="*/ 227 h 249"/>
                    <a:gd name="T8" fmla="*/ 95 w 140"/>
                    <a:gd name="T9" fmla="*/ 217 h 249"/>
                    <a:gd name="T10" fmla="*/ 109 w 140"/>
                    <a:gd name="T11" fmla="*/ 211 h 249"/>
                    <a:gd name="T12" fmla="*/ 122 w 140"/>
                    <a:gd name="T13" fmla="*/ 197 h 249"/>
                    <a:gd name="T14" fmla="*/ 133 w 140"/>
                    <a:gd name="T15" fmla="*/ 175 h 249"/>
                    <a:gd name="T16" fmla="*/ 127 w 140"/>
                    <a:gd name="T17" fmla="*/ 151 h 249"/>
                    <a:gd name="T18" fmla="*/ 109 w 140"/>
                    <a:gd name="T19" fmla="*/ 150 h 249"/>
                    <a:gd name="T20" fmla="*/ 109 w 140"/>
                    <a:gd name="T21" fmla="*/ 141 h 249"/>
                    <a:gd name="T22" fmla="*/ 90 w 140"/>
                    <a:gd name="T23" fmla="*/ 124 h 249"/>
                    <a:gd name="T24" fmla="*/ 84 w 140"/>
                    <a:gd name="T25" fmla="*/ 119 h 249"/>
                    <a:gd name="T26" fmla="*/ 72 w 140"/>
                    <a:gd name="T27" fmla="*/ 118 h 249"/>
                    <a:gd name="T28" fmla="*/ 65 w 140"/>
                    <a:gd name="T29" fmla="*/ 113 h 249"/>
                    <a:gd name="T30" fmla="*/ 50 w 140"/>
                    <a:gd name="T31" fmla="*/ 119 h 249"/>
                    <a:gd name="T32" fmla="*/ 41 w 140"/>
                    <a:gd name="T33" fmla="*/ 104 h 249"/>
                    <a:gd name="T34" fmla="*/ 36 w 140"/>
                    <a:gd name="T35" fmla="*/ 92 h 249"/>
                    <a:gd name="T36" fmla="*/ 23 w 140"/>
                    <a:gd name="T37" fmla="*/ 98 h 249"/>
                    <a:gd name="T38" fmla="*/ 25 w 140"/>
                    <a:gd name="T39" fmla="*/ 74 h 249"/>
                    <a:gd name="T40" fmla="*/ 40 w 140"/>
                    <a:gd name="T41" fmla="*/ 71 h 249"/>
                    <a:gd name="T42" fmla="*/ 49 w 140"/>
                    <a:gd name="T43" fmla="*/ 78 h 249"/>
                    <a:gd name="T44" fmla="*/ 57 w 140"/>
                    <a:gd name="T45" fmla="*/ 53 h 249"/>
                    <a:gd name="T46" fmla="*/ 65 w 140"/>
                    <a:gd name="T47" fmla="*/ 46 h 249"/>
                    <a:gd name="T48" fmla="*/ 76 w 140"/>
                    <a:gd name="T49" fmla="*/ 37 h 249"/>
                    <a:gd name="T50" fmla="*/ 88 w 140"/>
                    <a:gd name="T51" fmla="*/ 32 h 249"/>
                    <a:gd name="T52" fmla="*/ 80 w 140"/>
                    <a:gd name="T53" fmla="*/ 30 h 249"/>
                    <a:gd name="T54" fmla="*/ 72 w 140"/>
                    <a:gd name="T55" fmla="*/ 26 h 249"/>
                    <a:gd name="T56" fmla="*/ 86 w 140"/>
                    <a:gd name="T57" fmla="*/ 25 h 249"/>
                    <a:gd name="T58" fmla="*/ 91 w 140"/>
                    <a:gd name="T59" fmla="*/ 28 h 249"/>
                    <a:gd name="T60" fmla="*/ 102 w 140"/>
                    <a:gd name="T61" fmla="*/ 30 h 249"/>
                    <a:gd name="T62" fmla="*/ 96 w 140"/>
                    <a:gd name="T63" fmla="*/ 23 h 249"/>
                    <a:gd name="T64" fmla="*/ 88 w 140"/>
                    <a:gd name="T65" fmla="*/ 12 h 249"/>
                    <a:gd name="T66" fmla="*/ 73 w 140"/>
                    <a:gd name="T67" fmla="*/ 6 h 249"/>
                    <a:gd name="T68" fmla="*/ 58 w 140"/>
                    <a:gd name="T69" fmla="*/ 4 h 249"/>
                    <a:gd name="T70" fmla="*/ 56 w 140"/>
                    <a:gd name="T71" fmla="*/ 15 h 249"/>
                    <a:gd name="T72" fmla="*/ 51 w 140"/>
                    <a:gd name="T73" fmla="*/ 21 h 249"/>
                    <a:gd name="T74" fmla="*/ 42 w 140"/>
                    <a:gd name="T75" fmla="*/ 15 h 249"/>
                    <a:gd name="T76" fmla="*/ 2 w 140"/>
                    <a:gd name="T77" fmla="*/ 80 h 249"/>
                    <a:gd name="T78" fmla="*/ 14 w 140"/>
                    <a:gd name="T79" fmla="*/ 101 h 249"/>
                    <a:gd name="T80" fmla="*/ 27 w 140"/>
                    <a:gd name="T81" fmla="*/ 107 h 249"/>
                    <a:gd name="T82" fmla="*/ 40 w 140"/>
                    <a:gd name="T83" fmla="*/ 120 h 249"/>
                    <a:gd name="T84" fmla="*/ 52 w 140"/>
                    <a:gd name="T85" fmla="*/ 123 h 249"/>
                    <a:gd name="T86" fmla="*/ 48 w 140"/>
                    <a:gd name="T87" fmla="*/ 144 h 249"/>
                    <a:gd name="T88" fmla="*/ 58 w 140"/>
                    <a:gd name="T89" fmla="*/ 174 h 249"/>
                    <a:gd name="T90" fmla="*/ 71 w 140"/>
                    <a:gd name="T91" fmla="*/ 198 h 249"/>
                    <a:gd name="T92" fmla="*/ 70 w 140"/>
                    <a:gd name="T93" fmla="*/ 217 h 249"/>
                    <a:gd name="T94" fmla="*/ 70 w 140"/>
                    <a:gd name="T95" fmla="*/ 231 h 249"/>
                    <a:gd name="T96" fmla="*/ 71 w 140"/>
                    <a:gd name="T97" fmla="*/ 241 h 249"/>
                    <a:gd name="T98" fmla="*/ 75 w 140"/>
                    <a:gd name="T99" fmla="*/ 247 h 249"/>
                    <a:gd name="T100" fmla="*/ 54 w 140"/>
                    <a:gd name="T101" fmla="*/ 42 h 249"/>
                    <a:gd name="T102" fmla="*/ 55 w 140"/>
                    <a:gd name="T103" fmla="*/ 38 h 249"/>
                    <a:gd name="T104" fmla="*/ 48 w 140"/>
                    <a:gd name="T105" fmla="*/ 42 h 249"/>
                    <a:gd name="T106" fmla="*/ 39 w 140"/>
                    <a:gd name="T107" fmla="*/ 46 h 249"/>
                    <a:gd name="T108" fmla="*/ 50 w 140"/>
                    <a:gd name="T109" fmla="*/ 34 h 249"/>
                    <a:gd name="T110" fmla="*/ 40 w 140"/>
                    <a:gd name="T111" fmla="*/ 32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0" h="249">
                      <a:moveTo>
                        <a:pt x="77" y="248"/>
                      </a:moveTo>
                      <a:cubicBezTo>
                        <a:pt x="78" y="248"/>
                        <a:pt x="79" y="248"/>
                        <a:pt x="78" y="246"/>
                      </a:cubicBezTo>
                      <a:cubicBezTo>
                        <a:pt x="78" y="245"/>
                        <a:pt x="81" y="246"/>
                        <a:pt x="80" y="247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79" y="248"/>
                        <a:pt x="81" y="249"/>
                        <a:pt x="82" y="249"/>
                      </a:cubicBezTo>
                      <a:cubicBezTo>
                        <a:pt x="83" y="249"/>
                        <a:pt x="86" y="249"/>
                        <a:pt x="86" y="249"/>
                      </a:cubicBezTo>
                      <a:cubicBezTo>
                        <a:pt x="86" y="249"/>
                        <a:pt x="89" y="248"/>
                        <a:pt x="90" y="248"/>
                      </a:cubicBezTo>
                      <a:cubicBezTo>
                        <a:pt x="90" y="248"/>
                        <a:pt x="87" y="248"/>
                        <a:pt x="86" y="248"/>
                      </a:cubicBezTo>
                      <a:cubicBezTo>
                        <a:pt x="84" y="247"/>
                        <a:pt x="82" y="246"/>
                        <a:pt x="81" y="245"/>
                      </a:cubicBezTo>
                      <a:cubicBezTo>
                        <a:pt x="81" y="244"/>
                        <a:pt x="80" y="243"/>
                        <a:pt x="81" y="242"/>
                      </a:cubicBezTo>
                      <a:cubicBezTo>
                        <a:pt x="82" y="242"/>
                        <a:pt x="84" y="240"/>
                        <a:pt x="85" y="240"/>
                      </a:cubicBezTo>
                      <a:cubicBezTo>
                        <a:pt x="85" y="240"/>
                        <a:pt x="86" y="238"/>
                        <a:pt x="85" y="238"/>
                      </a:cubicBezTo>
                      <a:cubicBezTo>
                        <a:pt x="85" y="237"/>
                        <a:pt x="83" y="237"/>
                        <a:pt x="82" y="237"/>
                      </a:cubicBezTo>
                      <a:cubicBezTo>
                        <a:pt x="82" y="237"/>
                        <a:pt x="82" y="236"/>
                        <a:pt x="83" y="235"/>
                      </a:cubicBezTo>
                      <a:cubicBezTo>
                        <a:pt x="85" y="234"/>
                        <a:pt x="85" y="233"/>
                        <a:pt x="86" y="233"/>
                      </a:cubicBezTo>
                      <a:cubicBezTo>
                        <a:pt x="86" y="232"/>
                        <a:pt x="87" y="232"/>
                        <a:pt x="88" y="231"/>
                      </a:cubicBezTo>
                      <a:cubicBezTo>
                        <a:pt x="88" y="230"/>
                        <a:pt x="87" y="230"/>
                        <a:pt x="86" y="230"/>
                      </a:cubicBezTo>
                      <a:cubicBezTo>
                        <a:pt x="85" y="230"/>
                        <a:pt x="85" y="229"/>
                        <a:pt x="84" y="228"/>
                      </a:cubicBezTo>
                      <a:cubicBezTo>
                        <a:pt x="84" y="227"/>
                        <a:pt x="87" y="228"/>
                        <a:pt x="89" y="229"/>
                      </a:cubicBezTo>
                      <a:cubicBezTo>
                        <a:pt x="90" y="229"/>
                        <a:pt x="89" y="228"/>
                        <a:pt x="89" y="227"/>
                      </a:cubicBezTo>
                      <a:cubicBezTo>
                        <a:pt x="89" y="226"/>
                        <a:pt x="89" y="225"/>
                        <a:pt x="90" y="225"/>
                      </a:cubicBezTo>
                      <a:cubicBezTo>
                        <a:pt x="91" y="226"/>
                        <a:pt x="96" y="225"/>
                        <a:pt x="96" y="225"/>
                      </a:cubicBezTo>
                      <a:cubicBezTo>
                        <a:pt x="97" y="225"/>
                        <a:pt x="98" y="223"/>
                        <a:pt x="99" y="222"/>
                      </a:cubicBezTo>
                      <a:cubicBezTo>
                        <a:pt x="99" y="221"/>
                        <a:pt x="100" y="221"/>
                        <a:pt x="99" y="220"/>
                      </a:cubicBezTo>
                      <a:cubicBezTo>
                        <a:pt x="98" y="220"/>
                        <a:pt x="95" y="218"/>
                        <a:pt x="95" y="217"/>
                      </a:cubicBezTo>
                      <a:cubicBezTo>
                        <a:pt x="95" y="217"/>
                        <a:pt x="96" y="214"/>
                        <a:pt x="96" y="213"/>
                      </a:cubicBezTo>
                      <a:cubicBezTo>
                        <a:pt x="96" y="213"/>
                        <a:pt x="96" y="218"/>
                        <a:pt x="99" y="219"/>
                      </a:cubicBezTo>
                      <a:cubicBezTo>
                        <a:pt x="101" y="219"/>
                        <a:pt x="102" y="220"/>
                        <a:pt x="104" y="218"/>
                      </a:cubicBezTo>
                      <a:cubicBezTo>
                        <a:pt x="106" y="216"/>
                        <a:pt x="107" y="215"/>
                        <a:pt x="108" y="214"/>
                      </a:cubicBezTo>
                      <a:cubicBezTo>
                        <a:pt x="108" y="212"/>
                        <a:pt x="108" y="211"/>
                        <a:pt x="109" y="211"/>
                      </a:cubicBezTo>
                      <a:cubicBezTo>
                        <a:pt x="110" y="210"/>
                        <a:pt x="110" y="211"/>
                        <a:pt x="111" y="208"/>
                      </a:cubicBezTo>
                      <a:cubicBezTo>
                        <a:pt x="112" y="206"/>
                        <a:pt x="113" y="208"/>
                        <a:pt x="114" y="206"/>
                      </a:cubicBezTo>
                      <a:cubicBezTo>
                        <a:pt x="115" y="204"/>
                        <a:pt x="112" y="202"/>
                        <a:pt x="114" y="201"/>
                      </a:cubicBezTo>
                      <a:cubicBezTo>
                        <a:pt x="116" y="199"/>
                        <a:pt x="119" y="198"/>
                        <a:pt x="119" y="198"/>
                      </a:cubicBezTo>
                      <a:cubicBezTo>
                        <a:pt x="119" y="198"/>
                        <a:pt x="120" y="197"/>
                        <a:pt x="122" y="197"/>
                      </a:cubicBezTo>
                      <a:cubicBezTo>
                        <a:pt x="124" y="196"/>
                        <a:pt x="126" y="197"/>
                        <a:pt x="127" y="196"/>
                      </a:cubicBezTo>
                      <a:cubicBezTo>
                        <a:pt x="127" y="194"/>
                        <a:pt x="128" y="192"/>
                        <a:pt x="129" y="191"/>
                      </a:cubicBezTo>
                      <a:cubicBezTo>
                        <a:pt x="130" y="190"/>
                        <a:pt x="131" y="188"/>
                        <a:pt x="131" y="187"/>
                      </a:cubicBezTo>
                      <a:cubicBezTo>
                        <a:pt x="130" y="186"/>
                        <a:pt x="132" y="182"/>
                        <a:pt x="132" y="181"/>
                      </a:cubicBezTo>
                      <a:cubicBezTo>
                        <a:pt x="132" y="180"/>
                        <a:pt x="130" y="177"/>
                        <a:pt x="133" y="175"/>
                      </a:cubicBezTo>
                      <a:cubicBezTo>
                        <a:pt x="135" y="172"/>
                        <a:pt x="138" y="169"/>
                        <a:pt x="138" y="168"/>
                      </a:cubicBezTo>
                      <a:cubicBezTo>
                        <a:pt x="138" y="167"/>
                        <a:pt x="140" y="163"/>
                        <a:pt x="140" y="161"/>
                      </a:cubicBezTo>
                      <a:cubicBezTo>
                        <a:pt x="140" y="159"/>
                        <a:pt x="138" y="156"/>
                        <a:pt x="137" y="156"/>
                      </a:cubicBezTo>
                      <a:cubicBezTo>
                        <a:pt x="136" y="155"/>
                        <a:pt x="133" y="155"/>
                        <a:pt x="132" y="153"/>
                      </a:cubicBezTo>
                      <a:cubicBezTo>
                        <a:pt x="131" y="152"/>
                        <a:pt x="128" y="150"/>
                        <a:pt x="127" y="151"/>
                      </a:cubicBezTo>
                      <a:cubicBezTo>
                        <a:pt x="126" y="151"/>
                        <a:pt x="124" y="151"/>
                        <a:pt x="122" y="150"/>
                      </a:cubicBezTo>
                      <a:cubicBezTo>
                        <a:pt x="121" y="149"/>
                        <a:pt x="119" y="148"/>
                        <a:pt x="118" y="147"/>
                      </a:cubicBezTo>
                      <a:cubicBezTo>
                        <a:pt x="117" y="146"/>
                        <a:pt x="115" y="146"/>
                        <a:pt x="114" y="146"/>
                      </a:cubicBezTo>
                      <a:cubicBezTo>
                        <a:pt x="113" y="146"/>
                        <a:pt x="113" y="145"/>
                        <a:pt x="111" y="147"/>
                      </a:cubicBezTo>
                      <a:cubicBezTo>
                        <a:pt x="110" y="150"/>
                        <a:pt x="111" y="151"/>
                        <a:pt x="109" y="150"/>
                      </a:cubicBezTo>
                      <a:cubicBezTo>
                        <a:pt x="106" y="150"/>
                        <a:pt x="109" y="150"/>
                        <a:pt x="110" y="147"/>
                      </a:cubicBezTo>
                      <a:cubicBezTo>
                        <a:pt x="112" y="145"/>
                        <a:pt x="110" y="143"/>
                        <a:pt x="108" y="144"/>
                      </a:cubicBezTo>
                      <a:cubicBezTo>
                        <a:pt x="107" y="144"/>
                        <a:pt x="108" y="146"/>
                        <a:pt x="105" y="146"/>
                      </a:cubicBezTo>
                      <a:cubicBezTo>
                        <a:pt x="102" y="147"/>
                        <a:pt x="102" y="145"/>
                        <a:pt x="104" y="144"/>
                      </a:cubicBezTo>
                      <a:cubicBezTo>
                        <a:pt x="106" y="144"/>
                        <a:pt x="109" y="142"/>
                        <a:pt x="109" y="141"/>
                      </a:cubicBezTo>
                      <a:cubicBezTo>
                        <a:pt x="109" y="141"/>
                        <a:pt x="109" y="138"/>
                        <a:pt x="107" y="138"/>
                      </a:cubicBezTo>
                      <a:cubicBezTo>
                        <a:pt x="106" y="138"/>
                        <a:pt x="106" y="136"/>
                        <a:pt x="104" y="134"/>
                      </a:cubicBezTo>
                      <a:cubicBezTo>
                        <a:pt x="102" y="131"/>
                        <a:pt x="99" y="128"/>
                        <a:pt x="97" y="128"/>
                      </a:cubicBezTo>
                      <a:cubicBezTo>
                        <a:pt x="95" y="129"/>
                        <a:pt x="94" y="131"/>
                        <a:pt x="92" y="128"/>
                      </a:cubicBezTo>
                      <a:cubicBezTo>
                        <a:pt x="91" y="126"/>
                        <a:pt x="90" y="126"/>
                        <a:pt x="90" y="124"/>
                      </a:cubicBezTo>
                      <a:cubicBezTo>
                        <a:pt x="89" y="123"/>
                        <a:pt x="87" y="124"/>
                        <a:pt x="87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4" y="124"/>
                        <a:pt x="85" y="122"/>
                      </a:cubicBezTo>
                      <a:cubicBezTo>
                        <a:pt x="86" y="120"/>
                        <a:pt x="87" y="116"/>
                        <a:pt x="86" y="117"/>
                      </a:cubicBezTo>
                      <a:cubicBezTo>
                        <a:pt x="86" y="117"/>
                        <a:pt x="85" y="120"/>
                        <a:pt x="84" y="119"/>
                      </a:cubicBezTo>
                      <a:cubicBezTo>
                        <a:pt x="83" y="119"/>
                        <a:pt x="84" y="119"/>
                        <a:pt x="82" y="118"/>
                      </a:cubicBezTo>
                      <a:cubicBezTo>
                        <a:pt x="80" y="116"/>
                        <a:pt x="78" y="117"/>
                        <a:pt x="78" y="118"/>
                      </a:cubicBezTo>
                      <a:cubicBezTo>
                        <a:pt x="78" y="119"/>
                        <a:pt x="77" y="120"/>
                        <a:pt x="77" y="120"/>
                      </a:cubicBezTo>
                      <a:cubicBezTo>
                        <a:pt x="77" y="120"/>
                        <a:pt x="77" y="120"/>
                        <a:pt x="76" y="118"/>
                      </a:cubicBezTo>
                      <a:cubicBezTo>
                        <a:pt x="76" y="117"/>
                        <a:pt x="73" y="117"/>
                        <a:pt x="72" y="118"/>
                      </a:cubicBezTo>
                      <a:cubicBezTo>
                        <a:pt x="71" y="119"/>
                        <a:pt x="70" y="115"/>
                        <a:pt x="69" y="115"/>
                      </a:cubicBezTo>
                      <a:cubicBezTo>
                        <a:pt x="69" y="115"/>
                        <a:pt x="67" y="116"/>
                        <a:pt x="66" y="118"/>
                      </a:cubicBezTo>
                      <a:cubicBezTo>
                        <a:pt x="65" y="120"/>
                        <a:pt x="66" y="122"/>
                        <a:pt x="65" y="122"/>
                      </a:cubicBezTo>
                      <a:cubicBezTo>
                        <a:pt x="64" y="122"/>
                        <a:pt x="64" y="118"/>
                        <a:pt x="64" y="117"/>
                      </a:cubicBezTo>
                      <a:cubicBezTo>
                        <a:pt x="65" y="116"/>
                        <a:pt x="66" y="114"/>
                        <a:pt x="65" y="113"/>
                      </a:cubicBezTo>
                      <a:cubicBezTo>
                        <a:pt x="64" y="113"/>
                        <a:pt x="62" y="116"/>
                        <a:pt x="61" y="116"/>
                      </a:cubicBezTo>
                      <a:cubicBezTo>
                        <a:pt x="60" y="116"/>
                        <a:pt x="59" y="117"/>
                        <a:pt x="58" y="119"/>
                      </a:cubicBezTo>
                      <a:cubicBezTo>
                        <a:pt x="57" y="120"/>
                        <a:pt x="56" y="121"/>
                        <a:pt x="55" y="122"/>
                      </a:cubicBezTo>
                      <a:cubicBezTo>
                        <a:pt x="55" y="123"/>
                        <a:pt x="53" y="122"/>
                        <a:pt x="53" y="121"/>
                      </a:cubicBezTo>
                      <a:cubicBezTo>
                        <a:pt x="54" y="121"/>
                        <a:pt x="51" y="119"/>
                        <a:pt x="50" y="119"/>
                      </a:cubicBezTo>
                      <a:cubicBezTo>
                        <a:pt x="50" y="120"/>
                        <a:pt x="49" y="121"/>
                        <a:pt x="47" y="121"/>
                      </a:cubicBezTo>
                      <a:cubicBezTo>
                        <a:pt x="46" y="122"/>
                        <a:pt x="45" y="120"/>
                        <a:pt x="44" y="120"/>
                      </a:cubicBezTo>
                      <a:cubicBezTo>
                        <a:pt x="44" y="119"/>
                        <a:pt x="43" y="119"/>
                        <a:pt x="43" y="116"/>
                      </a:cubicBezTo>
                      <a:cubicBezTo>
                        <a:pt x="43" y="113"/>
                        <a:pt x="43" y="111"/>
                        <a:pt x="44" y="109"/>
                      </a:cubicBezTo>
                      <a:cubicBezTo>
                        <a:pt x="44" y="107"/>
                        <a:pt x="42" y="104"/>
                        <a:pt x="41" y="104"/>
                      </a:cubicBezTo>
                      <a:cubicBezTo>
                        <a:pt x="40" y="105"/>
                        <a:pt x="39" y="106"/>
                        <a:pt x="38" y="106"/>
                      </a:cubicBezTo>
                      <a:cubicBezTo>
                        <a:pt x="37" y="106"/>
                        <a:pt x="37" y="105"/>
                        <a:pt x="35" y="105"/>
                      </a:cubicBezTo>
                      <a:cubicBezTo>
                        <a:pt x="34" y="105"/>
                        <a:pt x="35" y="105"/>
                        <a:pt x="35" y="103"/>
                      </a:cubicBezTo>
                      <a:cubicBezTo>
                        <a:pt x="36" y="101"/>
                        <a:pt x="35" y="99"/>
                        <a:pt x="36" y="97"/>
                      </a:cubicBezTo>
                      <a:cubicBezTo>
                        <a:pt x="38" y="96"/>
                        <a:pt x="37" y="92"/>
                        <a:pt x="36" y="92"/>
                      </a:cubicBezTo>
                      <a:cubicBezTo>
                        <a:pt x="35" y="92"/>
                        <a:pt x="34" y="92"/>
                        <a:pt x="32" y="92"/>
                      </a:cubicBezTo>
                      <a:cubicBezTo>
                        <a:pt x="31" y="92"/>
                        <a:pt x="30" y="94"/>
                        <a:pt x="31" y="95"/>
                      </a:cubicBezTo>
                      <a:cubicBezTo>
                        <a:pt x="31" y="97"/>
                        <a:pt x="30" y="98"/>
                        <a:pt x="29" y="98"/>
                      </a:cubicBezTo>
                      <a:cubicBezTo>
                        <a:pt x="29" y="98"/>
                        <a:pt x="28" y="97"/>
                        <a:pt x="27" y="99"/>
                      </a:cubicBezTo>
                      <a:cubicBezTo>
                        <a:pt x="25" y="100"/>
                        <a:pt x="25" y="100"/>
                        <a:pt x="23" y="98"/>
                      </a:cubicBezTo>
                      <a:cubicBezTo>
                        <a:pt x="22" y="96"/>
                        <a:pt x="20" y="94"/>
                        <a:pt x="20" y="92"/>
                      </a:cubicBezTo>
                      <a:cubicBezTo>
                        <a:pt x="20" y="89"/>
                        <a:pt x="20" y="86"/>
                        <a:pt x="20" y="85"/>
                      </a:cubicBezTo>
                      <a:cubicBezTo>
                        <a:pt x="21" y="83"/>
                        <a:pt x="21" y="81"/>
                        <a:pt x="20" y="80"/>
                      </a:cubicBezTo>
                      <a:cubicBezTo>
                        <a:pt x="19" y="80"/>
                        <a:pt x="21" y="78"/>
                        <a:pt x="22" y="77"/>
                      </a:cubicBezTo>
                      <a:cubicBezTo>
                        <a:pt x="23" y="77"/>
                        <a:pt x="25" y="75"/>
                        <a:pt x="25" y="74"/>
                      </a:cubicBezTo>
                      <a:cubicBezTo>
                        <a:pt x="25" y="74"/>
                        <a:pt x="26" y="74"/>
                        <a:pt x="28" y="74"/>
                      </a:cubicBezTo>
                      <a:cubicBezTo>
                        <a:pt x="30" y="74"/>
                        <a:pt x="30" y="74"/>
                        <a:pt x="31" y="75"/>
                      </a:cubicBezTo>
                      <a:cubicBezTo>
                        <a:pt x="33" y="76"/>
                        <a:pt x="33" y="74"/>
                        <a:pt x="33" y="74"/>
                      </a:cubicBezTo>
                      <a:cubicBezTo>
                        <a:pt x="33" y="73"/>
                        <a:pt x="34" y="72"/>
                        <a:pt x="36" y="73"/>
                      </a:cubicBezTo>
                      <a:cubicBezTo>
                        <a:pt x="37" y="73"/>
                        <a:pt x="40" y="71"/>
                        <a:pt x="40" y="71"/>
                      </a:cubicBezTo>
                      <a:cubicBezTo>
                        <a:pt x="40" y="72"/>
                        <a:pt x="41" y="74"/>
                        <a:pt x="42" y="74"/>
                      </a:cubicBezTo>
                      <a:cubicBezTo>
                        <a:pt x="43" y="73"/>
                        <a:pt x="43" y="71"/>
                        <a:pt x="44" y="74"/>
                      </a:cubicBezTo>
                      <a:cubicBezTo>
                        <a:pt x="44" y="76"/>
                        <a:pt x="45" y="80"/>
                        <a:pt x="46" y="80"/>
                      </a:cubicBezTo>
                      <a:cubicBezTo>
                        <a:pt x="47" y="81"/>
                        <a:pt x="46" y="83"/>
                        <a:pt x="48" y="83"/>
                      </a:cubicBezTo>
                      <a:cubicBezTo>
                        <a:pt x="49" y="83"/>
                        <a:pt x="50" y="79"/>
                        <a:pt x="49" y="78"/>
                      </a:cubicBezTo>
                      <a:cubicBezTo>
                        <a:pt x="49" y="77"/>
                        <a:pt x="48" y="73"/>
                        <a:pt x="47" y="72"/>
                      </a:cubicBezTo>
                      <a:cubicBezTo>
                        <a:pt x="47" y="71"/>
                        <a:pt x="48" y="68"/>
                        <a:pt x="50" y="67"/>
                      </a:cubicBezTo>
                      <a:cubicBezTo>
                        <a:pt x="51" y="66"/>
                        <a:pt x="54" y="62"/>
                        <a:pt x="55" y="61"/>
                      </a:cubicBezTo>
                      <a:cubicBezTo>
                        <a:pt x="56" y="60"/>
                        <a:pt x="60" y="59"/>
                        <a:pt x="59" y="58"/>
                      </a:cubicBezTo>
                      <a:cubicBezTo>
                        <a:pt x="58" y="56"/>
                        <a:pt x="57" y="55"/>
                        <a:pt x="57" y="53"/>
                      </a:cubicBezTo>
                      <a:cubicBezTo>
                        <a:pt x="57" y="52"/>
                        <a:pt x="58" y="53"/>
                        <a:pt x="58" y="53"/>
                      </a:cubicBezTo>
                      <a:cubicBezTo>
                        <a:pt x="59" y="54"/>
                        <a:pt x="61" y="52"/>
                        <a:pt x="60" y="51"/>
                      </a:cubicBezTo>
                      <a:cubicBezTo>
                        <a:pt x="60" y="50"/>
                        <a:pt x="60" y="49"/>
                        <a:pt x="61" y="49"/>
                      </a:cubicBezTo>
                      <a:cubicBezTo>
                        <a:pt x="62" y="49"/>
                        <a:pt x="63" y="48"/>
                        <a:pt x="62" y="47"/>
                      </a:cubicBezTo>
                      <a:cubicBezTo>
                        <a:pt x="62" y="46"/>
                        <a:pt x="64" y="45"/>
                        <a:pt x="65" y="46"/>
                      </a:cubicBezTo>
                      <a:cubicBezTo>
                        <a:pt x="66" y="46"/>
                        <a:pt x="69" y="46"/>
                        <a:pt x="70" y="45"/>
                      </a:cubicBezTo>
                      <a:cubicBezTo>
                        <a:pt x="70" y="45"/>
                        <a:pt x="68" y="43"/>
                        <a:pt x="68" y="42"/>
                      </a:cubicBezTo>
                      <a:cubicBezTo>
                        <a:pt x="68" y="40"/>
                        <a:pt x="70" y="39"/>
                        <a:pt x="72" y="38"/>
                      </a:cubicBezTo>
                      <a:cubicBezTo>
                        <a:pt x="73" y="38"/>
                        <a:pt x="74" y="38"/>
                        <a:pt x="74" y="38"/>
                      </a:cubicBezTo>
                      <a:cubicBezTo>
                        <a:pt x="75" y="37"/>
                        <a:pt x="76" y="35"/>
                        <a:pt x="76" y="37"/>
                      </a:cubicBezTo>
                      <a:cubicBezTo>
                        <a:pt x="76" y="38"/>
                        <a:pt x="76" y="40"/>
                        <a:pt x="77" y="40"/>
                      </a:cubicBezTo>
                      <a:cubicBezTo>
                        <a:pt x="79" y="40"/>
                        <a:pt x="80" y="38"/>
                        <a:pt x="81" y="38"/>
                      </a:cubicBezTo>
                      <a:cubicBezTo>
                        <a:pt x="81" y="38"/>
                        <a:pt x="85" y="37"/>
                        <a:pt x="85" y="37"/>
                      </a:cubicBezTo>
                      <a:cubicBezTo>
                        <a:pt x="86" y="37"/>
                        <a:pt x="90" y="36"/>
                        <a:pt x="90" y="35"/>
                      </a:cubicBezTo>
                      <a:cubicBezTo>
                        <a:pt x="89" y="34"/>
                        <a:pt x="89" y="32"/>
                        <a:pt x="88" y="32"/>
                      </a:cubicBezTo>
                      <a:cubicBezTo>
                        <a:pt x="88" y="31"/>
                        <a:pt x="87" y="32"/>
                        <a:pt x="86" y="33"/>
                      </a:cubicBezTo>
                      <a:cubicBezTo>
                        <a:pt x="86" y="34"/>
                        <a:pt x="85" y="34"/>
                        <a:pt x="84" y="33"/>
                      </a:cubicBezTo>
                      <a:cubicBezTo>
                        <a:pt x="84" y="32"/>
                        <a:pt x="85" y="30"/>
                        <a:pt x="83" y="31"/>
                      </a:cubicBezTo>
                      <a:cubicBezTo>
                        <a:pt x="82" y="32"/>
                        <a:pt x="82" y="32"/>
                        <a:pt x="81" y="32"/>
                      </a:cubicBezTo>
                      <a:cubicBezTo>
                        <a:pt x="81" y="32"/>
                        <a:pt x="80" y="30"/>
                        <a:pt x="80" y="30"/>
                      </a:cubicBezTo>
                      <a:cubicBezTo>
                        <a:pt x="80" y="30"/>
                        <a:pt x="82" y="29"/>
                        <a:pt x="81" y="28"/>
                      </a:cubicBezTo>
                      <a:cubicBezTo>
                        <a:pt x="80" y="26"/>
                        <a:pt x="78" y="27"/>
                        <a:pt x="77" y="28"/>
                      </a:cubicBezTo>
                      <a:cubicBezTo>
                        <a:pt x="75" y="29"/>
                        <a:pt x="75" y="29"/>
                        <a:pt x="73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71" y="28"/>
                        <a:pt x="72" y="26"/>
                      </a:cubicBezTo>
                      <a:cubicBezTo>
                        <a:pt x="73" y="25"/>
                        <a:pt x="77" y="25"/>
                        <a:pt x="78" y="24"/>
                      </a:cubicBezTo>
                      <a:cubicBezTo>
                        <a:pt x="79" y="23"/>
                        <a:pt x="81" y="25"/>
                        <a:pt x="81" y="25"/>
                      </a:cubicBezTo>
                      <a:cubicBezTo>
                        <a:pt x="81" y="25"/>
                        <a:pt x="83" y="23"/>
                        <a:pt x="83" y="24"/>
                      </a:cubicBezTo>
                      <a:cubicBezTo>
                        <a:pt x="83" y="25"/>
                        <a:pt x="82" y="27"/>
                        <a:pt x="83" y="27"/>
                      </a:cubicBezTo>
                      <a:cubicBezTo>
                        <a:pt x="84" y="27"/>
                        <a:pt x="87" y="26"/>
                        <a:pt x="86" y="25"/>
                      </a:cubicBezTo>
                      <a:cubicBezTo>
                        <a:pt x="85" y="25"/>
                        <a:pt x="87" y="24"/>
                        <a:pt x="88" y="23"/>
                      </a:cubicBezTo>
                      <a:cubicBezTo>
                        <a:pt x="89" y="22"/>
                        <a:pt x="91" y="23"/>
                        <a:pt x="92" y="23"/>
                      </a:cubicBezTo>
                      <a:cubicBezTo>
                        <a:pt x="92" y="23"/>
                        <a:pt x="93" y="21"/>
                        <a:pt x="94" y="21"/>
                      </a:cubicBezTo>
                      <a:cubicBezTo>
                        <a:pt x="95" y="21"/>
                        <a:pt x="96" y="22"/>
                        <a:pt x="94" y="24"/>
                      </a:cubicBezTo>
                      <a:cubicBezTo>
                        <a:pt x="92" y="25"/>
                        <a:pt x="92" y="28"/>
                        <a:pt x="91" y="28"/>
                      </a:cubicBezTo>
                      <a:cubicBezTo>
                        <a:pt x="90" y="29"/>
                        <a:pt x="91" y="30"/>
                        <a:pt x="92" y="30"/>
                      </a:cubicBezTo>
                      <a:cubicBezTo>
                        <a:pt x="93" y="30"/>
                        <a:pt x="95" y="30"/>
                        <a:pt x="96" y="30"/>
                      </a:cubicBezTo>
                      <a:cubicBezTo>
                        <a:pt x="97" y="29"/>
                        <a:pt x="98" y="30"/>
                        <a:pt x="98" y="30"/>
                      </a:cubicBezTo>
                      <a:cubicBezTo>
                        <a:pt x="98" y="31"/>
                        <a:pt x="99" y="30"/>
                        <a:pt x="99" y="30"/>
                      </a:cubicBezTo>
                      <a:cubicBezTo>
                        <a:pt x="99" y="30"/>
                        <a:pt x="102" y="29"/>
                        <a:pt x="102" y="30"/>
                      </a:cubicBezTo>
                      <a:cubicBezTo>
                        <a:pt x="103" y="31"/>
                        <a:pt x="103" y="29"/>
                        <a:pt x="103" y="29"/>
                      </a:cubicBezTo>
                      <a:cubicBezTo>
                        <a:pt x="102" y="28"/>
                        <a:pt x="102" y="27"/>
                        <a:pt x="101" y="26"/>
                      </a:cubicBezTo>
                      <a:cubicBezTo>
                        <a:pt x="101" y="24"/>
                        <a:pt x="100" y="24"/>
                        <a:pt x="99" y="25"/>
                      </a:cubicBezTo>
                      <a:cubicBezTo>
                        <a:pt x="98" y="25"/>
                        <a:pt x="97" y="24"/>
                        <a:pt x="96" y="24"/>
                      </a:cubicBezTo>
                      <a:cubicBezTo>
                        <a:pt x="96" y="23"/>
                        <a:pt x="95" y="24"/>
                        <a:pt x="96" y="23"/>
                      </a:cubicBezTo>
                      <a:cubicBezTo>
                        <a:pt x="96" y="22"/>
                        <a:pt x="97" y="21"/>
                        <a:pt x="97" y="20"/>
                      </a:cubicBezTo>
                      <a:cubicBezTo>
                        <a:pt x="98" y="19"/>
                        <a:pt x="100" y="17"/>
                        <a:pt x="98" y="17"/>
                      </a:cubicBezTo>
                      <a:cubicBezTo>
                        <a:pt x="96" y="16"/>
                        <a:pt x="95" y="16"/>
                        <a:pt x="95" y="15"/>
                      </a:cubicBezTo>
                      <a:cubicBezTo>
                        <a:pt x="95" y="14"/>
                        <a:pt x="92" y="12"/>
                        <a:pt x="92" y="12"/>
                      </a:cubicBezTo>
                      <a:cubicBezTo>
                        <a:pt x="91" y="12"/>
                        <a:pt x="88" y="13"/>
                        <a:pt x="88" y="12"/>
                      </a:cubicBezTo>
                      <a:cubicBezTo>
                        <a:pt x="88" y="11"/>
                        <a:pt x="87" y="8"/>
                        <a:pt x="86" y="8"/>
                      </a:cubicBezTo>
                      <a:cubicBezTo>
                        <a:pt x="86" y="7"/>
                        <a:pt x="83" y="3"/>
                        <a:pt x="82" y="3"/>
                      </a:cubicBezTo>
                      <a:cubicBezTo>
                        <a:pt x="82" y="3"/>
                        <a:pt x="81" y="3"/>
                        <a:pt x="80" y="5"/>
                      </a:cubicBezTo>
                      <a:cubicBezTo>
                        <a:pt x="78" y="7"/>
                        <a:pt x="77" y="7"/>
                        <a:pt x="76" y="7"/>
                      </a:cubicBezTo>
                      <a:cubicBezTo>
                        <a:pt x="75" y="7"/>
                        <a:pt x="73" y="7"/>
                        <a:pt x="73" y="6"/>
                      </a:cubicBezTo>
                      <a:cubicBezTo>
                        <a:pt x="72" y="5"/>
                        <a:pt x="75" y="4"/>
                        <a:pt x="74" y="3"/>
                      </a:cubicBezTo>
                      <a:cubicBezTo>
                        <a:pt x="74" y="2"/>
                        <a:pt x="72" y="2"/>
                        <a:pt x="70" y="2"/>
                      </a:cubicBezTo>
                      <a:cubicBezTo>
                        <a:pt x="69" y="2"/>
                        <a:pt x="68" y="0"/>
                        <a:pt x="65" y="0"/>
                      </a:cubicBezTo>
                      <a:cubicBezTo>
                        <a:pt x="63" y="0"/>
                        <a:pt x="60" y="1"/>
                        <a:pt x="60" y="1"/>
                      </a:cubicBezTo>
                      <a:cubicBezTo>
                        <a:pt x="59" y="1"/>
                        <a:pt x="59" y="2"/>
                        <a:pt x="58" y="4"/>
                      </a:cubicBezTo>
                      <a:cubicBezTo>
                        <a:pt x="58" y="6"/>
                        <a:pt x="59" y="6"/>
                        <a:pt x="58" y="7"/>
                      </a:cubicBezTo>
                      <a:cubicBezTo>
                        <a:pt x="56" y="7"/>
                        <a:pt x="56" y="7"/>
                        <a:pt x="57" y="8"/>
                      </a:cubicBezTo>
                      <a:cubicBezTo>
                        <a:pt x="58" y="9"/>
                        <a:pt x="60" y="11"/>
                        <a:pt x="60" y="11"/>
                      </a:cubicBezTo>
                      <a:cubicBezTo>
                        <a:pt x="60" y="11"/>
                        <a:pt x="59" y="13"/>
                        <a:pt x="58" y="14"/>
                      </a:cubicBezTo>
                      <a:cubicBezTo>
                        <a:pt x="57" y="15"/>
                        <a:pt x="56" y="16"/>
                        <a:pt x="56" y="15"/>
                      </a:cubicBezTo>
                      <a:cubicBezTo>
                        <a:pt x="55" y="14"/>
                        <a:pt x="53" y="14"/>
                        <a:pt x="54" y="15"/>
                      </a:cubicBezTo>
                      <a:cubicBezTo>
                        <a:pt x="54" y="16"/>
                        <a:pt x="55" y="16"/>
                        <a:pt x="55" y="17"/>
                      </a:cubicBezTo>
                      <a:cubicBezTo>
                        <a:pt x="55" y="19"/>
                        <a:pt x="56" y="21"/>
                        <a:pt x="55" y="22"/>
                      </a:cubicBezTo>
                      <a:cubicBezTo>
                        <a:pt x="54" y="23"/>
                        <a:pt x="53" y="22"/>
                        <a:pt x="52" y="23"/>
                      </a:cubicBezTo>
                      <a:cubicBezTo>
                        <a:pt x="51" y="23"/>
                        <a:pt x="51" y="21"/>
                        <a:pt x="51" y="21"/>
                      </a:cubicBezTo>
                      <a:cubicBezTo>
                        <a:pt x="52" y="21"/>
                        <a:pt x="51" y="18"/>
                        <a:pt x="51" y="18"/>
                      </a:cubicBezTo>
                      <a:cubicBezTo>
                        <a:pt x="51" y="18"/>
                        <a:pt x="49" y="21"/>
                        <a:pt x="50" y="19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9" y="15"/>
                        <a:pt x="48" y="14"/>
                        <a:pt x="47" y="14"/>
                      </a:cubicBezTo>
                      <a:cubicBezTo>
                        <a:pt x="46" y="15"/>
                        <a:pt x="44" y="15"/>
                        <a:pt x="42" y="15"/>
                      </a:cubicBezTo>
                      <a:cubicBezTo>
                        <a:pt x="39" y="14"/>
                        <a:pt x="39" y="14"/>
                        <a:pt x="37" y="13"/>
                      </a:cubicBezTo>
                      <a:cubicBezTo>
                        <a:pt x="35" y="12"/>
                        <a:pt x="34" y="13"/>
                        <a:pt x="33" y="13"/>
                      </a:cubicBezTo>
                      <a:cubicBezTo>
                        <a:pt x="32" y="14"/>
                        <a:pt x="32" y="12"/>
                        <a:pt x="32" y="12"/>
                      </a:cubicBezTo>
                      <a:cubicBezTo>
                        <a:pt x="17" y="30"/>
                        <a:pt x="6" y="53"/>
                        <a:pt x="0" y="77"/>
                      </a:cubicBezTo>
                      <a:cubicBezTo>
                        <a:pt x="1" y="78"/>
                        <a:pt x="2" y="80"/>
                        <a:pt x="2" y="80"/>
                      </a:cubicBezTo>
                      <a:cubicBezTo>
                        <a:pt x="3" y="82"/>
                        <a:pt x="5" y="87"/>
                        <a:pt x="6" y="87"/>
                      </a:cubicBezTo>
                      <a:cubicBezTo>
                        <a:pt x="6" y="87"/>
                        <a:pt x="8" y="90"/>
                        <a:pt x="8" y="90"/>
                      </a:cubicBezTo>
                      <a:cubicBezTo>
                        <a:pt x="8" y="90"/>
                        <a:pt x="9" y="92"/>
                        <a:pt x="8" y="93"/>
                      </a:cubicBezTo>
                      <a:cubicBezTo>
                        <a:pt x="8" y="94"/>
                        <a:pt x="9" y="96"/>
                        <a:pt x="10" y="97"/>
                      </a:cubicBezTo>
                      <a:cubicBezTo>
                        <a:pt x="10" y="98"/>
                        <a:pt x="14" y="98"/>
                        <a:pt x="14" y="101"/>
                      </a:cubicBezTo>
                      <a:cubicBezTo>
                        <a:pt x="14" y="101"/>
                        <a:pt x="15" y="105"/>
                        <a:pt x="16" y="105"/>
                      </a:cubicBezTo>
                      <a:cubicBezTo>
                        <a:pt x="18" y="105"/>
                        <a:pt x="20" y="104"/>
                        <a:pt x="20" y="105"/>
                      </a:cubicBezTo>
                      <a:cubicBezTo>
                        <a:pt x="20" y="105"/>
                        <a:pt x="22" y="108"/>
                        <a:pt x="22" y="106"/>
                      </a:cubicBezTo>
                      <a:cubicBezTo>
                        <a:pt x="23" y="105"/>
                        <a:pt x="23" y="104"/>
                        <a:pt x="24" y="104"/>
                      </a:cubicBezTo>
                      <a:cubicBezTo>
                        <a:pt x="26" y="104"/>
                        <a:pt x="26" y="106"/>
                        <a:pt x="27" y="107"/>
                      </a:cubicBezTo>
                      <a:cubicBezTo>
                        <a:pt x="28" y="108"/>
                        <a:pt x="30" y="110"/>
                        <a:pt x="31" y="110"/>
                      </a:cubicBezTo>
                      <a:cubicBezTo>
                        <a:pt x="31" y="110"/>
                        <a:pt x="33" y="112"/>
                        <a:pt x="33" y="111"/>
                      </a:cubicBezTo>
                      <a:cubicBezTo>
                        <a:pt x="34" y="111"/>
                        <a:pt x="35" y="112"/>
                        <a:pt x="36" y="112"/>
                      </a:cubicBezTo>
                      <a:cubicBezTo>
                        <a:pt x="36" y="112"/>
                        <a:pt x="38" y="114"/>
                        <a:pt x="38" y="116"/>
                      </a:cubicBezTo>
                      <a:cubicBezTo>
                        <a:pt x="37" y="119"/>
                        <a:pt x="40" y="119"/>
                        <a:pt x="40" y="120"/>
                      </a:cubicBezTo>
                      <a:cubicBezTo>
                        <a:pt x="41" y="120"/>
                        <a:pt x="43" y="122"/>
                        <a:pt x="43" y="123"/>
                      </a:cubicBezTo>
                      <a:cubicBezTo>
                        <a:pt x="44" y="124"/>
                        <a:pt x="46" y="124"/>
                        <a:pt x="46" y="125"/>
                      </a:cubicBezTo>
                      <a:cubicBezTo>
                        <a:pt x="47" y="125"/>
                        <a:pt x="47" y="126"/>
                        <a:pt x="48" y="125"/>
                      </a:cubicBezTo>
                      <a:cubicBezTo>
                        <a:pt x="50" y="125"/>
                        <a:pt x="49" y="123"/>
                        <a:pt x="49" y="123"/>
                      </a:cubicBezTo>
                      <a:cubicBezTo>
                        <a:pt x="49" y="123"/>
                        <a:pt x="51" y="122"/>
                        <a:pt x="52" y="123"/>
                      </a:cubicBezTo>
                      <a:cubicBezTo>
                        <a:pt x="52" y="124"/>
                        <a:pt x="53" y="127"/>
                        <a:pt x="53" y="127"/>
                      </a:cubicBezTo>
                      <a:cubicBezTo>
                        <a:pt x="54" y="127"/>
                        <a:pt x="55" y="130"/>
                        <a:pt x="54" y="133"/>
                      </a:cubicBezTo>
                      <a:cubicBezTo>
                        <a:pt x="54" y="135"/>
                        <a:pt x="54" y="137"/>
                        <a:pt x="53" y="137"/>
                      </a:cubicBezTo>
                      <a:cubicBezTo>
                        <a:pt x="53" y="137"/>
                        <a:pt x="51" y="139"/>
                        <a:pt x="50" y="139"/>
                      </a:cubicBezTo>
                      <a:cubicBezTo>
                        <a:pt x="49" y="140"/>
                        <a:pt x="48" y="143"/>
                        <a:pt x="48" y="144"/>
                      </a:cubicBezTo>
                      <a:cubicBezTo>
                        <a:pt x="48" y="145"/>
                        <a:pt x="49" y="148"/>
                        <a:pt x="49" y="150"/>
                      </a:cubicBezTo>
                      <a:cubicBezTo>
                        <a:pt x="49" y="151"/>
                        <a:pt x="48" y="152"/>
                        <a:pt x="48" y="154"/>
                      </a:cubicBezTo>
                      <a:cubicBezTo>
                        <a:pt x="49" y="157"/>
                        <a:pt x="52" y="157"/>
                        <a:pt x="52" y="159"/>
                      </a:cubicBezTo>
                      <a:cubicBezTo>
                        <a:pt x="52" y="161"/>
                        <a:pt x="55" y="166"/>
                        <a:pt x="55" y="167"/>
                      </a:cubicBezTo>
                      <a:cubicBezTo>
                        <a:pt x="56" y="169"/>
                        <a:pt x="58" y="172"/>
                        <a:pt x="58" y="174"/>
                      </a:cubicBezTo>
                      <a:cubicBezTo>
                        <a:pt x="58" y="177"/>
                        <a:pt x="63" y="179"/>
                        <a:pt x="64" y="179"/>
                      </a:cubicBezTo>
                      <a:cubicBezTo>
                        <a:pt x="64" y="179"/>
                        <a:pt x="66" y="181"/>
                        <a:pt x="67" y="181"/>
                      </a:cubicBezTo>
                      <a:cubicBezTo>
                        <a:pt x="68" y="182"/>
                        <a:pt x="69" y="183"/>
                        <a:pt x="70" y="185"/>
                      </a:cubicBezTo>
                      <a:cubicBezTo>
                        <a:pt x="71" y="186"/>
                        <a:pt x="71" y="188"/>
                        <a:pt x="71" y="189"/>
                      </a:cubicBezTo>
                      <a:cubicBezTo>
                        <a:pt x="71" y="189"/>
                        <a:pt x="71" y="195"/>
                        <a:pt x="71" y="198"/>
                      </a:cubicBezTo>
                      <a:cubicBezTo>
                        <a:pt x="71" y="201"/>
                        <a:pt x="73" y="204"/>
                        <a:pt x="72" y="205"/>
                      </a:cubicBezTo>
                      <a:cubicBezTo>
                        <a:pt x="71" y="205"/>
                        <a:pt x="69" y="206"/>
                        <a:pt x="70" y="207"/>
                      </a:cubicBezTo>
                      <a:cubicBezTo>
                        <a:pt x="71" y="208"/>
                        <a:pt x="70" y="208"/>
                        <a:pt x="70" y="209"/>
                      </a:cubicBezTo>
                      <a:cubicBezTo>
                        <a:pt x="70" y="209"/>
                        <a:pt x="71" y="212"/>
                        <a:pt x="71" y="213"/>
                      </a:cubicBezTo>
                      <a:cubicBezTo>
                        <a:pt x="70" y="214"/>
                        <a:pt x="70" y="216"/>
                        <a:pt x="70" y="217"/>
                      </a:cubicBezTo>
                      <a:cubicBezTo>
                        <a:pt x="69" y="217"/>
                        <a:pt x="68" y="218"/>
                        <a:pt x="69" y="220"/>
                      </a:cubicBezTo>
                      <a:cubicBezTo>
                        <a:pt x="69" y="221"/>
                        <a:pt x="68" y="221"/>
                        <a:pt x="68" y="222"/>
                      </a:cubicBezTo>
                      <a:cubicBezTo>
                        <a:pt x="68" y="223"/>
                        <a:pt x="70" y="223"/>
                        <a:pt x="70" y="224"/>
                      </a:cubicBezTo>
                      <a:cubicBezTo>
                        <a:pt x="69" y="226"/>
                        <a:pt x="69" y="226"/>
                        <a:pt x="69" y="227"/>
                      </a:cubicBezTo>
                      <a:cubicBezTo>
                        <a:pt x="69" y="229"/>
                        <a:pt x="70" y="230"/>
                        <a:pt x="70" y="231"/>
                      </a:cubicBezTo>
                      <a:cubicBezTo>
                        <a:pt x="70" y="231"/>
                        <a:pt x="70" y="232"/>
                        <a:pt x="69" y="233"/>
                      </a:cubicBezTo>
                      <a:cubicBezTo>
                        <a:pt x="68" y="234"/>
                        <a:pt x="68" y="235"/>
                        <a:pt x="68" y="236"/>
                      </a:cubicBezTo>
                      <a:cubicBezTo>
                        <a:pt x="68" y="236"/>
                        <a:pt x="69" y="237"/>
                        <a:pt x="69" y="238"/>
                      </a:cubicBezTo>
                      <a:cubicBezTo>
                        <a:pt x="69" y="238"/>
                        <a:pt x="68" y="239"/>
                        <a:pt x="69" y="240"/>
                      </a:cubicBezTo>
                      <a:cubicBezTo>
                        <a:pt x="69" y="241"/>
                        <a:pt x="70" y="241"/>
                        <a:pt x="71" y="241"/>
                      </a:cubicBezTo>
                      <a:cubicBezTo>
                        <a:pt x="71" y="242"/>
                        <a:pt x="69" y="242"/>
                        <a:pt x="70" y="243"/>
                      </a:cubicBezTo>
                      <a:cubicBezTo>
                        <a:pt x="71" y="244"/>
                        <a:pt x="72" y="243"/>
                        <a:pt x="72" y="245"/>
                      </a:cubicBezTo>
                      <a:cubicBezTo>
                        <a:pt x="72" y="245"/>
                        <a:pt x="73" y="246"/>
                        <a:pt x="73" y="246"/>
                      </a:cubicBezTo>
                      <a:cubicBezTo>
                        <a:pt x="73" y="246"/>
                        <a:pt x="74" y="246"/>
                        <a:pt x="74" y="246"/>
                      </a:cubicBezTo>
                      <a:cubicBezTo>
                        <a:pt x="74" y="247"/>
                        <a:pt x="75" y="247"/>
                        <a:pt x="75" y="247"/>
                      </a:cubicBezTo>
                      <a:cubicBezTo>
                        <a:pt x="75" y="247"/>
                        <a:pt x="77" y="248"/>
                        <a:pt x="77" y="248"/>
                      </a:cubicBezTo>
                      <a:close/>
                      <a:moveTo>
                        <a:pt x="55" y="38"/>
                      </a:moveTo>
                      <a:cubicBezTo>
                        <a:pt x="55" y="38"/>
                        <a:pt x="58" y="37"/>
                        <a:pt x="59" y="38"/>
                      </a:cubicBezTo>
                      <a:cubicBezTo>
                        <a:pt x="60" y="39"/>
                        <a:pt x="58" y="39"/>
                        <a:pt x="57" y="40"/>
                      </a:cubicBezTo>
                      <a:cubicBezTo>
                        <a:pt x="55" y="41"/>
                        <a:pt x="55" y="41"/>
                        <a:pt x="54" y="42"/>
                      </a:cubicBezTo>
                      <a:cubicBezTo>
                        <a:pt x="53" y="43"/>
                        <a:pt x="51" y="43"/>
                        <a:pt x="50" y="44"/>
                      </a:cubicBezTo>
                      <a:cubicBezTo>
                        <a:pt x="49" y="45"/>
                        <a:pt x="48" y="46"/>
                        <a:pt x="47" y="45"/>
                      </a:cubicBezTo>
                      <a:cubicBezTo>
                        <a:pt x="47" y="44"/>
                        <a:pt x="48" y="45"/>
                        <a:pt x="48" y="44"/>
                      </a:cubicBezTo>
                      <a:cubicBezTo>
                        <a:pt x="48" y="44"/>
                        <a:pt x="51" y="42"/>
                        <a:pt x="51" y="42"/>
                      </a:cubicBezTo>
                      <a:cubicBezTo>
                        <a:pt x="51" y="42"/>
                        <a:pt x="54" y="37"/>
                        <a:pt x="55" y="38"/>
                      </a:cubicBezTo>
                      <a:close/>
                      <a:moveTo>
                        <a:pt x="50" y="34"/>
                      </a:moveTo>
                      <a:cubicBezTo>
                        <a:pt x="51" y="34"/>
                        <a:pt x="53" y="37"/>
                        <a:pt x="52" y="37"/>
                      </a:cubicBezTo>
                      <a:cubicBezTo>
                        <a:pt x="51" y="38"/>
                        <a:pt x="50" y="37"/>
                        <a:pt x="50" y="35"/>
                      </a:cubicBezTo>
                      <a:cubicBezTo>
                        <a:pt x="50" y="34"/>
                        <a:pt x="49" y="38"/>
                        <a:pt x="49" y="39"/>
                      </a:cubicBezTo>
                      <a:cubicBezTo>
                        <a:pt x="50" y="40"/>
                        <a:pt x="48" y="42"/>
                        <a:pt x="48" y="42"/>
                      </a:cubicBezTo>
                      <a:cubicBezTo>
                        <a:pt x="47" y="42"/>
                        <a:pt x="47" y="40"/>
                        <a:pt x="47" y="38"/>
                      </a:cubicBezTo>
                      <a:cubicBezTo>
                        <a:pt x="47" y="37"/>
                        <a:pt x="46" y="35"/>
                        <a:pt x="45" y="35"/>
                      </a:cubicBezTo>
                      <a:cubicBezTo>
                        <a:pt x="43" y="36"/>
                        <a:pt x="42" y="38"/>
                        <a:pt x="41" y="38"/>
                      </a:cubicBezTo>
                      <a:cubicBezTo>
                        <a:pt x="41" y="39"/>
                        <a:pt x="41" y="42"/>
                        <a:pt x="41" y="43"/>
                      </a:cubicBezTo>
                      <a:cubicBezTo>
                        <a:pt x="41" y="43"/>
                        <a:pt x="41" y="46"/>
                        <a:pt x="39" y="46"/>
                      </a:cubicBezTo>
                      <a:cubicBezTo>
                        <a:pt x="38" y="46"/>
                        <a:pt x="38" y="43"/>
                        <a:pt x="39" y="42"/>
                      </a:cubicBezTo>
                      <a:cubicBezTo>
                        <a:pt x="39" y="40"/>
                        <a:pt x="38" y="38"/>
                        <a:pt x="39" y="36"/>
                      </a:cubicBezTo>
                      <a:cubicBezTo>
                        <a:pt x="40" y="35"/>
                        <a:pt x="42" y="34"/>
                        <a:pt x="43" y="34"/>
                      </a:cubicBezTo>
                      <a:cubicBezTo>
                        <a:pt x="44" y="33"/>
                        <a:pt x="46" y="34"/>
                        <a:pt x="47" y="34"/>
                      </a:cubicBezTo>
                      <a:cubicBezTo>
                        <a:pt x="47" y="34"/>
                        <a:pt x="49" y="34"/>
                        <a:pt x="50" y="34"/>
                      </a:cubicBezTo>
                      <a:close/>
                      <a:moveTo>
                        <a:pt x="36" y="30"/>
                      </a:moveTo>
                      <a:cubicBezTo>
                        <a:pt x="38" y="29"/>
                        <a:pt x="40" y="26"/>
                        <a:pt x="41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5" y="30"/>
                        <a:pt x="44" y="32"/>
                        <a:pt x="43" y="32"/>
                      </a:cubicBezTo>
                      <a:cubicBezTo>
                        <a:pt x="43" y="32"/>
                        <a:pt x="41" y="32"/>
                        <a:pt x="40" y="32"/>
                      </a:cubicBezTo>
                      <a:cubicBezTo>
                        <a:pt x="39" y="32"/>
                        <a:pt x="39" y="31"/>
                        <a:pt x="38" y="31"/>
                      </a:cubicBezTo>
                      <a:cubicBezTo>
                        <a:pt x="38" y="31"/>
                        <a:pt x="36" y="32"/>
                        <a:pt x="36" y="33"/>
                      </a:cubicBezTo>
                      <a:cubicBezTo>
                        <a:pt x="35" y="33"/>
                        <a:pt x="33" y="33"/>
                        <a:pt x="33" y="32"/>
                      </a:cubicBezTo>
                      <a:cubicBezTo>
                        <a:pt x="33" y="31"/>
                        <a:pt x="34" y="31"/>
                        <a:pt x="36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iSḷïḍê">
                  <a:extLst>
                    <a:ext uri="{FF2B5EF4-FFF2-40B4-BE49-F238E27FC236}">
                      <a16:creationId xmlns:a16="http://schemas.microsoft.com/office/drawing/2014/main" xmlns="" id="{D37C1455-BEFD-408C-845A-93CDCD146679}"/>
                    </a:ext>
                  </a:extLst>
                </p:cNvPr>
                <p:cNvSpPr/>
                <p:nvPr/>
              </p:nvSpPr>
              <p:spPr bwMode="auto">
                <a:xfrm>
                  <a:off x="5247990" y="4030001"/>
                  <a:ext cx="101420" cy="38169"/>
                </a:xfrm>
                <a:custGeom>
                  <a:avLst/>
                  <a:gdLst>
                    <a:gd name="T0" fmla="*/ 2 w 13"/>
                    <a:gd name="T1" fmla="*/ 4 h 5"/>
                    <a:gd name="T2" fmla="*/ 2 w 13"/>
                    <a:gd name="T3" fmla="*/ 5 h 5"/>
                    <a:gd name="T4" fmla="*/ 5 w 13"/>
                    <a:gd name="T5" fmla="*/ 4 h 5"/>
                    <a:gd name="T6" fmla="*/ 8 w 13"/>
                    <a:gd name="T7" fmla="*/ 3 h 5"/>
                    <a:gd name="T8" fmla="*/ 10 w 13"/>
                    <a:gd name="T9" fmla="*/ 5 h 5"/>
                    <a:gd name="T10" fmla="*/ 11 w 13"/>
                    <a:gd name="T11" fmla="*/ 3 h 5"/>
                    <a:gd name="T12" fmla="*/ 7 w 13"/>
                    <a:gd name="T13" fmla="*/ 1 h 5"/>
                    <a:gd name="T14" fmla="*/ 5 w 13"/>
                    <a:gd name="T15" fmla="*/ 0 h 5"/>
                    <a:gd name="T16" fmla="*/ 4 w 13"/>
                    <a:gd name="T17" fmla="*/ 1 h 5"/>
                    <a:gd name="T18" fmla="*/ 2 w 13"/>
                    <a:gd name="T19" fmla="*/ 3 h 5"/>
                    <a:gd name="T20" fmla="*/ 2 w 13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5">
                      <a:moveTo>
                        <a:pt x="2" y="4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3" y="5"/>
                        <a:pt x="5" y="4"/>
                        <a:pt x="5" y="4"/>
                      </a:cubicBezTo>
                      <a:cubicBezTo>
                        <a:pt x="5" y="4"/>
                        <a:pt x="8" y="2"/>
                        <a:pt x="8" y="3"/>
                      </a:cubicBezTo>
                      <a:cubicBezTo>
                        <a:pt x="9" y="4"/>
                        <a:pt x="8" y="5"/>
                        <a:pt x="10" y="5"/>
                      </a:cubicBezTo>
                      <a:cubicBezTo>
                        <a:pt x="11" y="5"/>
                        <a:pt x="13" y="4"/>
                        <a:pt x="11" y="3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slïḋe">
                  <a:extLst>
                    <a:ext uri="{FF2B5EF4-FFF2-40B4-BE49-F238E27FC236}">
                      <a16:creationId xmlns:a16="http://schemas.microsoft.com/office/drawing/2014/main" xmlns="" id="{F69CC080-8661-46EB-B4FA-5614AB3B155C}"/>
                    </a:ext>
                  </a:extLst>
                </p:cNvPr>
                <p:cNvSpPr/>
                <p:nvPr/>
              </p:nvSpPr>
              <p:spPr bwMode="auto">
                <a:xfrm>
                  <a:off x="5287250" y="4068170"/>
                  <a:ext cx="22901" cy="1635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ṣliḑê">
                  <a:extLst>
                    <a:ext uri="{FF2B5EF4-FFF2-40B4-BE49-F238E27FC236}">
                      <a16:creationId xmlns:a16="http://schemas.microsoft.com/office/drawing/2014/main" xmlns="" id="{C22ED2D1-20BF-4B2F-BDFB-5AC262385BA1}"/>
                    </a:ext>
                  </a:extLst>
                </p:cNvPr>
                <p:cNvSpPr/>
                <p:nvPr/>
              </p:nvSpPr>
              <p:spPr bwMode="auto">
                <a:xfrm>
                  <a:off x="5317785" y="4075804"/>
                  <a:ext cx="31626" cy="23992"/>
                </a:xfrm>
                <a:custGeom>
                  <a:avLst/>
                  <a:gdLst>
                    <a:gd name="T0" fmla="*/ 2 w 4"/>
                    <a:gd name="T1" fmla="*/ 1 h 3"/>
                    <a:gd name="T2" fmla="*/ 3 w 4"/>
                    <a:gd name="T3" fmla="*/ 2 h 3"/>
                    <a:gd name="T4" fmla="*/ 2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0" y="1"/>
                        <a:pt x="2" y="3"/>
                        <a:pt x="3" y="2"/>
                      </a:cubicBezTo>
                      <a:cubicBezTo>
                        <a:pt x="4" y="1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Sľídé">
                  <a:extLst>
                    <a:ext uri="{FF2B5EF4-FFF2-40B4-BE49-F238E27FC236}">
                      <a16:creationId xmlns:a16="http://schemas.microsoft.com/office/drawing/2014/main" xmlns="" id="{414606CD-44F1-4623-86EC-8E4692E10FF1}"/>
                    </a:ext>
                  </a:extLst>
                </p:cNvPr>
                <p:cNvSpPr/>
                <p:nvPr/>
              </p:nvSpPr>
              <p:spPr bwMode="auto">
                <a:xfrm>
                  <a:off x="6147687" y="3990742"/>
                  <a:ext cx="147223" cy="54527"/>
                </a:xfrm>
                <a:custGeom>
                  <a:avLst/>
                  <a:gdLst>
                    <a:gd name="T0" fmla="*/ 7 w 19"/>
                    <a:gd name="T1" fmla="*/ 5 h 7"/>
                    <a:gd name="T2" fmla="*/ 10 w 19"/>
                    <a:gd name="T3" fmla="*/ 7 h 7"/>
                    <a:gd name="T4" fmla="*/ 14 w 19"/>
                    <a:gd name="T5" fmla="*/ 5 h 7"/>
                    <a:gd name="T6" fmla="*/ 17 w 19"/>
                    <a:gd name="T7" fmla="*/ 4 h 7"/>
                    <a:gd name="T8" fmla="*/ 18 w 19"/>
                    <a:gd name="T9" fmla="*/ 2 h 7"/>
                    <a:gd name="T10" fmla="*/ 14 w 19"/>
                    <a:gd name="T11" fmla="*/ 0 h 7"/>
                    <a:gd name="T12" fmla="*/ 10 w 19"/>
                    <a:gd name="T13" fmla="*/ 1 h 7"/>
                    <a:gd name="T14" fmla="*/ 6 w 19"/>
                    <a:gd name="T15" fmla="*/ 1 h 7"/>
                    <a:gd name="T16" fmla="*/ 1 w 19"/>
                    <a:gd name="T17" fmla="*/ 0 h 7"/>
                    <a:gd name="T18" fmla="*/ 1 w 19"/>
                    <a:gd name="T19" fmla="*/ 2 h 7"/>
                    <a:gd name="T20" fmla="*/ 3 w 19"/>
                    <a:gd name="T21" fmla="*/ 5 h 7"/>
                    <a:gd name="T22" fmla="*/ 7 w 19"/>
                    <a:gd name="T2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7">
                      <a:moveTo>
                        <a:pt x="7" y="5"/>
                      </a:moveTo>
                      <a:cubicBezTo>
                        <a:pt x="7" y="6"/>
                        <a:pt x="8" y="7"/>
                        <a:pt x="10" y="7"/>
                      </a:cubicBezTo>
                      <a:cubicBezTo>
                        <a:pt x="12" y="6"/>
                        <a:pt x="13" y="6"/>
                        <a:pt x="14" y="5"/>
                      </a:cubicBezTo>
                      <a:cubicBezTo>
                        <a:pt x="14" y="4"/>
                        <a:pt x="17" y="4"/>
                        <a:pt x="17" y="4"/>
                      </a:cubicBezTo>
                      <a:cubicBezTo>
                        <a:pt x="17" y="4"/>
                        <a:pt x="19" y="3"/>
                        <a:pt x="18" y="2"/>
                      </a:cubicBezTo>
                      <a:cubicBezTo>
                        <a:pt x="17" y="1"/>
                        <a:pt x="15" y="1"/>
                        <a:pt x="14" y="0"/>
                      </a:cubicBezTo>
                      <a:cubicBezTo>
                        <a:pt x="13" y="0"/>
                        <a:pt x="13" y="1"/>
                        <a:pt x="10" y="1"/>
                      </a:cubicBezTo>
                      <a:cubicBezTo>
                        <a:pt x="8" y="1"/>
                        <a:pt x="7" y="2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ṣḷiďé">
                  <a:extLst>
                    <a:ext uri="{FF2B5EF4-FFF2-40B4-BE49-F238E27FC236}">
                      <a16:creationId xmlns:a16="http://schemas.microsoft.com/office/drawing/2014/main" xmlns="" id="{BC2F7D65-D589-4E23-B808-37CF8078F924}"/>
                    </a:ext>
                  </a:extLst>
                </p:cNvPr>
                <p:cNvSpPr/>
                <p:nvPr/>
              </p:nvSpPr>
              <p:spPr bwMode="auto">
                <a:xfrm>
                  <a:off x="5511901" y="3720288"/>
                  <a:ext cx="728482" cy="371875"/>
                </a:xfrm>
                <a:custGeom>
                  <a:avLst/>
                  <a:gdLst>
                    <a:gd name="T0" fmla="*/ 3 w 94"/>
                    <a:gd name="T1" fmla="*/ 20 h 48"/>
                    <a:gd name="T2" fmla="*/ 5 w 94"/>
                    <a:gd name="T3" fmla="*/ 20 h 48"/>
                    <a:gd name="T4" fmla="*/ 16 w 94"/>
                    <a:gd name="T5" fmla="*/ 20 h 48"/>
                    <a:gd name="T6" fmla="*/ 22 w 94"/>
                    <a:gd name="T7" fmla="*/ 28 h 48"/>
                    <a:gd name="T8" fmla="*/ 27 w 94"/>
                    <a:gd name="T9" fmla="*/ 27 h 48"/>
                    <a:gd name="T10" fmla="*/ 28 w 94"/>
                    <a:gd name="T11" fmla="*/ 31 h 48"/>
                    <a:gd name="T12" fmla="*/ 27 w 94"/>
                    <a:gd name="T13" fmla="*/ 34 h 48"/>
                    <a:gd name="T14" fmla="*/ 25 w 94"/>
                    <a:gd name="T15" fmla="*/ 34 h 48"/>
                    <a:gd name="T16" fmla="*/ 25 w 94"/>
                    <a:gd name="T17" fmla="*/ 38 h 48"/>
                    <a:gd name="T18" fmla="*/ 27 w 94"/>
                    <a:gd name="T19" fmla="*/ 40 h 48"/>
                    <a:gd name="T20" fmla="*/ 34 w 94"/>
                    <a:gd name="T21" fmla="*/ 46 h 48"/>
                    <a:gd name="T22" fmla="*/ 39 w 94"/>
                    <a:gd name="T23" fmla="*/ 48 h 48"/>
                    <a:gd name="T24" fmla="*/ 43 w 94"/>
                    <a:gd name="T25" fmla="*/ 43 h 48"/>
                    <a:gd name="T26" fmla="*/ 46 w 94"/>
                    <a:gd name="T27" fmla="*/ 40 h 48"/>
                    <a:gd name="T28" fmla="*/ 52 w 94"/>
                    <a:gd name="T29" fmla="*/ 36 h 48"/>
                    <a:gd name="T30" fmla="*/ 61 w 94"/>
                    <a:gd name="T31" fmla="*/ 32 h 48"/>
                    <a:gd name="T32" fmla="*/ 73 w 94"/>
                    <a:gd name="T33" fmla="*/ 30 h 48"/>
                    <a:gd name="T34" fmla="*/ 72 w 94"/>
                    <a:gd name="T35" fmla="*/ 28 h 48"/>
                    <a:gd name="T36" fmla="*/ 75 w 94"/>
                    <a:gd name="T37" fmla="*/ 27 h 48"/>
                    <a:gd name="T38" fmla="*/ 79 w 94"/>
                    <a:gd name="T39" fmla="*/ 27 h 48"/>
                    <a:gd name="T40" fmla="*/ 78 w 94"/>
                    <a:gd name="T41" fmla="*/ 22 h 48"/>
                    <a:gd name="T42" fmla="*/ 85 w 94"/>
                    <a:gd name="T43" fmla="*/ 18 h 48"/>
                    <a:gd name="T44" fmla="*/ 83 w 94"/>
                    <a:gd name="T45" fmla="*/ 16 h 48"/>
                    <a:gd name="T46" fmla="*/ 91 w 94"/>
                    <a:gd name="T47" fmla="*/ 9 h 48"/>
                    <a:gd name="T48" fmla="*/ 87 w 94"/>
                    <a:gd name="T49" fmla="*/ 7 h 48"/>
                    <a:gd name="T50" fmla="*/ 78 w 94"/>
                    <a:gd name="T51" fmla="*/ 5 h 48"/>
                    <a:gd name="T52" fmla="*/ 73 w 94"/>
                    <a:gd name="T53" fmla="*/ 2 h 48"/>
                    <a:gd name="T54" fmla="*/ 65 w 94"/>
                    <a:gd name="T55" fmla="*/ 3 h 48"/>
                    <a:gd name="T56" fmla="*/ 53 w 94"/>
                    <a:gd name="T57" fmla="*/ 3 h 48"/>
                    <a:gd name="T58" fmla="*/ 66 w 94"/>
                    <a:gd name="T59" fmla="*/ 2 h 48"/>
                    <a:gd name="T60" fmla="*/ 58 w 94"/>
                    <a:gd name="T61" fmla="*/ 0 h 48"/>
                    <a:gd name="T62" fmla="*/ 36 w 94"/>
                    <a:gd name="T63" fmla="*/ 5 h 48"/>
                    <a:gd name="T64" fmla="*/ 32 w 94"/>
                    <a:gd name="T65" fmla="*/ 6 h 48"/>
                    <a:gd name="T66" fmla="*/ 27 w 94"/>
                    <a:gd name="T67" fmla="*/ 7 h 48"/>
                    <a:gd name="T68" fmla="*/ 1 w 94"/>
                    <a:gd name="T69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48">
                      <a:moveTo>
                        <a:pt x="1" y="21"/>
                      </a:moveTo>
                      <a:cubicBezTo>
                        <a:pt x="1" y="21"/>
                        <a:pt x="3" y="21"/>
                        <a:pt x="3" y="20"/>
                      </a:cubicBezTo>
                      <a:cubicBezTo>
                        <a:pt x="4" y="20"/>
                        <a:pt x="5" y="18"/>
                        <a:pt x="5" y="18"/>
                      </a:cubicBezTo>
                      <a:cubicBezTo>
                        <a:pt x="5" y="18"/>
                        <a:pt x="4" y="19"/>
                        <a:pt x="5" y="20"/>
                      </a:cubicBezTo>
                      <a:cubicBezTo>
                        <a:pt x="6" y="20"/>
                        <a:pt x="9" y="19"/>
                        <a:pt x="10" y="19"/>
                      </a:cubicBezTo>
                      <a:cubicBezTo>
                        <a:pt x="11" y="19"/>
                        <a:pt x="15" y="20"/>
                        <a:pt x="16" y="20"/>
                      </a:cubicBezTo>
                      <a:cubicBezTo>
                        <a:pt x="17" y="21"/>
                        <a:pt x="20" y="21"/>
                        <a:pt x="21" y="22"/>
                      </a:cubicBezTo>
                      <a:cubicBezTo>
                        <a:pt x="22" y="23"/>
                        <a:pt x="21" y="28"/>
                        <a:pt x="22" y="28"/>
                      </a:cubicBezTo>
                      <a:cubicBezTo>
                        <a:pt x="22" y="29"/>
                        <a:pt x="24" y="27"/>
                        <a:pt x="24" y="26"/>
                      </a:cubicBezTo>
                      <a:cubicBezTo>
                        <a:pt x="25" y="26"/>
                        <a:pt x="27" y="26"/>
                        <a:pt x="27" y="27"/>
                      </a:cubicBezTo>
                      <a:cubicBezTo>
                        <a:pt x="28" y="27"/>
                        <a:pt x="29" y="29"/>
                        <a:pt x="29" y="30"/>
                      </a:cubicBezTo>
                      <a:cubicBezTo>
                        <a:pt x="29" y="30"/>
                        <a:pt x="29" y="31"/>
                        <a:pt x="28" y="31"/>
                      </a:cubicBezTo>
                      <a:cubicBezTo>
                        <a:pt x="28" y="31"/>
                        <a:pt x="26" y="34"/>
                        <a:pt x="27" y="33"/>
                      </a:cubicBezTo>
                      <a:cubicBezTo>
                        <a:pt x="27" y="33"/>
                        <a:pt x="27" y="34"/>
                        <a:pt x="27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5"/>
                      </a:cubicBezTo>
                      <a:cubicBezTo>
                        <a:pt x="24" y="36"/>
                        <a:pt x="25" y="38"/>
                        <a:pt x="25" y="38"/>
                      </a:cubicBezTo>
                      <a:cubicBezTo>
                        <a:pt x="26" y="39"/>
                        <a:pt x="28" y="39"/>
                        <a:pt x="28" y="39"/>
                      </a:cubicBezTo>
                      <a:cubicBezTo>
                        <a:pt x="29" y="39"/>
                        <a:pt x="27" y="40"/>
                        <a:pt x="27" y="40"/>
                      </a:cubicBezTo>
                      <a:cubicBezTo>
                        <a:pt x="28" y="41"/>
                        <a:pt x="28" y="43"/>
                        <a:pt x="29" y="43"/>
                      </a:cubicBezTo>
                      <a:cubicBezTo>
                        <a:pt x="30" y="44"/>
                        <a:pt x="33" y="46"/>
                        <a:pt x="34" y="46"/>
                      </a:cubicBezTo>
                      <a:cubicBezTo>
                        <a:pt x="34" y="47"/>
                        <a:pt x="37" y="46"/>
                        <a:pt x="37" y="46"/>
                      </a:cubicBezTo>
                      <a:cubicBezTo>
                        <a:pt x="38" y="45"/>
                        <a:pt x="37" y="48"/>
                        <a:pt x="39" y="48"/>
                      </a:cubicBezTo>
                      <a:cubicBezTo>
                        <a:pt x="40" y="48"/>
                        <a:pt x="41" y="48"/>
                        <a:pt x="42" y="47"/>
                      </a:cubicBezTo>
                      <a:cubicBezTo>
                        <a:pt x="43" y="46"/>
                        <a:pt x="43" y="44"/>
                        <a:pt x="43" y="43"/>
                      </a:cubicBezTo>
                      <a:cubicBezTo>
                        <a:pt x="43" y="42"/>
                        <a:pt x="43" y="42"/>
                        <a:pt x="44" y="42"/>
                      </a:cubicBezTo>
                      <a:cubicBezTo>
                        <a:pt x="46" y="42"/>
                        <a:pt x="47" y="42"/>
                        <a:pt x="46" y="40"/>
                      </a:cubicBezTo>
                      <a:cubicBezTo>
                        <a:pt x="46" y="39"/>
                        <a:pt x="45" y="38"/>
                        <a:pt x="47" y="38"/>
                      </a:cubicBezTo>
                      <a:cubicBezTo>
                        <a:pt x="50" y="37"/>
                        <a:pt x="51" y="36"/>
                        <a:pt x="52" y="36"/>
                      </a:cubicBezTo>
                      <a:cubicBezTo>
                        <a:pt x="53" y="36"/>
                        <a:pt x="57" y="36"/>
                        <a:pt x="57" y="36"/>
                      </a:cubicBezTo>
                      <a:cubicBezTo>
                        <a:pt x="58" y="35"/>
                        <a:pt x="59" y="32"/>
                        <a:pt x="61" y="32"/>
                      </a:cubicBezTo>
                      <a:cubicBezTo>
                        <a:pt x="62" y="32"/>
                        <a:pt x="65" y="33"/>
                        <a:pt x="67" y="32"/>
                      </a:cubicBezTo>
                      <a:cubicBezTo>
                        <a:pt x="70" y="32"/>
                        <a:pt x="72" y="30"/>
                        <a:pt x="73" y="30"/>
                      </a:cubicBezTo>
                      <a:cubicBezTo>
                        <a:pt x="74" y="30"/>
                        <a:pt x="76" y="30"/>
                        <a:pt x="76" y="30"/>
                      </a:cubicBezTo>
                      <a:cubicBezTo>
                        <a:pt x="75" y="29"/>
                        <a:pt x="74" y="28"/>
                        <a:pt x="72" y="28"/>
                      </a:cubicBezTo>
                      <a:cubicBezTo>
                        <a:pt x="71" y="28"/>
                        <a:pt x="71" y="25"/>
                        <a:pt x="71" y="25"/>
                      </a:cubicBezTo>
                      <a:cubicBezTo>
                        <a:pt x="72" y="25"/>
                        <a:pt x="75" y="26"/>
                        <a:pt x="75" y="27"/>
                      </a:cubicBezTo>
                      <a:cubicBezTo>
                        <a:pt x="75" y="28"/>
                        <a:pt x="76" y="29"/>
                        <a:pt x="78" y="29"/>
                      </a:cubicBezTo>
                      <a:cubicBezTo>
                        <a:pt x="80" y="29"/>
                        <a:pt x="79" y="27"/>
                        <a:pt x="79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7" y="24"/>
                        <a:pt x="76" y="22"/>
                        <a:pt x="78" y="22"/>
                      </a:cubicBezTo>
                      <a:cubicBezTo>
                        <a:pt x="80" y="22"/>
                        <a:pt x="84" y="24"/>
                        <a:pt x="84" y="22"/>
                      </a:cubicBezTo>
                      <a:cubicBezTo>
                        <a:pt x="84" y="21"/>
                        <a:pt x="84" y="19"/>
                        <a:pt x="85" y="18"/>
                      </a:cubicBezTo>
                      <a:cubicBezTo>
                        <a:pt x="85" y="18"/>
                        <a:pt x="86" y="17"/>
                        <a:pt x="86" y="17"/>
                      </a:cubicBezTo>
                      <a:cubicBezTo>
                        <a:pt x="85" y="17"/>
                        <a:pt x="84" y="17"/>
                        <a:pt x="83" y="16"/>
                      </a:cubicBezTo>
                      <a:cubicBezTo>
                        <a:pt x="83" y="15"/>
                        <a:pt x="84" y="14"/>
                        <a:pt x="85" y="13"/>
                      </a:cubicBezTo>
                      <a:cubicBezTo>
                        <a:pt x="85" y="13"/>
                        <a:pt x="89" y="10"/>
                        <a:pt x="91" y="9"/>
                      </a:cubicBezTo>
                      <a:cubicBezTo>
                        <a:pt x="93" y="9"/>
                        <a:pt x="94" y="7"/>
                        <a:pt x="93" y="7"/>
                      </a:cubicBezTo>
                      <a:cubicBezTo>
                        <a:pt x="91" y="6"/>
                        <a:pt x="88" y="6"/>
                        <a:pt x="87" y="7"/>
                      </a:cubicBezTo>
                      <a:cubicBezTo>
                        <a:pt x="85" y="8"/>
                        <a:pt x="84" y="9"/>
                        <a:pt x="82" y="9"/>
                      </a:cubicBezTo>
                      <a:cubicBezTo>
                        <a:pt x="79" y="8"/>
                        <a:pt x="79" y="6"/>
                        <a:pt x="78" y="5"/>
                      </a:cubicBezTo>
                      <a:cubicBezTo>
                        <a:pt x="76" y="4"/>
                        <a:pt x="77" y="1"/>
                        <a:pt x="75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2"/>
                        <a:pt x="71" y="2"/>
                        <a:pt x="69" y="2"/>
                      </a:cubicBezTo>
                      <a:cubicBezTo>
                        <a:pt x="68" y="2"/>
                        <a:pt x="66" y="3"/>
                        <a:pt x="65" y="3"/>
                      </a:cubicBezTo>
                      <a:cubicBezTo>
                        <a:pt x="63" y="2"/>
                        <a:pt x="62" y="3"/>
                        <a:pt x="61" y="3"/>
                      </a:cubicBezTo>
                      <a:cubicBezTo>
                        <a:pt x="57" y="4"/>
                        <a:pt x="53" y="3"/>
                        <a:pt x="53" y="3"/>
                      </a:cubicBezTo>
                      <a:cubicBezTo>
                        <a:pt x="52" y="3"/>
                        <a:pt x="56" y="3"/>
                        <a:pt x="58" y="3"/>
                      </a:cubicBezTo>
                      <a:cubicBezTo>
                        <a:pt x="61" y="3"/>
                        <a:pt x="64" y="2"/>
                        <a:pt x="66" y="2"/>
                      </a:cubicBezTo>
                      <a:cubicBezTo>
                        <a:pt x="68" y="2"/>
                        <a:pt x="66" y="1"/>
                        <a:pt x="66" y="1"/>
                      </a:cubicBezTo>
                      <a:cubicBezTo>
                        <a:pt x="64" y="1"/>
                        <a:pt x="61" y="1"/>
                        <a:pt x="58" y="0"/>
                      </a:cubicBezTo>
                      <a:cubicBezTo>
                        <a:pt x="51" y="1"/>
                        <a:pt x="44" y="3"/>
                        <a:pt x="37" y="4"/>
                      </a:cubicBezTo>
                      <a:cubicBezTo>
                        <a:pt x="37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5"/>
                        <a:pt x="33" y="5"/>
                        <a:pt x="32" y="6"/>
                      </a:cubicBezTo>
                      <a:cubicBezTo>
                        <a:pt x="32" y="6"/>
                        <a:pt x="32" y="6"/>
                        <a:pt x="32" y="7"/>
                      </a:cubicBezTo>
                      <a:cubicBezTo>
                        <a:pt x="31" y="7"/>
                        <a:pt x="28" y="8"/>
                        <a:pt x="27" y="7"/>
                      </a:cubicBezTo>
                      <a:cubicBezTo>
                        <a:pt x="17" y="10"/>
                        <a:pt x="8" y="15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ṩļídé">
                  <a:extLst>
                    <a:ext uri="{FF2B5EF4-FFF2-40B4-BE49-F238E27FC236}">
                      <a16:creationId xmlns:a16="http://schemas.microsoft.com/office/drawing/2014/main" xmlns="" id="{E5990AB8-A77B-4237-8473-CCC571830C0C}"/>
                    </a:ext>
                  </a:extLst>
                </p:cNvPr>
                <p:cNvSpPr/>
                <p:nvPr/>
              </p:nvSpPr>
              <p:spPr bwMode="auto">
                <a:xfrm>
                  <a:off x="5682026" y="3960207"/>
                  <a:ext cx="16358" cy="22901"/>
                </a:xfrm>
                <a:custGeom>
                  <a:avLst/>
                  <a:gdLst>
                    <a:gd name="T0" fmla="*/ 1 w 2"/>
                    <a:gd name="T1" fmla="*/ 1 h 3"/>
                    <a:gd name="T2" fmla="*/ 1 w 2"/>
                    <a:gd name="T3" fmla="*/ 2 h 3"/>
                    <a:gd name="T4" fmla="*/ 2 w 2"/>
                    <a:gd name="T5" fmla="*/ 2 h 3"/>
                    <a:gd name="T6" fmla="*/ 1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slîďé">
                  <a:extLst>
                    <a:ext uri="{FF2B5EF4-FFF2-40B4-BE49-F238E27FC236}">
                      <a16:creationId xmlns:a16="http://schemas.microsoft.com/office/drawing/2014/main" xmlns="" id="{606C7823-4FC1-486C-AA56-C3E70B60701E}"/>
                    </a:ext>
                  </a:extLst>
                </p:cNvPr>
                <p:cNvSpPr/>
                <p:nvPr/>
              </p:nvSpPr>
              <p:spPr bwMode="auto">
                <a:xfrm>
                  <a:off x="5240356" y="4750850"/>
                  <a:ext cx="124322" cy="61070"/>
                </a:xfrm>
                <a:custGeom>
                  <a:avLst/>
                  <a:gdLst>
                    <a:gd name="T0" fmla="*/ 13 w 16"/>
                    <a:gd name="T1" fmla="*/ 4 h 8"/>
                    <a:gd name="T2" fmla="*/ 9 w 16"/>
                    <a:gd name="T3" fmla="*/ 1 h 8"/>
                    <a:gd name="T4" fmla="*/ 4 w 16"/>
                    <a:gd name="T5" fmla="*/ 0 h 8"/>
                    <a:gd name="T6" fmla="*/ 0 w 16"/>
                    <a:gd name="T7" fmla="*/ 1 h 8"/>
                    <a:gd name="T8" fmla="*/ 3 w 16"/>
                    <a:gd name="T9" fmla="*/ 3 h 8"/>
                    <a:gd name="T10" fmla="*/ 9 w 16"/>
                    <a:gd name="T11" fmla="*/ 3 h 8"/>
                    <a:gd name="T12" fmla="*/ 13 w 16"/>
                    <a:gd name="T13" fmla="*/ 7 h 8"/>
                    <a:gd name="T14" fmla="*/ 16 w 16"/>
                    <a:gd name="T15" fmla="*/ 7 h 8"/>
                    <a:gd name="T16" fmla="*/ 13 w 16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8">
                      <a:moveTo>
                        <a:pt x="13" y="4"/>
                      </a:moveTo>
                      <a:cubicBezTo>
                        <a:pt x="12" y="4"/>
                        <a:pt x="10" y="3"/>
                        <a:pt x="9" y="1"/>
                      </a:cubicBezTo>
                      <a:cubicBezTo>
                        <a:pt x="8" y="0"/>
                        <a:pt x="5" y="0"/>
                        <a:pt x="4" y="0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0" y="3"/>
                        <a:pt x="1" y="3"/>
                        <a:pt x="3" y="3"/>
                      </a:cubicBezTo>
                      <a:cubicBezTo>
                        <a:pt x="5" y="3"/>
                        <a:pt x="8" y="2"/>
                        <a:pt x="9" y="3"/>
                      </a:cubicBezTo>
                      <a:cubicBezTo>
                        <a:pt x="9" y="4"/>
                        <a:pt x="12" y="6"/>
                        <a:pt x="13" y="7"/>
                      </a:cubicBezTo>
                      <a:cubicBezTo>
                        <a:pt x="13" y="7"/>
                        <a:pt x="16" y="8"/>
                        <a:pt x="16" y="7"/>
                      </a:cubicBezTo>
                      <a:cubicBezTo>
                        <a:pt x="16" y="6"/>
                        <a:pt x="14" y="4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šḻíḓê">
                  <a:extLst>
                    <a:ext uri="{FF2B5EF4-FFF2-40B4-BE49-F238E27FC236}">
                      <a16:creationId xmlns:a16="http://schemas.microsoft.com/office/drawing/2014/main" xmlns="" id="{8318AB20-9BBD-4376-AF8D-035E8EC7A484}"/>
                    </a:ext>
                  </a:extLst>
                </p:cNvPr>
                <p:cNvSpPr/>
                <p:nvPr/>
              </p:nvSpPr>
              <p:spPr bwMode="auto">
                <a:xfrm>
                  <a:off x="5317785" y="4711590"/>
                  <a:ext cx="23992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1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śļîďe">
                  <a:extLst>
                    <a:ext uri="{FF2B5EF4-FFF2-40B4-BE49-F238E27FC236}">
                      <a16:creationId xmlns:a16="http://schemas.microsoft.com/office/drawing/2014/main" xmlns="" id="{67B7731C-08DB-4B3C-8640-697B946CBDCE}"/>
                    </a:ext>
                  </a:extLst>
                </p:cNvPr>
                <p:cNvSpPr/>
                <p:nvPr/>
              </p:nvSpPr>
              <p:spPr bwMode="auto">
                <a:xfrm>
                  <a:off x="5317785" y="4843546"/>
                  <a:ext cx="31626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1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şḻiḍê">
                  <a:extLst>
                    <a:ext uri="{FF2B5EF4-FFF2-40B4-BE49-F238E27FC236}">
                      <a16:creationId xmlns:a16="http://schemas.microsoft.com/office/drawing/2014/main" xmlns="" id="{6E00E3F9-E148-4302-BAF8-832BC2447081}"/>
                    </a:ext>
                  </a:extLst>
                </p:cNvPr>
                <p:cNvSpPr/>
                <p:nvPr/>
              </p:nvSpPr>
              <p:spPr bwMode="auto">
                <a:xfrm>
                  <a:off x="5481366" y="4828278"/>
                  <a:ext cx="30535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0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iṩlîďê">
                  <a:extLst>
                    <a:ext uri="{FF2B5EF4-FFF2-40B4-BE49-F238E27FC236}">
                      <a16:creationId xmlns:a16="http://schemas.microsoft.com/office/drawing/2014/main" xmlns="" id="{DCE7B748-D0E5-426A-B2BE-9703791CFC3C}"/>
                    </a:ext>
                  </a:extLst>
                </p:cNvPr>
                <p:cNvSpPr/>
                <p:nvPr/>
              </p:nvSpPr>
              <p:spPr bwMode="auto">
                <a:xfrm>
                  <a:off x="5379946" y="4804286"/>
                  <a:ext cx="85062" cy="54527"/>
                </a:xfrm>
                <a:custGeom>
                  <a:avLst/>
                  <a:gdLst>
                    <a:gd name="T0" fmla="*/ 7 w 11"/>
                    <a:gd name="T1" fmla="*/ 0 h 7"/>
                    <a:gd name="T2" fmla="*/ 4 w 11"/>
                    <a:gd name="T3" fmla="*/ 1 h 7"/>
                    <a:gd name="T4" fmla="*/ 0 w 11"/>
                    <a:gd name="T5" fmla="*/ 4 h 7"/>
                    <a:gd name="T6" fmla="*/ 3 w 11"/>
                    <a:gd name="T7" fmla="*/ 4 h 7"/>
                    <a:gd name="T8" fmla="*/ 6 w 11"/>
                    <a:gd name="T9" fmla="*/ 6 h 7"/>
                    <a:gd name="T10" fmla="*/ 9 w 11"/>
                    <a:gd name="T11" fmla="*/ 5 h 7"/>
                    <a:gd name="T12" fmla="*/ 11 w 11"/>
                    <a:gd name="T13" fmla="*/ 5 h 7"/>
                    <a:gd name="T14" fmla="*/ 7 w 1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7">
                      <a:moveTo>
                        <a:pt x="7" y="0"/>
                      </a:move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1"/>
                        <a:pt x="0" y="4"/>
                        <a:pt x="0" y="4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4"/>
                        <a:pt x="5" y="5"/>
                        <a:pt x="6" y="6"/>
                      </a:cubicBezTo>
                      <a:cubicBezTo>
                        <a:pt x="7" y="6"/>
                        <a:pt x="8" y="5"/>
                        <a:pt x="9" y="5"/>
                      </a:cubicBezTo>
                      <a:cubicBezTo>
                        <a:pt x="10" y="5"/>
                        <a:pt x="10" y="7"/>
                        <a:pt x="11" y="5"/>
                      </a:cubicBezTo>
                      <a:cubicBezTo>
                        <a:pt x="11" y="2"/>
                        <a:pt x="9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sļîḋé">
                  <a:extLst>
                    <a:ext uri="{FF2B5EF4-FFF2-40B4-BE49-F238E27FC236}">
                      <a16:creationId xmlns:a16="http://schemas.microsoft.com/office/drawing/2014/main" xmlns="" id="{A59A1E98-E45B-41C6-979A-35EB5CAB01D1}"/>
                    </a:ext>
                  </a:extLst>
                </p:cNvPr>
                <p:cNvSpPr/>
                <p:nvPr/>
              </p:nvSpPr>
              <p:spPr bwMode="auto">
                <a:xfrm>
                  <a:off x="7023392" y="5355010"/>
                  <a:ext cx="92696" cy="224652"/>
                </a:xfrm>
                <a:custGeom>
                  <a:avLst/>
                  <a:gdLst>
                    <a:gd name="T0" fmla="*/ 7 w 12"/>
                    <a:gd name="T1" fmla="*/ 5 h 29"/>
                    <a:gd name="T2" fmla="*/ 4 w 12"/>
                    <a:gd name="T3" fmla="*/ 8 h 29"/>
                    <a:gd name="T4" fmla="*/ 1 w 12"/>
                    <a:gd name="T5" fmla="*/ 13 h 29"/>
                    <a:gd name="T6" fmla="*/ 1 w 12"/>
                    <a:gd name="T7" fmla="*/ 19 h 29"/>
                    <a:gd name="T8" fmla="*/ 1 w 12"/>
                    <a:gd name="T9" fmla="*/ 26 h 29"/>
                    <a:gd name="T10" fmla="*/ 2 w 12"/>
                    <a:gd name="T11" fmla="*/ 29 h 29"/>
                    <a:gd name="T12" fmla="*/ 6 w 12"/>
                    <a:gd name="T13" fmla="*/ 25 h 29"/>
                    <a:gd name="T14" fmla="*/ 8 w 12"/>
                    <a:gd name="T15" fmla="*/ 18 h 29"/>
                    <a:gd name="T16" fmla="*/ 10 w 12"/>
                    <a:gd name="T17" fmla="*/ 11 h 29"/>
                    <a:gd name="T18" fmla="*/ 12 w 12"/>
                    <a:gd name="T19" fmla="*/ 5 h 29"/>
                    <a:gd name="T20" fmla="*/ 11 w 12"/>
                    <a:gd name="T21" fmla="*/ 0 h 29"/>
                    <a:gd name="T22" fmla="*/ 7 w 12"/>
                    <a:gd name="T23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29">
                      <a:moveTo>
                        <a:pt x="7" y="5"/>
                      </a:moveTo>
                      <a:cubicBezTo>
                        <a:pt x="6" y="7"/>
                        <a:pt x="5" y="9"/>
                        <a:pt x="4" y="8"/>
                      </a:cubicBezTo>
                      <a:cubicBezTo>
                        <a:pt x="4" y="8"/>
                        <a:pt x="1" y="10"/>
                        <a:pt x="1" y="13"/>
                      </a:cubicBez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0" y="21"/>
                        <a:pt x="1" y="24"/>
                        <a:pt x="1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8"/>
                        <a:pt x="5" y="27"/>
                        <a:pt x="6" y="25"/>
                      </a:cubicBezTo>
                      <a:cubicBezTo>
                        <a:pt x="7" y="23"/>
                        <a:pt x="7" y="20"/>
                        <a:pt x="8" y="18"/>
                      </a:cubicBezTo>
                      <a:cubicBezTo>
                        <a:pt x="9" y="16"/>
                        <a:pt x="10" y="12"/>
                        <a:pt x="10" y="11"/>
                      </a:cubicBezTo>
                      <a:cubicBezTo>
                        <a:pt x="11" y="10"/>
                        <a:pt x="12" y="6"/>
                        <a:pt x="12" y="5"/>
                      </a:cubicBezTo>
                      <a:cubicBezTo>
                        <a:pt x="12" y="3"/>
                        <a:pt x="11" y="0"/>
                        <a:pt x="11" y="0"/>
                      </a:cubicBezTo>
                      <a:cubicBezTo>
                        <a:pt x="9" y="0"/>
                        <a:pt x="9" y="3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ṧ1ïḋe">
                  <a:extLst>
                    <a:ext uri="{FF2B5EF4-FFF2-40B4-BE49-F238E27FC236}">
                      <a16:creationId xmlns:a16="http://schemas.microsoft.com/office/drawing/2014/main" xmlns="" id="{CD2456F1-638E-4F72-906C-AEF141D26D84}"/>
                    </a:ext>
                  </a:extLst>
                </p:cNvPr>
                <p:cNvSpPr/>
                <p:nvPr/>
              </p:nvSpPr>
              <p:spPr bwMode="auto">
                <a:xfrm>
                  <a:off x="6557731" y="4417144"/>
                  <a:ext cx="39260" cy="39260"/>
                </a:xfrm>
                <a:custGeom>
                  <a:avLst/>
                  <a:gdLst>
                    <a:gd name="T0" fmla="*/ 4 w 5"/>
                    <a:gd name="T1" fmla="*/ 3 h 5"/>
                    <a:gd name="T2" fmla="*/ 2 w 5"/>
                    <a:gd name="T3" fmla="*/ 0 h 5"/>
                    <a:gd name="T4" fmla="*/ 1 w 5"/>
                    <a:gd name="T5" fmla="*/ 4 h 5"/>
                    <a:gd name="T6" fmla="*/ 4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sḻïdé">
                  <a:extLst>
                    <a:ext uri="{FF2B5EF4-FFF2-40B4-BE49-F238E27FC236}">
                      <a16:creationId xmlns:a16="http://schemas.microsoft.com/office/drawing/2014/main" xmlns="" id="{1E1DA9C2-6BFF-4844-8408-153C77E81D17}"/>
                    </a:ext>
                  </a:extLst>
                </p:cNvPr>
                <p:cNvSpPr/>
                <p:nvPr/>
              </p:nvSpPr>
              <p:spPr bwMode="auto">
                <a:xfrm>
                  <a:off x="6472669" y="4417144"/>
                  <a:ext cx="22901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2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ṩľíḋe">
                  <a:extLst>
                    <a:ext uri="{FF2B5EF4-FFF2-40B4-BE49-F238E27FC236}">
                      <a16:creationId xmlns:a16="http://schemas.microsoft.com/office/drawing/2014/main" xmlns="" id="{59178AF9-3D9C-43C9-9D9B-F1E2CAEE943A}"/>
                    </a:ext>
                  </a:extLst>
                </p:cNvPr>
                <p:cNvSpPr/>
                <p:nvPr/>
              </p:nvSpPr>
              <p:spPr bwMode="auto">
                <a:xfrm>
                  <a:off x="6627526" y="4464037"/>
                  <a:ext cx="54527" cy="38169"/>
                </a:xfrm>
                <a:custGeom>
                  <a:avLst/>
                  <a:gdLst>
                    <a:gd name="T0" fmla="*/ 2 w 7"/>
                    <a:gd name="T1" fmla="*/ 3 h 5"/>
                    <a:gd name="T2" fmla="*/ 5 w 7"/>
                    <a:gd name="T3" fmla="*/ 5 h 5"/>
                    <a:gd name="T4" fmla="*/ 7 w 7"/>
                    <a:gd name="T5" fmla="*/ 3 h 5"/>
                    <a:gd name="T6" fmla="*/ 4 w 7"/>
                    <a:gd name="T7" fmla="*/ 1 h 5"/>
                    <a:gd name="T8" fmla="*/ 1 w 7"/>
                    <a:gd name="T9" fmla="*/ 1 h 5"/>
                    <a:gd name="T10" fmla="*/ 2 w 7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2" y="3"/>
                      </a:moveTo>
                      <a:cubicBezTo>
                        <a:pt x="3" y="3"/>
                        <a:pt x="4" y="4"/>
                        <a:pt x="5" y="5"/>
                      </a:cubicBezTo>
                      <a:cubicBezTo>
                        <a:pt x="5" y="5"/>
                        <a:pt x="7" y="5"/>
                        <a:pt x="7" y="3"/>
                      </a:cubicBezTo>
                      <a:cubicBezTo>
                        <a:pt x="6" y="1"/>
                        <a:pt x="4" y="1"/>
                        <a:pt x="4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2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ŝḷíḑé">
                  <a:extLst>
                    <a:ext uri="{FF2B5EF4-FFF2-40B4-BE49-F238E27FC236}">
                      <a16:creationId xmlns:a16="http://schemas.microsoft.com/office/drawing/2014/main" xmlns="" id="{A51DA1C3-D992-46DB-858E-CA648B9A4719}"/>
                    </a:ext>
                  </a:extLst>
                </p:cNvPr>
                <p:cNvSpPr/>
                <p:nvPr/>
              </p:nvSpPr>
              <p:spPr bwMode="auto">
                <a:xfrm>
                  <a:off x="6270919" y="4161957"/>
                  <a:ext cx="69795" cy="69795"/>
                </a:xfrm>
                <a:custGeom>
                  <a:avLst/>
                  <a:gdLst>
                    <a:gd name="T0" fmla="*/ 1 w 9"/>
                    <a:gd name="T1" fmla="*/ 3 h 9"/>
                    <a:gd name="T2" fmla="*/ 1 w 9"/>
                    <a:gd name="T3" fmla="*/ 6 h 9"/>
                    <a:gd name="T4" fmla="*/ 2 w 9"/>
                    <a:gd name="T5" fmla="*/ 9 h 9"/>
                    <a:gd name="T6" fmla="*/ 6 w 9"/>
                    <a:gd name="T7" fmla="*/ 8 h 9"/>
                    <a:gd name="T8" fmla="*/ 9 w 9"/>
                    <a:gd name="T9" fmla="*/ 5 h 9"/>
                    <a:gd name="T10" fmla="*/ 8 w 9"/>
                    <a:gd name="T11" fmla="*/ 1 h 9"/>
                    <a:gd name="T12" fmla="*/ 5 w 9"/>
                    <a:gd name="T13" fmla="*/ 0 h 9"/>
                    <a:gd name="T14" fmla="*/ 3 w 9"/>
                    <a:gd name="T15" fmla="*/ 2 h 9"/>
                    <a:gd name="T16" fmla="*/ 1 w 9"/>
                    <a:gd name="T1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1" y="3"/>
                      </a:moveTo>
                      <a:cubicBezTo>
                        <a:pt x="1" y="5"/>
                        <a:pt x="2" y="6"/>
                        <a:pt x="1" y="6"/>
                      </a:cubicBezTo>
                      <a:cubicBezTo>
                        <a:pt x="0" y="7"/>
                        <a:pt x="1" y="9"/>
                        <a:pt x="2" y="9"/>
                      </a:cubicBezTo>
                      <a:cubicBezTo>
                        <a:pt x="4" y="9"/>
                        <a:pt x="5" y="8"/>
                        <a:pt x="6" y="8"/>
                      </a:cubicBezTo>
                      <a:cubicBezTo>
                        <a:pt x="8" y="7"/>
                        <a:pt x="9" y="6"/>
                        <a:pt x="9" y="5"/>
                      </a:cubicBezTo>
                      <a:cubicBezTo>
                        <a:pt x="9" y="3"/>
                        <a:pt x="9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4" y="0"/>
                        <a:pt x="4" y="2"/>
                        <a:pt x="3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ṥ1iḑé">
                  <a:extLst>
                    <a:ext uri="{FF2B5EF4-FFF2-40B4-BE49-F238E27FC236}">
                      <a16:creationId xmlns:a16="http://schemas.microsoft.com/office/drawing/2014/main" xmlns="" id="{A515F106-C41D-4358-BD00-135B5A54B0BE}"/>
                    </a:ext>
                  </a:extLst>
                </p:cNvPr>
                <p:cNvSpPr/>
                <p:nvPr/>
              </p:nvSpPr>
              <p:spPr bwMode="auto">
                <a:xfrm>
                  <a:off x="6310178" y="4107430"/>
                  <a:ext cx="154857" cy="147223"/>
                </a:xfrm>
                <a:custGeom>
                  <a:avLst/>
                  <a:gdLst>
                    <a:gd name="T0" fmla="*/ 5 w 20"/>
                    <a:gd name="T1" fmla="*/ 9 h 19"/>
                    <a:gd name="T2" fmla="*/ 9 w 20"/>
                    <a:gd name="T3" fmla="*/ 11 h 19"/>
                    <a:gd name="T4" fmla="*/ 4 w 20"/>
                    <a:gd name="T5" fmla="*/ 16 h 19"/>
                    <a:gd name="T6" fmla="*/ 8 w 20"/>
                    <a:gd name="T7" fmla="*/ 17 h 19"/>
                    <a:gd name="T8" fmla="*/ 8 w 20"/>
                    <a:gd name="T9" fmla="*/ 18 h 19"/>
                    <a:gd name="T10" fmla="*/ 11 w 20"/>
                    <a:gd name="T11" fmla="*/ 17 h 19"/>
                    <a:gd name="T12" fmla="*/ 16 w 20"/>
                    <a:gd name="T13" fmla="*/ 18 h 19"/>
                    <a:gd name="T14" fmla="*/ 19 w 20"/>
                    <a:gd name="T15" fmla="*/ 15 h 19"/>
                    <a:gd name="T16" fmla="*/ 16 w 20"/>
                    <a:gd name="T17" fmla="*/ 11 h 19"/>
                    <a:gd name="T18" fmla="*/ 12 w 20"/>
                    <a:gd name="T19" fmla="*/ 6 h 19"/>
                    <a:gd name="T20" fmla="*/ 14 w 20"/>
                    <a:gd name="T21" fmla="*/ 2 h 19"/>
                    <a:gd name="T22" fmla="*/ 8 w 20"/>
                    <a:gd name="T23" fmla="*/ 1 h 19"/>
                    <a:gd name="T24" fmla="*/ 4 w 20"/>
                    <a:gd name="T25" fmla="*/ 2 h 19"/>
                    <a:gd name="T26" fmla="*/ 2 w 20"/>
                    <a:gd name="T27" fmla="*/ 2 h 19"/>
                    <a:gd name="T28" fmla="*/ 2 w 20"/>
                    <a:gd name="T29" fmla="*/ 5 h 19"/>
                    <a:gd name="T30" fmla="*/ 5 w 20"/>
                    <a:gd name="T3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9">
                      <a:moveTo>
                        <a:pt x="5" y="9"/>
                      </a:moveTo>
                      <a:cubicBezTo>
                        <a:pt x="7" y="9"/>
                        <a:pt x="11" y="10"/>
                        <a:pt x="9" y="11"/>
                      </a:cubicBezTo>
                      <a:cubicBezTo>
                        <a:pt x="8" y="11"/>
                        <a:pt x="4" y="15"/>
                        <a:pt x="4" y="16"/>
                      </a:cubicBezTo>
                      <a:cubicBezTo>
                        <a:pt x="4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8" y="18"/>
                      </a:cubicBezTo>
                      <a:cubicBezTo>
                        <a:pt x="9" y="19"/>
                        <a:pt x="10" y="17"/>
                        <a:pt x="11" y="17"/>
                      </a:cubicBezTo>
                      <a:cubicBezTo>
                        <a:pt x="12" y="17"/>
                        <a:pt x="15" y="18"/>
                        <a:pt x="16" y="18"/>
                      </a:cubicBezTo>
                      <a:cubicBezTo>
                        <a:pt x="18" y="18"/>
                        <a:pt x="20" y="16"/>
                        <a:pt x="19" y="15"/>
                      </a:cubicBezTo>
                      <a:cubicBezTo>
                        <a:pt x="19" y="14"/>
                        <a:pt x="17" y="12"/>
                        <a:pt x="16" y="11"/>
                      </a:cubicBezTo>
                      <a:cubicBezTo>
                        <a:pt x="14" y="10"/>
                        <a:pt x="13" y="7"/>
                        <a:pt x="12" y="6"/>
                      </a:cubicBezTo>
                      <a:cubicBezTo>
                        <a:pt x="10" y="5"/>
                        <a:pt x="15" y="3"/>
                        <a:pt x="14" y="2"/>
                      </a:cubicBezTo>
                      <a:cubicBezTo>
                        <a:pt x="13" y="1"/>
                        <a:pt x="9" y="1"/>
                        <a:pt x="8" y="1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4" y="3"/>
                        <a:pt x="3" y="1"/>
                        <a:pt x="2" y="2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2" y="6"/>
                        <a:pt x="4" y="8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ṩ1iďe">
                  <a:extLst>
                    <a:ext uri="{FF2B5EF4-FFF2-40B4-BE49-F238E27FC236}">
                      <a16:creationId xmlns:a16="http://schemas.microsoft.com/office/drawing/2014/main" xmlns="" id="{972E51FF-CB87-4B94-9A95-EFDC77C7F751}"/>
                    </a:ext>
                  </a:extLst>
                </p:cNvPr>
                <p:cNvSpPr/>
                <p:nvPr/>
              </p:nvSpPr>
              <p:spPr bwMode="auto">
                <a:xfrm>
                  <a:off x="6162955" y="3928581"/>
                  <a:ext cx="1130892" cy="1821205"/>
                </a:xfrm>
                <a:custGeom>
                  <a:avLst/>
                  <a:gdLst>
                    <a:gd name="T0" fmla="*/ 43 w 146"/>
                    <a:gd name="T1" fmla="*/ 19 h 235"/>
                    <a:gd name="T2" fmla="*/ 57 w 146"/>
                    <a:gd name="T3" fmla="*/ 30 h 235"/>
                    <a:gd name="T4" fmla="*/ 65 w 146"/>
                    <a:gd name="T5" fmla="*/ 33 h 235"/>
                    <a:gd name="T6" fmla="*/ 72 w 146"/>
                    <a:gd name="T7" fmla="*/ 16 h 235"/>
                    <a:gd name="T8" fmla="*/ 76 w 146"/>
                    <a:gd name="T9" fmla="*/ 24 h 235"/>
                    <a:gd name="T10" fmla="*/ 76 w 146"/>
                    <a:gd name="T11" fmla="*/ 26 h 235"/>
                    <a:gd name="T12" fmla="*/ 67 w 146"/>
                    <a:gd name="T13" fmla="*/ 34 h 235"/>
                    <a:gd name="T14" fmla="*/ 57 w 146"/>
                    <a:gd name="T15" fmla="*/ 34 h 235"/>
                    <a:gd name="T16" fmla="*/ 50 w 146"/>
                    <a:gd name="T17" fmla="*/ 29 h 235"/>
                    <a:gd name="T18" fmla="*/ 38 w 146"/>
                    <a:gd name="T19" fmla="*/ 40 h 235"/>
                    <a:gd name="T20" fmla="*/ 33 w 146"/>
                    <a:gd name="T21" fmla="*/ 50 h 235"/>
                    <a:gd name="T22" fmla="*/ 17 w 146"/>
                    <a:gd name="T23" fmla="*/ 66 h 235"/>
                    <a:gd name="T24" fmla="*/ 27 w 146"/>
                    <a:gd name="T25" fmla="*/ 72 h 235"/>
                    <a:gd name="T26" fmla="*/ 42 w 146"/>
                    <a:gd name="T27" fmla="*/ 61 h 235"/>
                    <a:gd name="T28" fmla="*/ 60 w 146"/>
                    <a:gd name="T29" fmla="*/ 62 h 235"/>
                    <a:gd name="T30" fmla="*/ 71 w 146"/>
                    <a:gd name="T31" fmla="*/ 66 h 235"/>
                    <a:gd name="T32" fmla="*/ 69 w 146"/>
                    <a:gd name="T33" fmla="*/ 60 h 235"/>
                    <a:gd name="T34" fmla="*/ 83 w 146"/>
                    <a:gd name="T35" fmla="*/ 71 h 235"/>
                    <a:gd name="T36" fmla="*/ 90 w 146"/>
                    <a:gd name="T37" fmla="*/ 75 h 235"/>
                    <a:gd name="T38" fmla="*/ 100 w 146"/>
                    <a:gd name="T39" fmla="*/ 85 h 235"/>
                    <a:gd name="T40" fmla="*/ 87 w 146"/>
                    <a:gd name="T41" fmla="*/ 91 h 235"/>
                    <a:gd name="T42" fmla="*/ 70 w 146"/>
                    <a:gd name="T43" fmla="*/ 87 h 235"/>
                    <a:gd name="T44" fmla="*/ 59 w 146"/>
                    <a:gd name="T45" fmla="*/ 75 h 235"/>
                    <a:gd name="T46" fmla="*/ 24 w 146"/>
                    <a:gd name="T47" fmla="*/ 76 h 235"/>
                    <a:gd name="T48" fmla="*/ 3 w 146"/>
                    <a:gd name="T49" fmla="*/ 106 h 235"/>
                    <a:gd name="T50" fmla="*/ 4 w 146"/>
                    <a:gd name="T51" fmla="*/ 135 h 235"/>
                    <a:gd name="T52" fmla="*/ 27 w 146"/>
                    <a:gd name="T53" fmla="*/ 150 h 235"/>
                    <a:gd name="T54" fmla="*/ 53 w 146"/>
                    <a:gd name="T55" fmla="*/ 150 h 235"/>
                    <a:gd name="T56" fmla="*/ 61 w 146"/>
                    <a:gd name="T57" fmla="*/ 176 h 235"/>
                    <a:gd name="T58" fmla="*/ 61 w 146"/>
                    <a:gd name="T59" fmla="*/ 209 h 235"/>
                    <a:gd name="T60" fmla="*/ 66 w 146"/>
                    <a:gd name="T61" fmla="*/ 230 h 235"/>
                    <a:gd name="T62" fmla="*/ 90 w 146"/>
                    <a:gd name="T63" fmla="*/ 223 h 235"/>
                    <a:gd name="T64" fmla="*/ 100 w 146"/>
                    <a:gd name="T65" fmla="*/ 200 h 235"/>
                    <a:gd name="T66" fmla="*/ 107 w 146"/>
                    <a:gd name="T67" fmla="*/ 174 h 235"/>
                    <a:gd name="T68" fmla="*/ 125 w 146"/>
                    <a:gd name="T69" fmla="*/ 139 h 235"/>
                    <a:gd name="T70" fmla="*/ 112 w 146"/>
                    <a:gd name="T71" fmla="*/ 126 h 235"/>
                    <a:gd name="T72" fmla="*/ 99 w 146"/>
                    <a:gd name="T73" fmla="*/ 95 h 235"/>
                    <a:gd name="T74" fmla="*/ 112 w 146"/>
                    <a:gd name="T75" fmla="*/ 117 h 235"/>
                    <a:gd name="T76" fmla="*/ 129 w 146"/>
                    <a:gd name="T77" fmla="*/ 122 h 235"/>
                    <a:gd name="T78" fmla="*/ 132 w 146"/>
                    <a:gd name="T79" fmla="*/ 102 h 235"/>
                    <a:gd name="T80" fmla="*/ 122 w 146"/>
                    <a:gd name="T81" fmla="*/ 94 h 235"/>
                    <a:gd name="T82" fmla="*/ 135 w 146"/>
                    <a:gd name="T83" fmla="*/ 103 h 235"/>
                    <a:gd name="T84" fmla="*/ 103 w 146"/>
                    <a:gd name="T85" fmla="*/ 18 h 235"/>
                    <a:gd name="T86" fmla="*/ 96 w 146"/>
                    <a:gd name="T87" fmla="*/ 13 h 235"/>
                    <a:gd name="T88" fmla="*/ 99 w 146"/>
                    <a:gd name="T89" fmla="*/ 159 h 235"/>
                    <a:gd name="T90" fmla="*/ 122 w 146"/>
                    <a:gd name="T91" fmla="*/ 56 h 235"/>
                    <a:gd name="T92" fmla="*/ 123 w 146"/>
                    <a:gd name="T93" fmla="*/ 61 h 235"/>
                    <a:gd name="T94" fmla="*/ 129 w 146"/>
                    <a:gd name="T95" fmla="*/ 77 h 235"/>
                    <a:gd name="T96" fmla="*/ 121 w 146"/>
                    <a:gd name="T97" fmla="*/ 66 h 235"/>
                    <a:gd name="T98" fmla="*/ 94 w 146"/>
                    <a:gd name="T99" fmla="*/ 25 h 235"/>
                    <a:gd name="T100" fmla="*/ 101 w 146"/>
                    <a:gd name="T101" fmla="*/ 55 h 235"/>
                    <a:gd name="T102" fmla="*/ 110 w 146"/>
                    <a:gd name="T103" fmla="*/ 66 h 235"/>
                    <a:gd name="T104" fmla="*/ 88 w 146"/>
                    <a:gd name="T105" fmla="*/ 66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6" h="235">
                      <a:moveTo>
                        <a:pt x="74" y="1"/>
                      </a:moveTo>
                      <a:cubicBezTo>
                        <a:pt x="71" y="1"/>
                        <a:pt x="61" y="5"/>
                        <a:pt x="60" y="6"/>
                      </a:cubicBezTo>
                      <a:cubicBezTo>
                        <a:pt x="60" y="6"/>
                        <a:pt x="59" y="8"/>
                        <a:pt x="57" y="10"/>
                      </a:cubicBezTo>
                      <a:cubicBezTo>
                        <a:pt x="56" y="11"/>
                        <a:pt x="52" y="12"/>
                        <a:pt x="49" y="13"/>
                      </a:cubicBezTo>
                      <a:cubicBezTo>
                        <a:pt x="47" y="13"/>
                        <a:pt x="43" y="18"/>
                        <a:pt x="43" y="19"/>
                      </a:cubicBezTo>
                      <a:cubicBezTo>
                        <a:pt x="43" y="19"/>
                        <a:pt x="45" y="22"/>
                        <a:pt x="45" y="22"/>
                      </a:cubicBezTo>
                      <a:cubicBezTo>
                        <a:pt x="44" y="23"/>
                        <a:pt x="46" y="26"/>
                        <a:pt x="47" y="26"/>
                      </a:cubicBezTo>
                      <a:cubicBezTo>
                        <a:pt x="49" y="27"/>
                        <a:pt x="52" y="27"/>
                        <a:pt x="52" y="26"/>
                      </a:cubicBezTo>
                      <a:cubicBezTo>
                        <a:pt x="52" y="25"/>
                        <a:pt x="54" y="23"/>
                        <a:pt x="55" y="24"/>
                      </a:cubicBezTo>
                      <a:cubicBezTo>
                        <a:pt x="55" y="26"/>
                        <a:pt x="57" y="29"/>
                        <a:pt x="57" y="30"/>
                      </a:cubicBezTo>
                      <a:cubicBezTo>
                        <a:pt x="57" y="30"/>
                        <a:pt x="57" y="32"/>
                        <a:pt x="57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8" y="33"/>
                        <a:pt x="58" y="35"/>
                        <a:pt x="58" y="35"/>
                      </a:cubicBezTo>
                      <a:cubicBezTo>
                        <a:pt x="58" y="35"/>
                        <a:pt x="59" y="37"/>
                        <a:pt x="60" y="37"/>
                      </a:cubicBezTo>
                      <a:cubicBezTo>
                        <a:pt x="61" y="31"/>
                        <a:pt x="65" y="33"/>
                        <a:pt x="65" y="33"/>
                      </a:cubicBezTo>
                      <a:cubicBezTo>
                        <a:pt x="65" y="33"/>
                        <a:pt x="67" y="31"/>
                        <a:pt x="66" y="30"/>
                      </a:cubicBezTo>
                      <a:cubicBezTo>
                        <a:pt x="66" y="28"/>
                        <a:pt x="68" y="26"/>
                        <a:pt x="68" y="25"/>
                      </a:cubicBezTo>
                      <a:cubicBezTo>
                        <a:pt x="69" y="25"/>
                        <a:pt x="70" y="23"/>
                        <a:pt x="68" y="22"/>
                      </a:cubicBezTo>
                      <a:cubicBezTo>
                        <a:pt x="66" y="21"/>
                        <a:pt x="64" y="20"/>
                        <a:pt x="66" y="19"/>
                      </a:cubicBezTo>
                      <a:cubicBezTo>
                        <a:pt x="68" y="17"/>
                        <a:pt x="70" y="19"/>
                        <a:pt x="72" y="16"/>
                      </a:cubicBezTo>
                      <a:cubicBezTo>
                        <a:pt x="74" y="13"/>
                        <a:pt x="71" y="12"/>
                        <a:pt x="74" y="12"/>
                      </a:cubicBezTo>
                      <a:cubicBezTo>
                        <a:pt x="77" y="12"/>
                        <a:pt x="80" y="12"/>
                        <a:pt x="79" y="13"/>
                      </a:cubicBezTo>
                      <a:cubicBezTo>
                        <a:pt x="79" y="14"/>
                        <a:pt x="75" y="16"/>
                        <a:pt x="74" y="17"/>
                      </a:cubicBezTo>
                      <a:cubicBezTo>
                        <a:pt x="72" y="18"/>
                        <a:pt x="72" y="20"/>
                        <a:pt x="73" y="21"/>
                      </a:cubicBezTo>
                      <a:cubicBezTo>
                        <a:pt x="74" y="22"/>
                        <a:pt x="75" y="24"/>
                        <a:pt x="76" y="24"/>
                      </a:cubicBezTo>
                      <a:cubicBezTo>
                        <a:pt x="77" y="24"/>
                        <a:pt x="79" y="23"/>
                        <a:pt x="80" y="23"/>
                      </a:cubicBezTo>
                      <a:cubicBezTo>
                        <a:pt x="82" y="23"/>
                        <a:pt x="85" y="23"/>
                        <a:pt x="85" y="23"/>
                      </a:cubicBezTo>
                      <a:cubicBezTo>
                        <a:pt x="86" y="23"/>
                        <a:pt x="88" y="26"/>
                        <a:pt x="87" y="26"/>
                      </a:cubicBezTo>
                      <a:cubicBezTo>
                        <a:pt x="86" y="26"/>
                        <a:pt x="84" y="26"/>
                        <a:pt x="82" y="26"/>
                      </a:cubicBezTo>
                      <a:cubicBezTo>
                        <a:pt x="79" y="26"/>
                        <a:pt x="76" y="26"/>
                        <a:pt x="76" y="26"/>
                      </a:cubicBezTo>
                      <a:cubicBezTo>
                        <a:pt x="76" y="27"/>
                        <a:pt x="80" y="28"/>
                        <a:pt x="79" y="29"/>
                      </a:cubicBezTo>
                      <a:cubicBezTo>
                        <a:pt x="78" y="30"/>
                        <a:pt x="76" y="29"/>
                        <a:pt x="75" y="28"/>
                      </a:cubicBezTo>
                      <a:cubicBezTo>
                        <a:pt x="73" y="28"/>
                        <a:pt x="73" y="30"/>
                        <a:pt x="72" y="32"/>
                      </a:cubicBezTo>
                      <a:cubicBezTo>
                        <a:pt x="72" y="33"/>
                        <a:pt x="74" y="36"/>
                        <a:pt x="71" y="35"/>
                      </a:cubicBezTo>
                      <a:cubicBezTo>
                        <a:pt x="69" y="34"/>
                        <a:pt x="67" y="33"/>
                        <a:pt x="67" y="34"/>
                      </a:cubicBezTo>
                      <a:cubicBezTo>
                        <a:pt x="66" y="34"/>
                        <a:pt x="65" y="35"/>
                        <a:pt x="63" y="35"/>
                      </a:cubicBezTo>
                      <a:cubicBezTo>
                        <a:pt x="62" y="36"/>
                        <a:pt x="62" y="3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8" y="36"/>
                        <a:pt x="58" y="35"/>
                        <a:pt x="57" y="34"/>
                      </a:cubicBezTo>
                      <a:cubicBezTo>
                        <a:pt x="57" y="34"/>
                        <a:pt x="57" y="34"/>
                        <a:pt x="57" y="33"/>
                      </a:cubicBezTo>
                      <a:cubicBezTo>
                        <a:pt x="57" y="33"/>
                        <a:pt x="56" y="33"/>
                        <a:pt x="56" y="33"/>
                      </a:cubicBezTo>
                      <a:cubicBezTo>
                        <a:pt x="56" y="33"/>
                        <a:pt x="55" y="33"/>
                        <a:pt x="55" y="31"/>
                      </a:cubicBezTo>
                      <a:cubicBezTo>
                        <a:pt x="54" y="30"/>
                        <a:pt x="55" y="28"/>
                        <a:pt x="54" y="28"/>
                      </a:cubicBezTo>
                      <a:cubicBezTo>
                        <a:pt x="53" y="28"/>
                        <a:pt x="51" y="28"/>
                        <a:pt x="50" y="29"/>
                      </a:cubicBezTo>
                      <a:cubicBezTo>
                        <a:pt x="50" y="30"/>
                        <a:pt x="49" y="32"/>
                        <a:pt x="50" y="33"/>
                      </a:cubicBezTo>
                      <a:cubicBezTo>
                        <a:pt x="51" y="34"/>
                        <a:pt x="53" y="36"/>
                        <a:pt x="51" y="35"/>
                      </a:cubicBezTo>
                      <a:cubicBezTo>
                        <a:pt x="49" y="35"/>
                        <a:pt x="47" y="34"/>
                        <a:pt x="46" y="35"/>
                      </a:cubicBezTo>
                      <a:cubicBezTo>
                        <a:pt x="45" y="36"/>
                        <a:pt x="42" y="39"/>
                        <a:pt x="42" y="39"/>
                      </a:cubicBezTo>
                      <a:cubicBezTo>
                        <a:pt x="42" y="39"/>
                        <a:pt x="38" y="39"/>
                        <a:pt x="38" y="40"/>
                      </a:cubicBezTo>
                      <a:cubicBezTo>
                        <a:pt x="38" y="41"/>
                        <a:pt x="39" y="43"/>
                        <a:pt x="37" y="43"/>
                      </a:cubicBezTo>
                      <a:cubicBezTo>
                        <a:pt x="36" y="43"/>
                        <a:pt x="34" y="43"/>
                        <a:pt x="32" y="44"/>
                      </a:cubicBezTo>
                      <a:cubicBezTo>
                        <a:pt x="30" y="44"/>
                        <a:pt x="30" y="45"/>
                        <a:pt x="27" y="45"/>
                      </a:cubicBezTo>
                      <a:cubicBezTo>
                        <a:pt x="25" y="45"/>
                        <a:pt x="25" y="46"/>
                        <a:pt x="27" y="47"/>
                      </a:cubicBezTo>
                      <a:cubicBezTo>
                        <a:pt x="29" y="47"/>
                        <a:pt x="33" y="49"/>
                        <a:pt x="33" y="50"/>
                      </a:cubicBezTo>
                      <a:cubicBezTo>
                        <a:pt x="33" y="52"/>
                        <a:pt x="33" y="54"/>
                        <a:pt x="32" y="56"/>
                      </a:cubicBezTo>
                      <a:cubicBezTo>
                        <a:pt x="32" y="57"/>
                        <a:pt x="28" y="56"/>
                        <a:pt x="26" y="56"/>
                      </a:cubicBezTo>
                      <a:cubicBezTo>
                        <a:pt x="24" y="56"/>
                        <a:pt x="20" y="55"/>
                        <a:pt x="18" y="56"/>
                      </a:cubicBezTo>
                      <a:cubicBezTo>
                        <a:pt x="16" y="57"/>
                        <a:pt x="17" y="61"/>
                        <a:pt x="17" y="62"/>
                      </a:cubicBezTo>
                      <a:cubicBezTo>
                        <a:pt x="18" y="64"/>
                        <a:pt x="17" y="65"/>
                        <a:pt x="17" y="66"/>
                      </a:cubicBezTo>
                      <a:cubicBezTo>
                        <a:pt x="16" y="66"/>
                        <a:pt x="16" y="68"/>
                        <a:pt x="17" y="69"/>
                      </a:cubicBezTo>
                      <a:cubicBezTo>
                        <a:pt x="18" y="70"/>
                        <a:pt x="18" y="72"/>
                        <a:pt x="19" y="72"/>
                      </a:cubicBezTo>
                      <a:cubicBezTo>
                        <a:pt x="20" y="72"/>
                        <a:pt x="22" y="71"/>
                        <a:pt x="23" y="72"/>
                      </a:cubicBezTo>
                      <a:cubicBezTo>
                        <a:pt x="24" y="73"/>
                        <a:pt x="25" y="76"/>
                        <a:pt x="25" y="75"/>
                      </a:cubicBezTo>
                      <a:cubicBezTo>
                        <a:pt x="26" y="74"/>
                        <a:pt x="26" y="72"/>
                        <a:pt x="27" y="72"/>
                      </a:cubicBezTo>
                      <a:cubicBezTo>
                        <a:pt x="28" y="73"/>
                        <a:pt x="30" y="72"/>
                        <a:pt x="32" y="72"/>
                      </a:cubicBezTo>
                      <a:cubicBezTo>
                        <a:pt x="33" y="72"/>
                        <a:pt x="34" y="70"/>
                        <a:pt x="36" y="69"/>
                      </a:cubicBezTo>
                      <a:cubicBezTo>
                        <a:pt x="37" y="68"/>
                        <a:pt x="36" y="68"/>
                        <a:pt x="36" y="67"/>
                      </a:cubicBezTo>
                      <a:cubicBezTo>
                        <a:pt x="35" y="66"/>
                        <a:pt x="37" y="64"/>
                        <a:pt x="38" y="63"/>
                      </a:cubicBezTo>
                      <a:cubicBezTo>
                        <a:pt x="39" y="62"/>
                        <a:pt x="42" y="63"/>
                        <a:pt x="42" y="61"/>
                      </a:cubicBezTo>
                      <a:cubicBezTo>
                        <a:pt x="42" y="60"/>
                        <a:pt x="42" y="57"/>
                        <a:pt x="44" y="57"/>
                      </a:cubicBezTo>
                      <a:cubicBezTo>
                        <a:pt x="45" y="58"/>
                        <a:pt x="47" y="59"/>
                        <a:pt x="48" y="59"/>
                      </a:cubicBezTo>
                      <a:cubicBezTo>
                        <a:pt x="49" y="59"/>
                        <a:pt x="52" y="57"/>
                        <a:pt x="52" y="56"/>
                      </a:cubicBezTo>
                      <a:cubicBezTo>
                        <a:pt x="53" y="56"/>
                        <a:pt x="55" y="56"/>
                        <a:pt x="56" y="58"/>
                      </a:cubicBezTo>
                      <a:cubicBezTo>
                        <a:pt x="56" y="60"/>
                        <a:pt x="59" y="62"/>
                        <a:pt x="60" y="62"/>
                      </a:cubicBezTo>
                      <a:cubicBezTo>
                        <a:pt x="60" y="63"/>
                        <a:pt x="65" y="65"/>
                        <a:pt x="65" y="65"/>
                      </a:cubicBezTo>
                      <a:cubicBezTo>
                        <a:pt x="66" y="66"/>
                        <a:pt x="67" y="68"/>
                        <a:pt x="67" y="69"/>
                      </a:cubicBezTo>
                      <a:cubicBezTo>
                        <a:pt x="68" y="71"/>
                        <a:pt x="70" y="73"/>
                        <a:pt x="70" y="71"/>
                      </a:cubicBezTo>
                      <a:cubicBezTo>
                        <a:pt x="70" y="70"/>
                        <a:pt x="68" y="66"/>
                        <a:pt x="69" y="66"/>
                      </a:cubicBezTo>
                      <a:cubicBezTo>
                        <a:pt x="70" y="66"/>
                        <a:pt x="71" y="66"/>
                        <a:pt x="71" y="66"/>
                      </a:cubicBezTo>
                      <a:cubicBezTo>
                        <a:pt x="71" y="66"/>
                        <a:pt x="68" y="63"/>
                        <a:pt x="67" y="62"/>
                      </a:cubicBezTo>
                      <a:cubicBezTo>
                        <a:pt x="66" y="62"/>
                        <a:pt x="64" y="60"/>
                        <a:pt x="63" y="58"/>
                      </a:cubicBezTo>
                      <a:cubicBezTo>
                        <a:pt x="62" y="56"/>
                        <a:pt x="59" y="56"/>
                        <a:pt x="59" y="54"/>
                      </a:cubicBezTo>
                      <a:cubicBezTo>
                        <a:pt x="59" y="52"/>
                        <a:pt x="62" y="53"/>
                        <a:pt x="63" y="55"/>
                      </a:cubicBezTo>
                      <a:cubicBezTo>
                        <a:pt x="64" y="57"/>
                        <a:pt x="68" y="59"/>
                        <a:pt x="69" y="60"/>
                      </a:cubicBezTo>
                      <a:cubicBezTo>
                        <a:pt x="70" y="62"/>
                        <a:pt x="72" y="62"/>
                        <a:pt x="72" y="64"/>
                      </a:cubicBezTo>
                      <a:cubicBezTo>
                        <a:pt x="73" y="66"/>
                        <a:pt x="74" y="68"/>
                        <a:pt x="75" y="69"/>
                      </a:cubicBezTo>
                      <a:cubicBezTo>
                        <a:pt x="76" y="69"/>
                        <a:pt x="76" y="76"/>
                        <a:pt x="77" y="77"/>
                      </a:cubicBezTo>
                      <a:cubicBezTo>
                        <a:pt x="77" y="78"/>
                        <a:pt x="80" y="75"/>
                        <a:pt x="80" y="74"/>
                      </a:cubicBezTo>
                      <a:cubicBezTo>
                        <a:pt x="81" y="73"/>
                        <a:pt x="83" y="73"/>
                        <a:pt x="83" y="71"/>
                      </a:cubicBezTo>
                      <a:cubicBezTo>
                        <a:pt x="83" y="70"/>
                        <a:pt x="81" y="69"/>
                        <a:pt x="80" y="68"/>
                      </a:cubicBezTo>
                      <a:cubicBezTo>
                        <a:pt x="79" y="67"/>
                        <a:pt x="81" y="67"/>
                        <a:pt x="82" y="66"/>
                      </a:cubicBezTo>
                      <a:cubicBezTo>
                        <a:pt x="83" y="65"/>
                        <a:pt x="84" y="64"/>
                        <a:pt x="85" y="65"/>
                      </a:cubicBezTo>
                      <a:cubicBezTo>
                        <a:pt x="85" y="67"/>
                        <a:pt x="85" y="71"/>
                        <a:pt x="86" y="72"/>
                      </a:cubicBezTo>
                      <a:cubicBezTo>
                        <a:pt x="86" y="73"/>
                        <a:pt x="89" y="74"/>
                        <a:pt x="90" y="75"/>
                      </a:cubicBezTo>
                      <a:cubicBezTo>
                        <a:pt x="90" y="76"/>
                        <a:pt x="93" y="77"/>
                        <a:pt x="93" y="76"/>
                      </a:cubicBezTo>
                      <a:cubicBezTo>
                        <a:pt x="94" y="75"/>
                        <a:pt x="96" y="77"/>
                        <a:pt x="97" y="77"/>
                      </a:cubicBezTo>
                      <a:cubicBezTo>
                        <a:pt x="97" y="77"/>
                        <a:pt x="99" y="77"/>
                        <a:pt x="100" y="76"/>
                      </a:cubicBezTo>
                      <a:cubicBezTo>
                        <a:pt x="101" y="76"/>
                        <a:pt x="102" y="75"/>
                        <a:pt x="102" y="77"/>
                      </a:cubicBezTo>
                      <a:cubicBezTo>
                        <a:pt x="102" y="80"/>
                        <a:pt x="102" y="84"/>
                        <a:pt x="100" y="85"/>
                      </a:cubicBezTo>
                      <a:cubicBezTo>
                        <a:pt x="99" y="87"/>
                        <a:pt x="100" y="88"/>
                        <a:pt x="98" y="88"/>
                      </a:cubicBezTo>
                      <a:cubicBezTo>
                        <a:pt x="98" y="88"/>
                        <a:pt x="97" y="88"/>
                        <a:pt x="97" y="88"/>
                      </a:cubicBezTo>
                      <a:cubicBezTo>
                        <a:pt x="96" y="87"/>
                        <a:pt x="95" y="87"/>
                        <a:pt x="95" y="87"/>
                      </a:cubicBezTo>
                      <a:cubicBezTo>
                        <a:pt x="93" y="87"/>
                        <a:pt x="91" y="87"/>
                        <a:pt x="89" y="90"/>
                      </a:cubicBezTo>
                      <a:cubicBezTo>
                        <a:pt x="88" y="92"/>
                        <a:pt x="87" y="92"/>
                        <a:pt x="87" y="91"/>
                      </a:cubicBezTo>
                      <a:cubicBezTo>
                        <a:pt x="87" y="90"/>
                        <a:pt x="91" y="87"/>
                        <a:pt x="90" y="86"/>
                      </a:cubicBezTo>
                      <a:cubicBezTo>
                        <a:pt x="90" y="85"/>
                        <a:pt x="86" y="86"/>
                        <a:pt x="84" y="85"/>
                      </a:cubicBezTo>
                      <a:cubicBezTo>
                        <a:pt x="82" y="85"/>
                        <a:pt x="81" y="84"/>
                        <a:pt x="79" y="83"/>
                      </a:cubicBezTo>
                      <a:cubicBezTo>
                        <a:pt x="78" y="83"/>
                        <a:pt x="77" y="87"/>
                        <a:pt x="76" y="89"/>
                      </a:cubicBezTo>
                      <a:cubicBezTo>
                        <a:pt x="74" y="91"/>
                        <a:pt x="72" y="88"/>
                        <a:pt x="70" y="87"/>
                      </a:cubicBezTo>
                      <a:cubicBezTo>
                        <a:pt x="69" y="87"/>
                        <a:pt x="66" y="85"/>
                        <a:pt x="66" y="85"/>
                      </a:cubicBezTo>
                      <a:cubicBezTo>
                        <a:pt x="66" y="85"/>
                        <a:pt x="63" y="83"/>
                        <a:pt x="62" y="83"/>
                      </a:cubicBezTo>
                      <a:cubicBezTo>
                        <a:pt x="61" y="83"/>
                        <a:pt x="59" y="81"/>
                        <a:pt x="58" y="80"/>
                      </a:cubicBezTo>
                      <a:cubicBezTo>
                        <a:pt x="57" y="80"/>
                        <a:pt x="55" y="79"/>
                        <a:pt x="57" y="78"/>
                      </a:cubicBezTo>
                      <a:cubicBezTo>
                        <a:pt x="58" y="77"/>
                        <a:pt x="61" y="79"/>
                        <a:pt x="59" y="75"/>
                      </a:cubicBezTo>
                      <a:cubicBezTo>
                        <a:pt x="58" y="70"/>
                        <a:pt x="53" y="71"/>
                        <a:pt x="52" y="71"/>
                      </a:cubicBezTo>
                      <a:cubicBezTo>
                        <a:pt x="51" y="72"/>
                        <a:pt x="43" y="71"/>
                        <a:pt x="42" y="71"/>
                      </a:cubicBezTo>
                      <a:cubicBezTo>
                        <a:pt x="42" y="71"/>
                        <a:pt x="37" y="73"/>
                        <a:pt x="35" y="74"/>
                      </a:cubicBezTo>
                      <a:cubicBezTo>
                        <a:pt x="34" y="75"/>
                        <a:pt x="31" y="76"/>
                        <a:pt x="30" y="76"/>
                      </a:cubicBezTo>
                      <a:cubicBezTo>
                        <a:pt x="30" y="77"/>
                        <a:pt x="26" y="75"/>
                        <a:pt x="24" y="76"/>
                      </a:cubicBezTo>
                      <a:cubicBezTo>
                        <a:pt x="22" y="78"/>
                        <a:pt x="20" y="80"/>
                        <a:pt x="20" y="80"/>
                      </a:cubicBezTo>
                      <a:cubicBezTo>
                        <a:pt x="19" y="80"/>
                        <a:pt x="18" y="81"/>
                        <a:pt x="17" y="84"/>
                      </a:cubicBezTo>
                      <a:cubicBezTo>
                        <a:pt x="16" y="87"/>
                        <a:pt x="17" y="90"/>
                        <a:pt x="15" y="91"/>
                      </a:cubicBezTo>
                      <a:cubicBezTo>
                        <a:pt x="13" y="92"/>
                        <a:pt x="9" y="94"/>
                        <a:pt x="8" y="95"/>
                      </a:cubicBezTo>
                      <a:cubicBezTo>
                        <a:pt x="6" y="97"/>
                        <a:pt x="5" y="103"/>
                        <a:pt x="3" y="106"/>
                      </a:cubicBezTo>
                      <a:cubicBezTo>
                        <a:pt x="2" y="109"/>
                        <a:pt x="3" y="111"/>
                        <a:pt x="4" y="113"/>
                      </a:cubicBezTo>
                      <a:cubicBezTo>
                        <a:pt x="4" y="115"/>
                        <a:pt x="5" y="118"/>
                        <a:pt x="3" y="121"/>
                      </a:cubicBezTo>
                      <a:cubicBezTo>
                        <a:pt x="1" y="124"/>
                        <a:pt x="2" y="125"/>
                        <a:pt x="1" y="126"/>
                      </a:cubicBezTo>
                      <a:cubicBezTo>
                        <a:pt x="0" y="126"/>
                        <a:pt x="2" y="127"/>
                        <a:pt x="2" y="129"/>
                      </a:cubicBezTo>
                      <a:cubicBezTo>
                        <a:pt x="2" y="131"/>
                        <a:pt x="0" y="133"/>
                        <a:pt x="4" y="135"/>
                      </a:cubicBezTo>
                      <a:cubicBezTo>
                        <a:pt x="7" y="137"/>
                        <a:pt x="10" y="137"/>
                        <a:pt x="11" y="139"/>
                      </a:cubicBezTo>
                      <a:cubicBezTo>
                        <a:pt x="12" y="142"/>
                        <a:pt x="15" y="148"/>
                        <a:pt x="15" y="148"/>
                      </a:cubicBezTo>
                      <a:cubicBezTo>
                        <a:pt x="15" y="148"/>
                        <a:pt x="18" y="151"/>
                        <a:pt x="20" y="152"/>
                      </a:cubicBezTo>
                      <a:cubicBezTo>
                        <a:pt x="21" y="154"/>
                        <a:pt x="22" y="153"/>
                        <a:pt x="22" y="151"/>
                      </a:cubicBezTo>
                      <a:cubicBezTo>
                        <a:pt x="22" y="150"/>
                        <a:pt x="24" y="150"/>
                        <a:pt x="27" y="150"/>
                      </a:cubicBezTo>
                      <a:cubicBezTo>
                        <a:pt x="29" y="150"/>
                        <a:pt x="31" y="150"/>
                        <a:pt x="33" y="150"/>
                      </a:cubicBezTo>
                      <a:cubicBezTo>
                        <a:pt x="36" y="149"/>
                        <a:pt x="38" y="146"/>
                        <a:pt x="39" y="145"/>
                      </a:cubicBezTo>
                      <a:cubicBezTo>
                        <a:pt x="39" y="145"/>
                        <a:pt x="43" y="144"/>
                        <a:pt x="45" y="146"/>
                      </a:cubicBezTo>
                      <a:cubicBezTo>
                        <a:pt x="47" y="148"/>
                        <a:pt x="47" y="150"/>
                        <a:pt x="48" y="151"/>
                      </a:cubicBezTo>
                      <a:cubicBezTo>
                        <a:pt x="49" y="153"/>
                        <a:pt x="51" y="152"/>
                        <a:pt x="53" y="150"/>
                      </a:cubicBezTo>
                      <a:cubicBezTo>
                        <a:pt x="54" y="149"/>
                        <a:pt x="54" y="149"/>
                        <a:pt x="55" y="151"/>
                      </a:cubicBezTo>
                      <a:cubicBezTo>
                        <a:pt x="57" y="152"/>
                        <a:pt x="58" y="153"/>
                        <a:pt x="56" y="155"/>
                      </a:cubicBezTo>
                      <a:cubicBezTo>
                        <a:pt x="55" y="157"/>
                        <a:pt x="55" y="159"/>
                        <a:pt x="54" y="162"/>
                      </a:cubicBezTo>
                      <a:cubicBezTo>
                        <a:pt x="53" y="165"/>
                        <a:pt x="55" y="165"/>
                        <a:pt x="57" y="166"/>
                      </a:cubicBezTo>
                      <a:cubicBezTo>
                        <a:pt x="59" y="167"/>
                        <a:pt x="60" y="175"/>
                        <a:pt x="61" y="176"/>
                      </a:cubicBezTo>
                      <a:cubicBezTo>
                        <a:pt x="62" y="178"/>
                        <a:pt x="60" y="182"/>
                        <a:pt x="61" y="184"/>
                      </a:cubicBezTo>
                      <a:cubicBezTo>
                        <a:pt x="62" y="186"/>
                        <a:pt x="63" y="187"/>
                        <a:pt x="61" y="189"/>
                      </a:cubicBezTo>
                      <a:cubicBezTo>
                        <a:pt x="60" y="190"/>
                        <a:pt x="58" y="192"/>
                        <a:pt x="58" y="196"/>
                      </a:cubicBezTo>
                      <a:cubicBezTo>
                        <a:pt x="57" y="200"/>
                        <a:pt x="58" y="202"/>
                        <a:pt x="58" y="203"/>
                      </a:cubicBezTo>
                      <a:cubicBezTo>
                        <a:pt x="59" y="204"/>
                        <a:pt x="60" y="208"/>
                        <a:pt x="61" y="209"/>
                      </a:cubicBezTo>
                      <a:cubicBezTo>
                        <a:pt x="62" y="210"/>
                        <a:pt x="64" y="212"/>
                        <a:pt x="64" y="214"/>
                      </a:cubicBezTo>
                      <a:cubicBezTo>
                        <a:pt x="64" y="216"/>
                        <a:pt x="61" y="219"/>
                        <a:pt x="62" y="220"/>
                      </a:cubicBezTo>
                      <a:cubicBezTo>
                        <a:pt x="63" y="221"/>
                        <a:pt x="63" y="222"/>
                        <a:pt x="64" y="224"/>
                      </a:cubicBezTo>
                      <a:cubicBezTo>
                        <a:pt x="66" y="225"/>
                        <a:pt x="66" y="228"/>
                        <a:pt x="66" y="228"/>
                      </a:cubicBezTo>
                      <a:cubicBezTo>
                        <a:pt x="66" y="228"/>
                        <a:pt x="66" y="229"/>
                        <a:pt x="66" y="230"/>
                      </a:cubicBezTo>
                      <a:cubicBezTo>
                        <a:pt x="66" y="232"/>
                        <a:pt x="66" y="233"/>
                        <a:pt x="67" y="234"/>
                      </a:cubicBezTo>
                      <a:cubicBezTo>
                        <a:pt x="69" y="235"/>
                        <a:pt x="70" y="235"/>
                        <a:pt x="70" y="234"/>
                      </a:cubicBezTo>
                      <a:cubicBezTo>
                        <a:pt x="71" y="233"/>
                        <a:pt x="75" y="231"/>
                        <a:pt x="77" y="231"/>
                      </a:cubicBezTo>
                      <a:cubicBezTo>
                        <a:pt x="79" y="231"/>
                        <a:pt x="81" y="231"/>
                        <a:pt x="83" y="230"/>
                      </a:cubicBezTo>
                      <a:cubicBezTo>
                        <a:pt x="85" y="228"/>
                        <a:pt x="89" y="224"/>
                        <a:pt x="90" y="223"/>
                      </a:cubicBezTo>
                      <a:cubicBezTo>
                        <a:pt x="91" y="221"/>
                        <a:pt x="94" y="219"/>
                        <a:pt x="94" y="218"/>
                      </a:cubicBezTo>
                      <a:cubicBezTo>
                        <a:pt x="93" y="216"/>
                        <a:pt x="92" y="214"/>
                        <a:pt x="93" y="214"/>
                      </a:cubicBezTo>
                      <a:cubicBezTo>
                        <a:pt x="94" y="213"/>
                        <a:pt x="98" y="212"/>
                        <a:pt x="98" y="211"/>
                      </a:cubicBezTo>
                      <a:cubicBezTo>
                        <a:pt x="99" y="210"/>
                        <a:pt x="98" y="206"/>
                        <a:pt x="98" y="205"/>
                      </a:cubicBezTo>
                      <a:cubicBezTo>
                        <a:pt x="98" y="204"/>
                        <a:pt x="99" y="202"/>
                        <a:pt x="100" y="200"/>
                      </a:cubicBezTo>
                      <a:cubicBezTo>
                        <a:pt x="101" y="198"/>
                        <a:pt x="104" y="196"/>
                        <a:pt x="105" y="195"/>
                      </a:cubicBezTo>
                      <a:cubicBezTo>
                        <a:pt x="105" y="195"/>
                        <a:pt x="108" y="192"/>
                        <a:pt x="108" y="190"/>
                      </a:cubicBezTo>
                      <a:cubicBezTo>
                        <a:pt x="109" y="187"/>
                        <a:pt x="108" y="184"/>
                        <a:pt x="109" y="183"/>
                      </a:cubicBezTo>
                      <a:cubicBezTo>
                        <a:pt x="109" y="182"/>
                        <a:pt x="109" y="181"/>
                        <a:pt x="108" y="179"/>
                      </a:cubicBezTo>
                      <a:cubicBezTo>
                        <a:pt x="107" y="178"/>
                        <a:pt x="107" y="174"/>
                        <a:pt x="107" y="174"/>
                      </a:cubicBezTo>
                      <a:cubicBezTo>
                        <a:pt x="106" y="173"/>
                        <a:pt x="107" y="168"/>
                        <a:pt x="108" y="168"/>
                      </a:cubicBezTo>
                      <a:cubicBezTo>
                        <a:pt x="109" y="167"/>
                        <a:pt x="111" y="163"/>
                        <a:pt x="112" y="162"/>
                      </a:cubicBezTo>
                      <a:cubicBezTo>
                        <a:pt x="113" y="160"/>
                        <a:pt x="116" y="154"/>
                        <a:pt x="117" y="154"/>
                      </a:cubicBezTo>
                      <a:cubicBezTo>
                        <a:pt x="119" y="153"/>
                        <a:pt x="121" y="150"/>
                        <a:pt x="121" y="149"/>
                      </a:cubicBezTo>
                      <a:cubicBezTo>
                        <a:pt x="121" y="147"/>
                        <a:pt x="125" y="140"/>
                        <a:pt x="125" y="139"/>
                      </a:cubicBezTo>
                      <a:cubicBezTo>
                        <a:pt x="125" y="138"/>
                        <a:pt x="126" y="133"/>
                        <a:pt x="126" y="132"/>
                      </a:cubicBezTo>
                      <a:cubicBezTo>
                        <a:pt x="125" y="131"/>
                        <a:pt x="121" y="134"/>
                        <a:pt x="120" y="134"/>
                      </a:cubicBezTo>
                      <a:cubicBezTo>
                        <a:pt x="119" y="134"/>
                        <a:pt x="118" y="136"/>
                        <a:pt x="116" y="136"/>
                      </a:cubicBezTo>
                      <a:cubicBezTo>
                        <a:pt x="114" y="136"/>
                        <a:pt x="115" y="133"/>
                        <a:pt x="114" y="132"/>
                      </a:cubicBezTo>
                      <a:cubicBezTo>
                        <a:pt x="114" y="131"/>
                        <a:pt x="112" y="127"/>
                        <a:pt x="112" y="126"/>
                      </a:cubicBezTo>
                      <a:cubicBezTo>
                        <a:pt x="111" y="126"/>
                        <a:pt x="110" y="124"/>
                        <a:pt x="109" y="122"/>
                      </a:cubicBezTo>
                      <a:cubicBezTo>
                        <a:pt x="108" y="119"/>
                        <a:pt x="106" y="118"/>
                        <a:pt x="104" y="116"/>
                      </a:cubicBezTo>
                      <a:cubicBezTo>
                        <a:pt x="103" y="114"/>
                        <a:pt x="105" y="109"/>
                        <a:pt x="103" y="106"/>
                      </a:cubicBezTo>
                      <a:cubicBezTo>
                        <a:pt x="102" y="103"/>
                        <a:pt x="101" y="100"/>
                        <a:pt x="100" y="97"/>
                      </a:cubicBezTo>
                      <a:cubicBezTo>
                        <a:pt x="100" y="97"/>
                        <a:pt x="100" y="96"/>
                        <a:pt x="99" y="95"/>
                      </a:cubicBezTo>
                      <a:cubicBezTo>
                        <a:pt x="101" y="95"/>
                        <a:pt x="103" y="94"/>
                        <a:pt x="103" y="95"/>
                      </a:cubicBezTo>
                      <a:cubicBezTo>
                        <a:pt x="103" y="97"/>
                        <a:pt x="105" y="100"/>
                        <a:pt x="105" y="102"/>
                      </a:cubicBezTo>
                      <a:cubicBezTo>
                        <a:pt x="105" y="104"/>
                        <a:pt x="107" y="103"/>
                        <a:pt x="107" y="105"/>
                      </a:cubicBezTo>
                      <a:cubicBezTo>
                        <a:pt x="107" y="107"/>
                        <a:pt x="108" y="112"/>
                        <a:pt x="109" y="112"/>
                      </a:cubicBezTo>
                      <a:cubicBezTo>
                        <a:pt x="109" y="113"/>
                        <a:pt x="112" y="116"/>
                        <a:pt x="112" y="117"/>
                      </a:cubicBezTo>
                      <a:cubicBezTo>
                        <a:pt x="113" y="118"/>
                        <a:pt x="113" y="120"/>
                        <a:pt x="113" y="123"/>
                      </a:cubicBezTo>
                      <a:cubicBezTo>
                        <a:pt x="114" y="126"/>
                        <a:pt x="114" y="129"/>
                        <a:pt x="115" y="130"/>
                      </a:cubicBezTo>
                      <a:cubicBezTo>
                        <a:pt x="116" y="131"/>
                        <a:pt x="120" y="129"/>
                        <a:pt x="120" y="128"/>
                      </a:cubicBezTo>
                      <a:cubicBezTo>
                        <a:pt x="121" y="128"/>
                        <a:pt x="125" y="125"/>
                        <a:pt x="126" y="125"/>
                      </a:cubicBezTo>
                      <a:cubicBezTo>
                        <a:pt x="127" y="124"/>
                        <a:pt x="127" y="123"/>
                        <a:pt x="129" y="122"/>
                      </a:cubicBezTo>
                      <a:cubicBezTo>
                        <a:pt x="131" y="122"/>
                        <a:pt x="132" y="120"/>
                        <a:pt x="133" y="118"/>
                      </a:cubicBezTo>
                      <a:cubicBezTo>
                        <a:pt x="134" y="117"/>
                        <a:pt x="135" y="113"/>
                        <a:pt x="136" y="112"/>
                      </a:cubicBezTo>
                      <a:cubicBezTo>
                        <a:pt x="136" y="111"/>
                        <a:pt x="137" y="110"/>
                        <a:pt x="136" y="108"/>
                      </a:cubicBezTo>
                      <a:cubicBezTo>
                        <a:pt x="136" y="107"/>
                        <a:pt x="134" y="105"/>
                        <a:pt x="133" y="105"/>
                      </a:cubicBezTo>
                      <a:cubicBezTo>
                        <a:pt x="132" y="104"/>
                        <a:pt x="132" y="102"/>
                        <a:pt x="132" y="102"/>
                      </a:cubicBezTo>
                      <a:cubicBezTo>
                        <a:pt x="131" y="102"/>
                        <a:pt x="131" y="103"/>
                        <a:pt x="130" y="104"/>
                      </a:cubicBezTo>
                      <a:cubicBezTo>
                        <a:pt x="129" y="105"/>
                        <a:pt x="128" y="107"/>
                        <a:pt x="127" y="106"/>
                      </a:cubicBezTo>
                      <a:cubicBezTo>
                        <a:pt x="127" y="106"/>
                        <a:pt x="128" y="105"/>
                        <a:pt x="126" y="103"/>
                      </a:cubicBezTo>
                      <a:cubicBezTo>
                        <a:pt x="125" y="102"/>
                        <a:pt x="125" y="101"/>
                        <a:pt x="125" y="100"/>
                      </a:cubicBezTo>
                      <a:cubicBezTo>
                        <a:pt x="125" y="99"/>
                        <a:pt x="122" y="96"/>
                        <a:pt x="122" y="94"/>
                      </a:cubicBezTo>
                      <a:cubicBezTo>
                        <a:pt x="121" y="92"/>
                        <a:pt x="123" y="90"/>
                        <a:pt x="124" y="91"/>
                      </a:cubicBezTo>
                      <a:cubicBezTo>
                        <a:pt x="125" y="93"/>
                        <a:pt x="125" y="96"/>
                        <a:pt x="127" y="97"/>
                      </a:cubicBezTo>
                      <a:cubicBezTo>
                        <a:pt x="128" y="98"/>
                        <a:pt x="129" y="100"/>
                        <a:pt x="130" y="101"/>
                      </a:cubicBezTo>
                      <a:cubicBezTo>
                        <a:pt x="131" y="101"/>
                        <a:pt x="132" y="99"/>
                        <a:pt x="133" y="99"/>
                      </a:cubicBezTo>
                      <a:cubicBezTo>
                        <a:pt x="133" y="99"/>
                        <a:pt x="134" y="103"/>
                        <a:pt x="135" y="103"/>
                      </a:cubicBezTo>
                      <a:cubicBezTo>
                        <a:pt x="136" y="104"/>
                        <a:pt x="139" y="104"/>
                        <a:pt x="139" y="104"/>
                      </a:cubicBezTo>
                      <a:cubicBezTo>
                        <a:pt x="140" y="104"/>
                        <a:pt x="142" y="105"/>
                        <a:pt x="142" y="104"/>
                      </a:cubicBezTo>
                      <a:cubicBezTo>
                        <a:pt x="142" y="103"/>
                        <a:pt x="146" y="101"/>
                        <a:pt x="146" y="101"/>
                      </a:cubicBezTo>
                      <a:cubicBezTo>
                        <a:pt x="146" y="101"/>
                        <a:pt x="146" y="100"/>
                        <a:pt x="146" y="98"/>
                      </a:cubicBezTo>
                      <a:cubicBezTo>
                        <a:pt x="140" y="67"/>
                        <a:pt x="124" y="39"/>
                        <a:pt x="103" y="18"/>
                      </a:cubicBezTo>
                      <a:cubicBezTo>
                        <a:pt x="102" y="18"/>
                        <a:pt x="102" y="18"/>
                        <a:pt x="101" y="17"/>
                      </a:cubicBezTo>
                      <a:cubicBezTo>
                        <a:pt x="99" y="16"/>
                        <a:pt x="99" y="16"/>
                        <a:pt x="99" y="17"/>
                      </a:cubicBezTo>
                      <a:cubicBezTo>
                        <a:pt x="98" y="17"/>
                        <a:pt x="97" y="18"/>
                        <a:pt x="96" y="17"/>
                      </a:cubicBezTo>
                      <a:cubicBezTo>
                        <a:pt x="96" y="15"/>
                        <a:pt x="96" y="15"/>
                        <a:pt x="95" y="14"/>
                      </a:cubicBezTo>
                      <a:cubicBezTo>
                        <a:pt x="94" y="13"/>
                        <a:pt x="95" y="13"/>
                        <a:pt x="96" y="13"/>
                      </a:cubicBezTo>
                      <a:cubicBezTo>
                        <a:pt x="97" y="14"/>
                        <a:pt x="98" y="14"/>
                        <a:pt x="99" y="14"/>
                      </a:cubicBezTo>
                      <a:cubicBezTo>
                        <a:pt x="95" y="11"/>
                        <a:pt x="92" y="8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6" y="5"/>
                        <a:pt x="78" y="0"/>
                        <a:pt x="74" y="1"/>
                      </a:cubicBezTo>
                      <a:close/>
                      <a:moveTo>
                        <a:pt x="99" y="159"/>
                      </a:moveTo>
                      <a:cubicBezTo>
                        <a:pt x="100" y="160"/>
                        <a:pt x="98" y="165"/>
                        <a:pt x="96" y="165"/>
                      </a:cubicBezTo>
                      <a:cubicBezTo>
                        <a:pt x="95" y="165"/>
                        <a:pt x="96" y="160"/>
                        <a:pt x="96" y="159"/>
                      </a:cubicBezTo>
                      <a:cubicBezTo>
                        <a:pt x="97" y="158"/>
                        <a:pt x="99" y="158"/>
                        <a:pt x="99" y="159"/>
                      </a:cubicBezTo>
                      <a:close/>
                      <a:moveTo>
                        <a:pt x="118" y="56"/>
                      </a:moveTo>
                      <a:cubicBezTo>
                        <a:pt x="119" y="55"/>
                        <a:pt x="121" y="57"/>
                        <a:pt x="122" y="56"/>
                      </a:cubicBezTo>
                      <a:cubicBezTo>
                        <a:pt x="123" y="56"/>
                        <a:pt x="124" y="55"/>
                        <a:pt x="124" y="54"/>
                      </a:cubicBezTo>
                      <a:cubicBezTo>
                        <a:pt x="125" y="54"/>
                        <a:pt x="127" y="55"/>
                        <a:pt x="127" y="56"/>
                      </a:cubicBezTo>
                      <a:cubicBezTo>
                        <a:pt x="128" y="57"/>
                        <a:pt x="129" y="59"/>
                        <a:pt x="129" y="60"/>
                      </a:cubicBezTo>
                      <a:cubicBezTo>
                        <a:pt x="128" y="60"/>
                        <a:pt x="126" y="60"/>
                        <a:pt x="126" y="59"/>
                      </a:cubicBezTo>
                      <a:cubicBezTo>
                        <a:pt x="125" y="58"/>
                        <a:pt x="123" y="59"/>
                        <a:pt x="123" y="61"/>
                      </a:cubicBezTo>
                      <a:cubicBezTo>
                        <a:pt x="123" y="63"/>
                        <a:pt x="124" y="62"/>
                        <a:pt x="124" y="62"/>
                      </a:cubicBezTo>
                      <a:cubicBezTo>
                        <a:pt x="125" y="63"/>
                        <a:pt x="125" y="64"/>
                        <a:pt x="126" y="66"/>
                      </a:cubicBezTo>
                      <a:cubicBezTo>
                        <a:pt x="126" y="67"/>
                        <a:pt x="127" y="66"/>
                        <a:pt x="128" y="67"/>
                      </a:cubicBezTo>
                      <a:cubicBezTo>
                        <a:pt x="128" y="68"/>
                        <a:pt x="126" y="69"/>
                        <a:pt x="127" y="70"/>
                      </a:cubicBezTo>
                      <a:cubicBezTo>
                        <a:pt x="128" y="72"/>
                        <a:pt x="129" y="76"/>
                        <a:pt x="129" y="77"/>
                      </a:cubicBezTo>
                      <a:cubicBezTo>
                        <a:pt x="129" y="78"/>
                        <a:pt x="127" y="78"/>
                        <a:pt x="126" y="78"/>
                      </a:cubicBezTo>
                      <a:cubicBezTo>
                        <a:pt x="125" y="78"/>
                        <a:pt x="122" y="76"/>
                        <a:pt x="122" y="76"/>
                      </a:cubicBezTo>
                      <a:cubicBezTo>
                        <a:pt x="121" y="75"/>
                        <a:pt x="120" y="71"/>
                        <a:pt x="121" y="71"/>
                      </a:cubicBezTo>
                      <a:cubicBezTo>
                        <a:pt x="122" y="71"/>
                        <a:pt x="122" y="71"/>
                        <a:pt x="124" y="69"/>
                      </a:cubicBezTo>
                      <a:cubicBezTo>
                        <a:pt x="125" y="68"/>
                        <a:pt x="122" y="67"/>
                        <a:pt x="121" y="66"/>
                      </a:cubicBezTo>
                      <a:cubicBezTo>
                        <a:pt x="120" y="66"/>
                        <a:pt x="118" y="62"/>
                        <a:pt x="117" y="60"/>
                      </a:cubicBezTo>
                      <a:cubicBezTo>
                        <a:pt x="117" y="59"/>
                        <a:pt x="117" y="57"/>
                        <a:pt x="118" y="56"/>
                      </a:cubicBezTo>
                      <a:close/>
                      <a:moveTo>
                        <a:pt x="94" y="25"/>
                      </a:moveTo>
                      <a:cubicBezTo>
                        <a:pt x="93" y="26"/>
                        <a:pt x="89" y="24"/>
                        <a:pt x="89" y="23"/>
                      </a:cubicBezTo>
                      <a:cubicBezTo>
                        <a:pt x="90" y="20"/>
                        <a:pt x="94" y="24"/>
                        <a:pt x="94" y="25"/>
                      </a:cubicBezTo>
                      <a:close/>
                      <a:moveTo>
                        <a:pt x="91" y="54"/>
                      </a:moveTo>
                      <a:cubicBezTo>
                        <a:pt x="92" y="53"/>
                        <a:pt x="93" y="53"/>
                        <a:pt x="94" y="53"/>
                      </a:cubicBezTo>
                      <a:cubicBezTo>
                        <a:pt x="95" y="53"/>
                        <a:pt x="97" y="57"/>
                        <a:pt x="97" y="58"/>
                      </a:cubicBezTo>
                      <a:cubicBezTo>
                        <a:pt x="98" y="59"/>
                        <a:pt x="99" y="57"/>
                        <a:pt x="99" y="57"/>
                      </a:cubicBezTo>
                      <a:cubicBezTo>
                        <a:pt x="100" y="57"/>
                        <a:pt x="101" y="56"/>
                        <a:pt x="101" y="55"/>
                      </a:cubicBezTo>
                      <a:cubicBezTo>
                        <a:pt x="101" y="54"/>
                        <a:pt x="102" y="54"/>
                        <a:pt x="103" y="54"/>
                      </a:cubicBezTo>
                      <a:cubicBezTo>
                        <a:pt x="105" y="54"/>
                        <a:pt x="104" y="55"/>
                        <a:pt x="103" y="55"/>
                      </a:cubicBezTo>
                      <a:cubicBezTo>
                        <a:pt x="102" y="56"/>
                        <a:pt x="102" y="57"/>
                        <a:pt x="104" y="57"/>
                      </a:cubicBezTo>
                      <a:cubicBezTo>
                        <a:pt x="106" y="58"/>
                        <a:pt x="107" y="60"/>
                        <a:pt x="109" y="62"/>
                      </a:cubicBezTo>
                      <a:cubicBezTo>
                        <a:pt x="111" y="63"/>
                        <a:pt x="111" y="66"/>
                        <a:pt x="110" y="66"/>
                      </a:cubicBezTo>
                      <a:cubicBezTo>
                        <a:pt x="109" y="67"/>
                        <a:pt x="106" y="67"/>
                        <a:pt x="105" y="66"/>
                      </a:cubicBezTo>
                      <a:cubicBezTo>
                        <a:pt x="104" y="66"/>
                        <a:pt x="102" y="64"/>
                        <a:pt x="100" y="64"/>
                      </a:cubicBezTo>
                      <a:cubicBezTo>
                        <a:pt x="98" y="63"/>
                        <a:pt x="96" y="63"/>
                        <a:pt x="95" y="64"/>
                      </a:cubicBezTo>
                      <a:cubicBezTo>
                        <a:pt x="95" y="66"/>
                        <a:pt x="92" y="65"/>
                        <a:pt x="91" y="65"/>
                      </a:cubicBezTo>
                      <a:cubicBezTo>
                        <a:pt x="90" y="65"/>
                        <a:pt x="89" y="67"/>
                        <a:pt x="88" y="66"/>
                      </a:cubicBezTo>
                      <a:cubicBezTo>
                        <a:pt x="88" y="66"/>
                        <a:pt x="89" y="62"/>
                        <a:pt x="88" y="62"/>
                      </a:cubicBezTo>
                      <a:cubicBezTo>
                        <a:pt x="87" y="62"/>
                        <a:pt x="88" y="59"/>
                        <a:pt x="89" y="59"/>
                      </a:cubicBezTo>
                      <a:cubicBezTo>
                        <a:pt x="90" y="58"/>
                        <a:pt x="91" y="56"/>
                        <a:pt x="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sḷîḍè">
                  <a:extLst>
                    <a:ext uri="{FF2B5EF4-FFF2-40B4-BE49-F238E27FC236}">
                      <a16:creationId xmlns:a16="http://schemas.microsoft.com/office/drawing/2014/main" xmlns="" id="{9A733901-DB5A-44E3-AA24-1FC329723D26}"/>
                    </a:ext>
                  </a:extLst>
                </p:cNvPr>
                <p:cNvSpPr/>
                <p:nvPr/>
              </p:nvSpPr>
              <p:spPr bwMode="auto">
                <a:xfrm>
                  <a:off x="6604624" y="4184858"/>
                  <a:ext cx="22901" cy="30535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4 h 4"/>
                    <a:gd name="T4" fmla="*/ 1 w 3"/>
                    <a:gd name="T5" fmla="*/ 2 h 4"/>
                    <a:gd name="T6" fmla="*/ 0 w 3"/>
                    <a:gd name="T7" fmla="*/ 0 h 4"/>
                    <a:gd name="T8" fmla="*/ 0 w 3"/>
                    <a:gd name="T9" fmla="*/ 0 h 4"/>
                    <a:gd name="T10" fmla="*/ 0 w 3"/>
                    <a:gd name="T11" fmla="*/ 1 h 4"/>
                    <a:gd name="T12" fmla="*/ 1 w 3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2" y="4"/>
                        <a:pt x="1" y="2"/>
                        <a:pt x="1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Sľîḑè">
                  <a:extLst>
                    <a:ext uri="{FF2B5EF4-FFF2-40B4-BE49-F238E27FC236}">
                      <a16:creationId xmlns:a16="http://schemas.microsoft.com/office/drawing/2014/main" xmlns="" id="{BAECF8DB-4DE8-4979-9CB3-1A0BAC5CC258}"/>
                    </a:ext>
                  </a:extLst>
                </p:cNvPr>
                <p:cNvSpPr/>
                <p:nvPr/>
              </p:nvSpPr>
              <p:spPr>
                <a:xfrm>
                  <a:off x="4359424" y="4920678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śḷíḓé">
                  <a:extLst>
                    <a:ext uri="{FF2B5EF4-FFF2-40B4-BE49-F238E27FC236}">
                      <a16:creationId xmlns:a16="http://schemas.microsoft.com/office/drawing/2014/main" xmlns="" id="{0B894482-6C69-4CF8-82D3-45F05FF83D8A}"/>
                    </a:ext>
                  </a:extLst>
                </p:cNvPr>
                <p:cNvSpPr/>
                <p:nvPr/>
              </p:nvSpPr>
              <p:spPr>
                <a:xfrm>
                  <a:off x="4875327" y="3692215"/>
                  <a:ext cx="152400" cy="1524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slîḑé">
                  <a:extLst>
                    <a:ext uri="{FF2B5EF4-FFF2-40B4-BE49-F238E27FC236}">
                      <a16:creationId xmlns:a16="http://schemas.microsoft.com/office/drawing/2014/main" xmlns="" id="{5F0DCC2A-F8CE-4394-9251-7D49CC693C25}"/>
                    </a:ext>
                  </a:extLst>
                </p:cNvPr>
                <p:cNvSpPr/>
                <p:nvPr/>
              </p:nvSpPr>
              <p:spPr>
                <a:xfrm>
                  <a:off x="7183969" y="3692215"/>
                  <a:ext cx="152400" cy="1524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ŝľíḑé">
              <a:extLst>
                <a:ext uri="{FF2B5EF4-FFF2-40B4-BE49-F238E27FC236}">
                  <a16:creationId xmlns:a16="http://schemas.microsoft.com/office/drawing/2014/main" xmlns="" id="{D355F540-DC27-4C8A-A7E7-19EA7E340A08}"/>
                </a:ext>
              </a:extLst>
            </p:cNvPr>
            <p:cNvSpPr/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îšļíḋe">
              <a:extLst>
                <a:ext uri="{FF2B5EF4-FFF2-40B4-BE49-F238E27FC236}">
                  <a16:creationId xmlns:a16="http://schemas.microsoft.com/office/drawing/2014/main" xmlns="" id="{A48EE152-0E94-4885-BEE1-8D71F9689476}"/>
                </a:ext>
              </a:extLst>
            </p:cNvPr>
            <p:cNvSpPr/>
            <p:nvPr/>
          </p:nvSpPr>
          <p:spPr bwMode="auto">
            <a:xfrm>
              <a:off x="8068871" y="4490469"/>
              <a:ext cx="969171" cy="9683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îŝļîḑè">
              <a:extLst>
                <a:ext uri="{FF2B5EF4-FFF2-40B4-BE49-F238E27FC236}">
                  <a16:creationId xmlns:a16="http://schemas.microsoft.com/office/drawing/2014/main" xmlns="" id="{22CA7930-FCC4-440F-9CD1-E9EA1C2F53B5}"/>
                </a:ext>
              </a:extLst>
            </p:cNvPr>
            <p:cNvGrpSpPr/>
            <p:nvPr/>
          </p:nvGrpSpPr>
          <p:grpSpPr>
            <a:xfrm>
              <a:off x="8208456" y="4777571"/>
              <a:ext cx="693170" cy="394171"/>
              <a:chOff x="279400" y="-1397000"/>
              <a:chExt cx="1387475" cy="788988"/>
            </a:xfrm>
          </p:grpSpPr>
          <p:sp>
            <p:nvSpPr>
              <p:cNvPr id="54" name="íSlíḑè">
                <a:extLst>
                  <a:ext uri="{FF2B5EF4-FFF2-40B4-BE49-F238E27FC236}">
                    <a16:creationId xmlns:a16="http://schemas.microsoft.com/office/drawing/2014/main" xmlns="" id="{F8A631D3-2755-4567-9FAA-F662DBDD0844}"/>
                  </a:ext>
                </a:extLst>
              </p:cNvPr>
              <p:cNvSpPr/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ṥḻîḓè">
                <a:extLst>
                  <a:ext uri="{FF2B5EF4-FFF2-40B4-BE49-F238E27FC236}">
                    <a16:creationId xmlns:a16="http://schemas.microsoft.com/office/drawing/2014/main" xmlns="" id="{EDD763F4-2637-41A2-98FC-9E0B81EF7273}"/>
                  </a:ext>
                </a:extLst>
              </p:cNvPr>
              <p:cNvSpPr/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šļíḍê">
                <a:extLst>
                  <a:ext uri="{FF2B5EF4-FFF2-40B4-BE49-F238E27FC236}">
                    <a16:creationId xmlns:a16="http://schemas.microsoft.com/office/drawing/2014/main" xmlns="" id="{A69A104F-A30F-41EC-A4E3-C58BF0CCD806}"/>
                  </a:ext>
                </a:extLst>
              </p:cNvPr>
              <p:cNvSpPr/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ṥļiḑé">
                <a:extLst>
                  <a:ext uri="{FF2B5EF4-FFF2-40B4-BE49-F238E27FC236}">
                    <a16:creationId xmlns:a16="http://schemas.microsoft.com/office/drawing/2014/main" xmlns="" id="{C20DD84C-6B32-41E7-A6AF-B87F2C54BF59}"/>
                  </a:ext>
                </a:extLst>
              </p:cNvPr>
              <p:cNvSpPr/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iS1ïdé">
              <a:extLst>
                <a:ext uri="{FF2B5EF4-FFF2-40B4-BE49-F238E27FC236}">
                  <a16:creationId xmlns:a16="http://schemas.microsoft.com/office/drawing/2014/main" xmlns="" id="{BAF36172-2BBD-4659-9F2A-795499272941}"/>
                </a:ext>
              </a:extLst>
            </p:cNvPr>
            <p:cNvGrpSpPr/>
            <p:nvPr/>
          </p:nvGrpSpPr>
          <p:grpSpPr>
            <a:xfrm>
              <a:off x="7417211" y="2809237"/>
              <a:ext cx="969171" cy="971549"/>
              <a:chOff x="7204075" y="-1846263"/>
              <a:chExt cx="1939925" cy="1944688"/>
            </a:xfrm>
          </p:grpSpPr>
          <p:sp>
            <p:nvSpPr>
              <p:cNvPr id="47" name="ïṩľîdé">
                <a:extLst>
                  <a:ext uri="{FF2B5EF4-FFF2-40B4-BE49-F238E27FC236}">
                    <a16:creationId xmlns:a16="http://schemas.microsoft.com/office/drawing/2014/main" xmlns="" id="{BBCBE8CA-2E97-4CC9-BD9C-5829FA158207}"/>
                  </a:ext>
                </a:extLst>
              </p:cNvPr>
              <p:cNvSpPr/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48" name="iṩliḍê">
                <a:extLst>
                  <a:ext uri="{FF2B5EF4-FFF2-40B4-BE49-F238E27FC236}">
                    <a16:creationId xmlns:a16="http://schemas.microsoft.com/office/drawing/2014/main" xmlns="" id="{48072245-1785-465A-91EC-6D93F407FD0A}"/>
                  </a:ext>
                </a:extLst>
              </p:cNvPr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49" name="ïş1îdé">
                  <a:extLst>
                    <a:ext uri="{FF2B5EF4-FFF2-40B4-BE49-F238E27FC236}">
                      <a16:creationId xmlns:a16="http://schemas.microsoft.com/office/drawing/2014/main" xmlns="" id="{61EFB706-F3BD-4383-B7BE-051EEEF7CCA7}"/>
                    </a:ext>
                  </a:extLst>
                </p:cNvPr>
                <p:cNvSpPr/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ṡļîḍê">
                  <a:extLst>
                    <a:ext uri="{FF2B5EF4-FFF2-40B4-BE49-F238E27FC236}">
                      <a16:creationId xmlns:a16="http://schemas.microsoft.com/office/drawing/2014/main" xmlns="" id="{3D63B47A-FFF2-47E2-BA0E-4B6C066A3C11}"/>
                    </a:ext>
                  </a:extLst>
                </p:cNvPr>
                <p:cNvSpPr/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ṩḻiḑé">
                  <a:extLst>
                    <a:ext uri="{FF2B5EF4-FFF2-40B4-BE49-F238E27FC236}">
                      <a16:creationId xmlns:a16="http://schemas.microsoft.com/office/drawing/2014/main" xmlns="" id="{235F643C-6270-406B-BA2C-4F6FC848AA56}"/>
                    </a:ext>
                  </a:extLst>
                </p:cNvPr>
                <p:cNvSpPr/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ļîḍé">
                  <a:extLst>
                    <a:ext uri="{FF2B5EF4-FFF2-40B4-BE49-F238E27FC236}">
                      <a16:creationId xmlns:a16="http://schemas.microsoft.com/office/drawing/2014/main" xmlns="" id="{02C40F92-1311-4CC4-A49A-4C154D08A4E7}"/>
                    </a:ext>
                  </a:extLst>
                </p:cNvPr>
                <p:cNvSpPr/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$ľîḑe">
                  <a:extLst>
                    <a:ext uri="{FF2B5EF4-FFF2-40B4-BE49-F238E27FC236}">
                      <a16:creationId xmlns:a16="http://schemas.microsoft.com/office/drawing/2014/main" xmlns="" id="{04AD502C-8C03-4C4C-8775-ABE2BE9C719A}"/>
                    </a:ext>
                  </a:extLst>
                </p:cNvPr>
                <p:cNvSpPr/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šḻîḓe">
              <a:extLst>
                <a:ext uri="{FF2B5EF4-FFF2-40B4-BE49-F238E27FC236}">
                  <a16:creationId xmlns:a16="http://schemas.microsoft.com/office/drawing/2014/main" xmlns="" id="{B5F2C9E5-58C3-4C52-99DE-3383EDA32F49}"/>
                </a:ext>
              </a:extLst>
            </p:cNvPr>
            <p:cNvGrpSpPr/>
            <p:nvPr/>
          </p:nvGrpSpPr>
          <p:grpSpPr>
            <a:xfrm>
              <a:off x="5617397" y="2082706"/>
              <a:ext cx="966792" cy="971549"/>
              <a:chOff x="5137150" y="-1846263"/>
              <a:chExt cx="1935163" cy="1944688"/>
            </a:xfrm>
          </p:grpSpPr>
          <p:sp>
            <p:nvSpPr>
              <p:cNvPr id="38" name="iṥľiďê">
                <a:extLst>
                  <a:ext uri="{FF2B5EF4-FFF2-40B4-BE49-F238E27FC236}">
                    <a16:creationId xmlns:a16="http://schemas.microsoft.com/office/drawing/2014/main" xmlns="" id="{502051AA-8152-4EB0-9298-6587CEBC8CD9}"/>
                  </a:ext>
                </a:extLst>
              </p:cNvPr>
              <p:cNvSpPr/>
              <p:nvPr/>
            </p:nvSpPr>
            <p:spPr bwMode="auto">
              <a:xfrm>
                <a:off x="5137150" y="-1846263"/>
                <a:ext cx="1935163" cy="194468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9" name="ïşľiďè">
                <a:extLst>
                  <a:ext uri="{FF2B5EF4-FFF2-40B4-BE49-F238E27FC236}">
                    <a16:creationId xmlns:a16="http://schemas.microsoft.com/office/drawing/2014/main" xmlns="" id="{5890E48E-61E6-441B-A71B-8AD3F0C529E8}"/>
                  </a:ext>
                </a:extLst>
              </p:cNvPr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40" name="í$ḻïḋê">
                  <a:extLst>
                    <a:ext uri="{FF2B5EF4-FFF2-40B4-BE49-F238E27FC236}">
                      <a16:creationId xmlns:a16="http://schemas.microsoft.com/office/drawing/2014/main" xmlns="" id="{83807922-67D2-41CB-A354-28ECE92C590D}"/>
                    </a:ext>
                  </a:extLst>
                </p:cNvPr>
                <p:cNvSpPr/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$1îḍe">
                  <a:extLst>
                    <a:ext uri="{FF2B5EF4-FFF2-40B4-BE49-F238E27FC236}">
                      <a16:creationId xmlns:a16="http://schemas.microsoft.com/office/drawing/2014/main" xmlns="" id="{777EAC00-967A-46DE-AE62-7BE4373205ED}"/>
                    </a:ext>
                  </a:extLst>
                </p:cNvPr>
                <p:cNvSpPr/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ḻîḑe">
                  <a:extLst>
                    <a:ext uri="{FF2B5EF4-FFF2-40B4-BE49-F238E27FC236}">
                      <a16:creationId xmlns:a16="http://schemas.microsoft.com/office/drawing/2014/main" xmlns="" id="{2381E42F-4167-42CE-B8E3-A9C7B597A041}"/>
                    </a:ext>
                  </a:extLst>
                </p:cNvPr>
                <p:cNvSpPr/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isļíďê">
                  <a:extLst>
                    <a:ext uri="{FF2B5EF4-FFF2-40B4-BE49-F238E27FC236}">
                      <a16:creationId xmlns:a16="http://schemas.microsoft.com/office/drawing/2014/main" xmlns="" id="{23D28CB3-EE70-4FDC-99DF-AD8DFED9402E}"/>
                    </a:ext>
                  </a:extLst>
                </p:cNvPr>
                <p:cNvSpPr/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ṣḷíḓê">
                  <a:extLst>
                    <a:ext uri="{FF2B5EF4-FFF2-40B4-BE49-F238E27FC236}">
                      <a16:creationId xmlns:a16="http://schemas.microsoft.com/office/drawing/2014/main" xmlns="" id="{0AB8B2AF-A0F8-4763-9C56-E544262BF915}"/>
                    </a:ext>
                  </a:extLst>
                </p:cNvPr>
                <p:cNvSpPr/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ṡļiḓè">
                  <a:extLst>
                    <a:ext uri="{FF2B5EF4-FFF2-40B4-BE49-F238E27FC236}">
                      <a16:creationId xmlns:a16="http://schemas.microsoft.com/office/drawing/2014/main" xmlns="" id="{1304A6DF-0007-4CAD-B839-3B0D5112AFC2}"/>
                    </a:ext>
                  </a:extLst>
                </p:cNvPr>
                <p:cNvSpPr/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sḻîḍe">
                  <a:extLst>
                    <a:ext uri="{FF2B5EF4-FFF2-40B4-BE49-F238E27FC236}">
                      <a16:creationId xmlns:a16="http://schemas.microsoft.com/office/drawing/2014/main" xmlns="" id="{89330A00-6C20-4428-8823-DC08D29EC904}"/>
                    </a:ext>
                  </a:extLst>
                </p:cNvPr>
                <p:cNvSpPr/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sļíďè">
              <a:extLst>
                <a:ext uri="{FF2B5EF4-FFF2-40B4-BE49-F238E27FC236}">
                  <a16:creationId xmlns:a16="http://schemas.microsoft.com/office/drawing/2014/main" xmlns="" id="{6541A435-C0B7-444A-8DE9-964F68CAB9C4}"/>
                </a:ext>
              </a:extLst>
            </p:cNvPr>
            <p:cNvGrpSpPr/>
            <p:nvPr/>
          </p:nvGrpSpPr>
          <p:grpSpPr>
            <a:xfrm rot="21540000">
              <a:off x="3822789" y="2810823"/>
              <a:ext cx="966789" cy="968376"/>
              <a:chOff x="2552700" y="-1971675"/>
              <a:chExt cx="1935163" cy="1938338"/>
            </a:xfrm>
          </p:grpSpPr>
          <p:sp>
            <p:nvSpPr>
              <p:cNvPr id="33" name="îSḷíďê">
                <a:extLst>
                  <a:ext uri="{FF2B5EF4-FFF2-40B4-BE49-F238E27FC236}">
                    <a16:creationId xmlns:a16="http://schemas.microsoft.com/office/drawing/2014/main" xmlns="" id="{6D77AB88-DC19-42C7-B8FB-BC30F0416CDD}"/>
                  </a:ext>
                </a:extLst>
              </p:cNvPr>
              <p:cNvSpPr/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4" name="ïSḻíḓé">
                <a:extLst>
                  <a:ext uri="{FF2B5EF4-FFF2-40B4-BE49-F238E27FC236}">
                    <a16:creationId xmlns:a16="http://schemas.microsoft.com/office/drawing/2014/main" xmlns="" id="{9092155A-85B2-470A-B039-9F0AA1482107}"/>
                  </a:ext>
                </a:extLst>
              </p:cNvPr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35" name="iṡḻídé">
                  <a:extLst>
                    <a:ext uri="{FF2B5EF4-FFF2-40B4-BE49-F238E27FC236}">
                      <a16:creationId xmlns:a16="http://schemas.microsoft.com/office/drawing/2014/main" xmlns="" id="{2AF7B250-1AFF-4F55-B08C-62A56F26862F}"/>
                    </a:ext>
                  </a:extLst>
                </p:cNvPr>
                <p:cNvSpPr/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iSliḑé">
                  <a:extLst>
                    <a:ext uri="{FF2B5EF4-FFF2-40B4-BE49-F238E27FC236}">
                      <a16:creationId xmlns:a16="http://schemas.microsoft.com/office/drawing/2014/main" xmlns="" id="{7E8523D6-62C9-4D60-A0FC-615F8D8E9FE6}"/>
                    </a:ext>
                  </a:extLst>
                </p:cNvPr>
                <p:cNvSpPr/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ṧļide">
                  <a:extLst>
                    <a:ext uri="{FF2B5EF4-FFF2-40B4-BE49-F238E27FC236}">
                      <a16:creationId xmlns:a16="http://schemas.microsoft.com/office/drawing/2014/main" xmlns="" id="{B0DE0617-E7B4-4D49-AC10-AAFE84589D97}"/>
                    </a:ext>
                  </a:extLst>
                </p:cNvPr>
                <p:cNvSpPr/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iṥḻíďê">
              <a:extLst>
                <a:ext uri="{FF2B5EF4-FFF2-40B4-BE49-F238E27FC236}">
                  <a16:creationId xmlns:a16="http://schemas.microsoft.com/office/drawing/2014/main" xmlns="" id="{06938D69-953D-4D68-BFD0-205DAD6B33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22154" y="4523808"/>
              <a:ext cx="901700" cy="901700"/>
              <a:chOff x="1544" y="1525"/>
              <a:chExt cx="426" cy="426"/>
            </a:xfrm>
          </p:grpSpPr>
          <p:sp>
            <p:nvSpPr>
              <p:cNvPr id="30" name="îṣḻíḓè">
                <a:extLst>
                  <a:ext uri="{FF2B5EF4-FFF2-40B4-BE49-F238E27FC236}">
                    <a16:creationId xmlns:a16="http://schemas.microsoft.com/office/drawing/2014/main" xmlns="" id="{AFD520CC-51DB-492E-8584-FDD6347824ED}"/>
                  </a:ext>
                </a:extLst>
              </p:cNvPr>
              <p:cNvSpPr/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ṣḷíḓê">
                <a:extLst>
                  <a:ext uri="{FF2B5EF4-FFF2-40B4-BE49-F238E27FC236}">
                    <a16:creationId xmlns:a16="http://schemas.microsoft.com/office/drawing/2014/main" xmlns="" id="{B4087D1B-1C36-4EF3-90CE-3455C19BFC41}"/>
                  </a:ext>
                </a:extLst>
              </p:cNvPr>
              <p:cNvSpPr/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ḷïḋè">
                <a:extLst>
                  <a:ext uri="{FF2B5EF4-FFF2-40B4-BE49-F238E27FC236}">
                    <a16:creationId xmlns:a16="http://schemas.microsoft.com/office/drawing/2014/main" xmlns="" id="{0F8FC152-8E25-401D-9133-92308D2968C2}"/>
                  </a:ext>
                </a:extLst>
              </p:cNvPr>
              <p:cNvSpPr/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ïS1íďe">
              <a:extLst>
                <a:ext uri="{FF2B5EF4-FFF2-40B4-BE49-F238E27FC236}">
                  <a16:creationId xmlns:a16="http://schemas.microsoft.com/office/drawing/2014/main" xmlns="" id="{5964EB3D-9AB8-4FE7-A499-C4D8681318AA}"/>
                </a:ext>
              </a:extLst>
            </p:cNvPr>
            <p:cNvGrpSpPr/>
            <p:nvPr/>
          </p:nvGrpSpPr>
          <p:grpSpPr>
            <a:xfrm>
              <a:off x="1271464" y="2876901"/>
              <a:ext cx="2551325" cy="815312"/>
              <a:chOff x="4410146" y="3865262"/>
              <a:chExt cx="2475841" cy="983470"/>
            </a:xfrm>
          </p:grpSpPr>
          <p:sp>
            <p:nvSpPr>
              <p:cNvPr id="28" name="ïsľïďé">
                <a:extLst>
                  <a:ext uri="{FF2B5EF4-FFF2-40B4-BE49-F238E27FC236}">
                    <a16:creationId xmlns:a16="http://schemas.microsoft.com/office/drawing/2014/main" xmlns="" id="{B612CBE2-A15E-4615-AD72-1DAC9D7CF331}"/>
                  </a:ext>
                </a:extLst>
              </p:cNvPr>
              <p:cNvSpPr txBox="1"/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sz="1100" b="1" dirty="0"/>
                  <a:t>Text here</a:t>
                </a:r>
              </a:p>
            </p:txBody>
          </p:sp>
          <p:sp>
            <p:nvSpPr>
              <p:cNvPr id="29" name="íšļíḍé">
                <a:extLst>
                  <a:ext uri="{FF2B5EF4-FFF2-40B4-BE49-F238E27FC236}">
                    <a16:creationId xmlns:a16="http://schemas.microsoft.com/office/drawing/2014/main" xmlns="" id="{96A44914-7088-4679-87B1-361CE697B7A4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6" name="işḻîḓé">
              <a:extLst>
                <a:ext uri="{FF2B5EF4-FFF2-40B4-BE49-F238E27FC236}">
                  <a16:creationId xmlns:a16="http://schemas.microsoft.com/office/drawing/2014/main" xmlns="" id="{4184A478-9B6C-4B55-949A-A0D0A11A2AF7}"/>
                </a:ext>
              </a:extLst>
            </p:cNvPr>
            <p:cNvGrpSpPr/>
            <p:nvPr/>
          </p:nvGrpSpPr>
          <p:grpSpPr>
            <a:xfrm>
              <a:off x="8386382" y="2876901"/>
              <a:ext cx="2498150" cy="843237"/>
              <a:chOff x="4410146" y="3865260"/>
              <a:chExt cx="2475841" cy="983472"/>
            </a:xfrm>
          </p:grpSpPr>
          <p:sp>
            <p:nvSpPr>
              <p:cNvPr id="26" name="îṡḻîḓè">
                <a:extLst>
                  <a:ext uri="{FF2B5EF4-FFF2-40B4-BE49-F238E27FC236}">
                    <a16:creationId xmlns:a16="http://schemas.microsoft.com/office/drawing/2014/main" xmlns="" id="{EF3582BC-508E-4EAC-8E57-C32DB1EE00A4}"/>
                  </a:ext>
                </a:extLst>
              </p:cNvPr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77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27" name="ïṧļíḋè">
                <a:extLst>
                  <a:ext uri="{FF2B5EF4-FFF2-40B4-BE49-F238E27FC236}">
                    <a16:creationId xmlns:a16="http://schemas.microsoft.com/office/drawing/2014/main" xmlns="" id="{1C183C1A-EFD1-4756-B98C-A941E69376D9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7" name="ïslïḑe">
              <a:extLst>
                <a:ext uri="{FF2B5EF4-FFF2-40B4-BE49-F238E27FC236}">
                  <a16:creationId xmlns:a16="http://schemas.microsoft.com/office/drawing/2014/main" xmlns="" id="{A056512A-B876-41BF-814C-E6A58001B39F}"/>
                </a:ext>
              </a:extLst>
            </p:cNvPr>
            <p:cNvGrpSpPr/>
            <p:nvPr/>
          </p:nvGrpSpPr>
          <p:grpSpPr>
            <a:xfrm>
              <a:off x="9038042" y="4567000"/>
              <a:ext cx="2498150" cy="843237"/>
              <a:chOff x="4410146" y="3865260"/>
              <a:chExt cx="2475841" cy="983472"/>
            </a:xfrm>
          </p:grpSpPr>
          <p:sp>
            <p:nvSpPr>
              <p:cNvPr id="24" name="iṧliďé">
                <a:extLst>
                  <a:ext uri="{FF2B5EF4-FFF2-40B4-BE49-F238E27FC236}">
                    <a16:creationId xmlns:a16="http://schemas.microsoft.com/office/drawing/2014/main" xmlns="" id="{C386EEAD-76CA-4003-8001-26E10A427594}"/>
                  </a:ext>
                </a:extLst>
              </p:cNvPr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77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25" name="ï$ļiḋê">
                <a:extLst>
                  <a:ext uri="{FF2B5EF4-FFF2-40B4-BE49-F238E27FC236}">
                    <a16:creationId xmlns:a16="http://schemas.microsoft.com/office/drawing/2014/main" xmlns="" id="{78B4B4F7-263D-489B-8C74-675AD23B5A34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ïŝļïḋè">
              <a:extLst>
                <a:ext uri="{FF2B5EF4-FFF2-40B4-BE49-F238E27FC236}">
                  <a16:creationId xmlns:a16="http://schemas.microsoft.com/office/drawing/2014/main" xmlns="" id="{7BDC63C2-A9EF-4A11-BADE-75D3F4FF4A53}"/>
                </a:ext>
              </a:extLst>
            </p:cNvPr>
            <p:cNvGrpSpPr/>
            <p:nvPr/>
          </p:nvGrpSpPr>
          <p:grpSpPr>
            <a:xfrm>
              <a:off x="670829" y="4567000"/>
              <a:ext cx="2551325" cy="815312"/>
              <a:chOff x="4410146" y="3865262"/>
              <a:chExt cx="2475841" cy="983470"/>
            </a:xfrm>
          </p:grpSpPr>
          <p:sp>
            <p:nvSpPr>
              <p:cNvPr id="22" name="ïŝḷidê">
                <a:extLst>
                  <a:ext uri="{FF2B5EF4-FFF2-40B4-BE49-F238E27FC236}">
                    <a16:creationId xmlns:a16="http://schemas.microsoft.com/office/drawing/2014/main" xmlns="" id="{7157A388-8A25-4AC5-84D2-989F81E57A82}"/>
                  </a:ext>
                </a:extLst>
              </p:cNvPr>
              <p:cNvSpPr txBox="1"/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sz="1100" b="1" dirty="0"/>
                  <a:t>Text here</a:t>
                </a:r>
              </a:p>
            </p:txBody>
          </p:sp>
          <p:sp>
            <p:nvSpPr>
              <p:cNvPr id="23" name="ïšlïḓè">
                <a:extLst>
                  <a:ext uri="{FF2B5EF4-FFF2-40B4-BE49-F238E27FC236}">
                    <a16:creationId xmlns:a16="http://schemas.microsoft.com/office/drawing/2014/main" xmlns="" id="{B70CC468-2FF7-4953-8435-9AFEDB1026AD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ïŝliḑe">
              <a:extLst>
                <a:ext uri="{FF2B5EF4-FFF2-40B4-BE49-F238E27FC236}">
                  <a16:creationId xmlns:a16="http://schemas.microsoft.com/office/drawing/2014/main" xmlns="" id="{1A29BA50-EF1F-4B6B-9027-1784BA6220C8}"/>
                </a:ext>
              </a:extLst>
            </p:cNvPr>
            <p:cNvGrpSpPr/>
            <p:nvPr/>
          </p:nvGrpSpPr>
          <p:grpSpPr>
            <a:xfrm>
              <a:off x="4865200" y="1169923"/>
              <a:ext cx="2498150" cy="912783"/>
              <a:chOff x="4410146" y="3865260"/>
              <a:chExt cx="2475841" cy="1064584"/>
            </a:xfrm>
          </p:grpSpPr>
          <p:sp>
            <p:nvSpPr>
              <p:cNvPr id="20" name="iṩľídè">
                <a:extLst>
                  <a:ext uri="{FF2B5EF4-FFF2-40B4-BE49-F238E27FC236}">
                    <a16:creationId xmlns:a16="http://schemas.microsoft.com/office/drawing/2014/main" xmlns="" id="{9E076B37-DF23-482F-9DA1-6478B54C3382}"/>
                  </a:ext>
                </a:extLst>
              </p:cNvPr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ctr" anchorCtr="1">
                <a:normAutofit fontScale="77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21" name="îṩḻïḓe">
                <a:extLst>
                  <a:ext uri="{FF2B5EF4-FFF2-40B4-BE49-F238E27FC236}">
                    <a16:creationId xmlns:a16="http://schemas.microsoft.com/office/drawing/2014/main" xmlns="" id="{0C6C5052-B87E-41FB-A12C-41E90761D7D4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94091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809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8484A2-C8BF-4E82-BBCE-3E42C5B89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B9B1BC-77F0-4742-81E9-51DD822F7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0D7E58-AAA6-41F4-89C5-1E5904A71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75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E39EA8-07BC-484A-B648-7E93FBA9C2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8029"/>
            <a:ext cx="10868453" cy="4361042"/>
            <a:chOff x="660400" y="1458029"/>
            <a:chExt cx="10868453" cy="4361042"/>
          </a:xfrm>
        </p:grpSpPr>
        <p:sp>
          <p:nvSpPr>
            <p:cNvPr id="6" name="iṥ1îdê">
              <a:extLst>
                <a:ext uri="{FF2B5EF4-FFF2-40B4-BE49-F238E27FC236}">
                  <a16:creationId xmlns:a16="http://schemas.microsoft.com/office/drawing/2014/main" xmlns="" id="{23C3EFB5-1A13-4F32-A3FF-DC8B49F57AAD}"/>
                </a:ext>
              </a:extLst>
            </p:cNvPr>
            <p:cNvSpPr/>
            <p:nvPr/>
          </p:nvSpPr>
          <p:spPr>
            <a:xfrm>
              <a:off x="660400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íSlîḍê">
              <a:extLst>
                <a:ext uri="{FF2B5EF4-FFF2-40B4-BE49-F238E27FC236}">
                  <a16:creationId xmlns:a16="http://schemas.microsoft.com/office/drawing/2014/main" xmlns="" id="{E201433B-2BAE-42A5-8903-30B3CA9A8C8D}"/>
                </a:ext>
              </a:extLst>
            </p:cNvPr>
            <p:cNvSpPr/>
            <p:nvPr/>
          </p:nvSpPr>
          <p:spPr>
            <a:xfrm>
              <a:off x="8331124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/>
            </a:p>
          </p:txBody>
        </p:sp>
        <p:grpSp>
          <p:nvGrpSpPr>
            <p:cNvPr id="8" name="ï$liḍè">
              <a:extLst>
                <a:ext uri="{FF2B5EF4-FFF2-40B4-BE49-F238E27FC236}">
                  <a16:creationId xmlns:a16="http://schemas.microsoft.com/office/drawing/2014/main" xmlns="" id="{A5F284F6-38A5-420F-ADDD-870E9D22F835}"/>
                </a:ext>
              </a:extLst>
            </p:cNvPr>
            <p:cNvGrpSpPr/>
            <p:nvPr/>
          </p:nvGrpSpPr>
          <p:grpSpPr>
            <a:xfrm>
              <a:off x="2573795" y="1987576"/>
              <a:ext cx="3401211" cy="1667026"/>
              <a:chOff x="2573795" y="1778026"/>
              <a:chExt cx="3401211" cy="1667026"/>
            </a:xfrm>
          </p:grpSpPr>
          <p:sp>
            <p:nvSpPr>
              <p:cNvPr id="22" name="íśľíḍé">
                <a:extLst>
                  <a:ext uri="{FF2B5EF4-FFF2-40B4-BE49-F238E27FC236}">
                    <a16:creationId xmlns:a16="http://schemas.microsoft.com/office/drawing/2014/main" xmlns="" id="{53252976-4AE5-4E19-A5E4-CBBE1EEEE57B}"/>
                  </a:ext>
                </a:extLst>
              </p:cNvPr>
              <p:cNvSpPr/>
              <p:nvPr/>
            </p:nvSpPr>
            <p:spPr>
              <a:xfrm>
                <a:off x="2573795" y="1778026"/>
                <a:ext cx="3401211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" name="iṣ1ïḋê">
                <a:extLst>
                  <a:ext uri="{FF2B5EF4-FFF2-40B4-BE49-F238E27FC236}">
                    <a16:creationId xmlns:a16="http://schemas.microsoft.com/office/drawing/2014/main" xmlns="" id="{4450B91A-DA9B-47A1-833A-4EB9E070E8F2}"/>
                  </a:ext>
                </a:extLst>
              </p:cNvPr>
              <p:cNvGrpSpPr/>
              <p:nvPr/>
            </p:nvGrpSpPr>
            <p:grpSpPr>
              <a:xfrm>
                <a:off x="2856482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4" name="îśḻïḍe">
                  <a:extLst>
                    <a:ext uri="{FF2B5EF4-FFF2-40B4-BE49-F238E27FC236}">
                      <a16:creationId xmlns:a16="http://schemas.microsoft.com/office/drawing/2014/main" xmlns="" id="{526978F8-6625-42CB-89E6-C0629B387AFD}"/>
                    </a:ext>
                  </a:extLst>
                </p:cNvPr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5" name="íSḷîḋe">
                  <a:extLst>
                    <a:ext uri="{FF2B5EF4-FFF2-40B4-BE49-F238E27FC236}">
                      <a16:creationId xmlns:a16="http://schemas.microsoft.com/office/drawing/2014/main" xmlns="" id="{0F89A72E-A7E6-49D2-9C28-17AF1FA1BDB0}"/>
                    </a:ext>
                  </a:extLst>
                </p:cNvPr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ïṣḷïḋê">
              <a:extLst>
                <a:ext uri="{FF2B5EF4-FFF2-40B4-BE49-F238E27FC236}">
                  <a16:creationId xmlns:a16="http://schemas.microsoft.com/office/drawing/2014/main" xmlns="" id="{68C21FE2-5700-4C1B-AB6B-EDB8B1C7DAEE}"/>
                </a:ext>
              </a:extLst>
            </p:cNvPr>
            <p:cNvGrpSpPr/>
            <p:nvPr/>
          </p:nvGrpSpPr>
          <p:grpSpPr>
            <a:xfrm>
              <a:off x="6214247" y="1987576"/>
              <a:ext cx="3402904" cy="1667026"/>
              <a:chOff x="6214247" y="1778026"/>
              <a:chExt cx="3402904" cy="1667026"/>
            </a:xfrm>
          </p:grpSpPr>
          <p:sp>
            <p:nvSpPr>
              <p:cNvPr id="18" name="ïšľîḍe">
                <a:extLst>
                  <a:ext uri="{FF2B5EF4-FFF2-40B4-BE49-F238E27FC236}">
                    <a16:creationId xmlns:a16="http://schemas.microsoft.com/office/drawing/2014/main" xmlns="" id="{37C805EE-6344-4C62-B30E-E21FD9FF83ED}"/>
                  </a:ext>
                </a:extLst>
              </p:cNvPr>
              <p:cNvSpPr/>
              <p:nvPr/>
            </p:nvSpPr>
            <p:spPr>
              <a:xfrm flipH="1">
                <a:off x="6214247" y="1778026"/>
                <a:ext cx="3402904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iṧḻidè">
                <a:extLst>
                  <a:ext uri="{FF2B5EF4-FFF2-40B4-BE49-F238E27FC236}">
                    <a16:creationId xmlns:a16="http://schemas.microsoft.com/office/drawing/2014/main" xmlns="" id="{FD5A7B71-B359-4E74-B8FA-946594ED80C0}"/>
                  </a:ext>
                </a:extLst>
              </p:cNvPr>
              <p:cNvGrpSpPr/>
              <p:nvPr/>
            </p:nvGrpSpPr>
            <p:grpSpPr>
              <a:xfrm>
                <a:off x="6902771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0" name="îṡ1íḑé">
                  <a:extLst>
                    <a:ext uri="{FF2B5EF4-FFF2-40B4-BE49-F238E27FC236}">
                      <a16:creationId xmlns:a16="http://schemas.microsoft.com/office/drawing/2014/main" xmlns="" id="{526978F8-6625-42CB-89E6-C0629B387AFD}"/>
                    </a:ext>
                  </a:extLst>
                </p:cNvPr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1" name="ïṩlîḑê">
                  <a:extLst>
                    <a:ext uri="{FF2B5EF4-FFF2-40B4-BE49-F238E27FC236}">
                      <a16:creationId xmlns:a16="http://schemas.microsoft.com/office/drawing/2014/main" xmlns="" id="{0F89A72E-A7E6-49D2-9C28-17AF1FA1BDB0}"/>
                    </a:ext>
                  </a:extLst>
                </p:cNvPr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íšḻïdé">
              <a:extLst>
                <a:ext uri="{FF2B5EF4-FFF2-40B4-BE49-F238E27FC236}">
                  <a16:creationId xmlns:a16="http://schemas.microsoft.com/office/drawing/2014/main" xmlns="" id="{5720A2FD-3675-4754-A179-FABDE3A59785}"/>
                </a:ext>
              </a:extLst>
            </p:cNvPr>
            <p:cNvGrpSpPr/>
            <p:nvPr/>
          </p:nvGrpSpPr>
          <p:grpSpPr>
            <a:xfrm>
              <a:off x="660400" y="4400852"/>
              <a:ext cx="3197728" cy="1418219"/>
              <a:chOff x="1279360" y="4191302"/>
              <a:chExt cx="2794870" cy="1418219"/>
            </a:xfrm>
          </p:grpSpPr>
          <p:sp>
            <p:nvSpPr>
              <p:cNvPr id="16" name="iŝlîḑe">
                <a:extLst>
                  <a:ext uri="{FF2B5EF4-FFF2-40B4-BE49-F238E27FC236}">
                    <a16:creationId xmlns:a16="http://schemas.microsoft.com/office/drawing/2014/main" xmlns="" id="{903C96D9-E2EA-4E6F-AFEF-C7374BFEFE86}"/>
                  </a:ext>
                </a:extLst>
              </p:cNvPr>
              <p:cNvSpPr/>
              <p:nvPr/>
            </p:nvSpPr>
            <p:spPr bwMode="auto">
              <a:xfrm>
                <a:off x="1279360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option……</a:t>
                </a:r>
              </a:p>
            </p:txBody>
          </p:sp>
          <p:sp>
            <p:nvSpPr>
              <p:cNvPr id="17" name="ís1ïḋe">
                <a:extLst>
                  <a:ext uri="{FF2B5EF4-FFF2-40B4-BE49-F238E27FC236}">
                    <a16:creationId xmlns:a16="http://schemas.microsoft.com/office/drawing/2014/main" xmlns="" id="{7BCAFC6F-8861-48E9-A6C9-688B7AC2C91D}"/>
                  </a:ext>
                </a:extLst>
              </p:cNvPr>
              <p:cNvSpPr txBox="1"/>
              <p:nvPr/>
            </p:nvSpPr>
            <p:spPr bwMode="auto">
              <a:xfrm>
                <a:off x="1279360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ś1iḋé">
              <a:extLst>
                <a:ext uri="{FF2B5EF4-FFF2-40B4-BE49-F238E27FC236}">
                  <a16:creationId xmlns:a16="http://schemas.microsoft.com/office/drawing/2014/main" xmlns="" id="{F6E84516-A061-4FDC-A1C3-EE4D37EA41B7}"/>
                </a:ext>
              </a:extLst>
            </p:cNvPr>
            <p:cNvGrpSpPr/>
            <p:nvPr/>
          </p:nvGrpSpPr>
          <p:grpSpPr>
            <a:xfrm>
              <a:off x="8331124" y="4400852"/>
              <a:ext cx="3187776" cy="1418219"/>
              <a:chOff x="8117771" y="4191302"/>
              <a:chExt cx="2794870" cy="1418219"/>
            </a:xfrm>
          </p:grpSpPr>
          <p:sp>
            <p:nvSpPr>
              <p:cNvPr id="14" name="iṣḷiḓé">
                <a:extLst>
                  <a:ext uri="{FF2B5EF4-FFF2-40B4-BE49-F238E27FC236}">
                    <a16:creationId xmlns:a16="http://schemas.microsoft.com/office/drawing/2014/main" xmlns="" id="{903C96D9-E2EA-4E6F-AFEF-C7374BFEFE86}"/>
                  </a:ext>
                </a:extLst>
              </p:cNvPr>
              <p:cNvSpPr/>
              <p:nvPr/>
            </p:nvSpPr>
            <p:spPr bwMode="auto">
              <a:xfrm>
                <a:off x="8117771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option……</a:t>
                </a:r>
              </a:p>
            </p:txBody>
          </p:sp>
          <p:sp>
            <p:nvSpPr>
              <p:cNvPr id="15" name="íṣḷiḓe">
                <a:extLst>
                  <a:ext uri="{FF2B5EF4-FFF2-40B4-BE49-F238E27FC236}">
                    <a16:creationId xmlns:a16="http://schemas.microsoft.com/office/drawing/2014/main" xmlns="" id="{7BCAFC6F-8861-48E9-A6C9-688B7AC2C91D}"/>
                  </a:ext>
                </a:extLst>
              </p:cNvPr>
              <p:cNvSpPr txBox="1"/>
              <p:nvPr/>
            </p:nvSpPr>
            <p:spPr bwMode="auto">
              <a:xfrm>
                <a:off x="8117771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îsḷíḋe">
              <a:extLst>
                <a:ext uri="{FF2B5EF4-FFF2-40B4-BE49-F238E27FC236}">
                  <a16:creationId xmlns:a16="http://schemas.microsoft.com/office/drawing/2014/main" xmlns="" id="{DB9CB7C3-D316-47E2-89E1-2AAFA149167D}"/>
                </a:ext>
              </a:extLst>
            </p:cNvPr>
            <p:cNvSpPr/>
            <p:nvPr/>
          </p:nvSpPr>
          <p:spPr>
            <a:xfrm>
              <a:off x="9832818" y="2537028"/>
              <a:ext cx="650804" cy="56812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3" name="ïṣľïḑé">
              <a:extLst>
                <a:ext uri="{FF2B5EF4-FFF2-40B4-BE49-F238E27FC236}">
                  <a16:creationId xmlns:a16="http://schemas.microsoft.com/office/drawing/2014/main" xmlns="" id="{E5DBB1DA-CC2C-46CA-A805-24BC5F9E3FD4}"/>
                </a:ext>
              </a:extLst>
            </p:cNvPr>
            <p:cNvSpPr/>
            <p:nvPr/>
          </p:nvSpPr>
          <p:spPr>
            <a:xfrm>
              <a:off x="1672036" y="2501014"/>
              <a:ext cx="709884" cy="64015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57590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0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D7D3C4B-5F34-4738-98F6-346AC849AE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4763"/>
            <a:ext cx="11518900" cy="6867525"/>
            <a:chOff x="0" y="-4763"/>
            <a:chExt cx="11518900" cy="6867525"/>
          </a:xfrm>
        </p:grpSpPr>
        <p:sp>
          <p:nvSpPr>
            <p:cNvPr id="6" name="íṥľiḓe">
              <a:extLst>
                <a:ext uri="{FF2B5EF4-FFF2-40B4-BE49-F238E27FC236}">
                  <a16:creationId xmlns:a16="http://schemas.microsoft.com/office/drawing/2014/main" xmlns="" id="{31FB58CE-3F71-45E5-BF19-BC05B43078EF}"/>
                </a:ext>
              </a:extLst>
            </p:cNvPr>
            <p:cNvSpPr/>
            <p:nvPr/>
          </p:nvSpPr>
          <p:spPr bwMode="auto">
            <a:xfrm>
              <a:off x="0" y="-4763"/>
              <a:ext cx="6762750" cy="6867525"/>
            </a:xfrm>
            <a:custGeom>
              <a:avLst/>
              <a:gdLst>
                <a:gd name="T0" fmla="*/ 0 w 4260"/>
                <a:gd name="T1" fmla="*/ 0 h 4326"/>
                <a:gd name="T2" fmla="*/ 0 w 4260"/>
                <a:gd name="T3" fmla="*/ 4326 h 4326"/>
                <a:gd name="T4" fmla="*/ 4260 w 4260"/>
                <a:gd name="T5" fmla="*/ 0 h 4326"/>
                <a:gd name="T6" fmla="*/ 0 w 4260"/>
                <a:gd name="T7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60" h="4326">
                  <a:moveTo>
                    <a:pt x="0" y="0"/>
                  </a:moveTo>
                  <a:lnTo>
                    <a:pt x="0" y="4326"/>
                  </a:lnTo>
                  <a:lnTo>
                    <a:pt x="426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l="-26211" r="-2611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îSļïḋê">
              <a:extLst>
                <a:ext uri="{FF2B5EF4-FFF2-40B4-BE49-F238E27FC236}">
                  <a16:creationId xmlns:a16="http://schemas.microsoft.com/office/drawing/2014/main" xmlns="" id="{4BF4B509-F6AC-454E-B812-F5FB591702F0}"/>
                </a:ext>
              </a:extLst>
            </p:cNvPr>
            <p:cNvSpPr txBox="1"/>
            <p:nvPr/>
          </p:nvSpPr>
          <p:spPr>
            <a:xfrm>
              <a:off x="7717422" y="4290691"/>
              <a:ext cx="1040670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0</a:t>
              </a:r>
              <a:r>
                <a:rPr lang="en-US" altLang="zh-CN" sz="6000" b="1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2</a:t>
              </a:r>
              <a:endParaRPr lang="en-US" sz="6000" b="1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işļîḋé">
              <a:extLst>
                <a:ext uri="{FF2B5EF4-FFF2-40B4-BE49-F238E27FC236}">
                  <a16:creationId xmlns:a16="http://schemas.microsoft.com/office/drawing/2014/main" xmlns="" id="{4BF4B509-F6AC-454E-B812-F5FB591702F0}"/>
                </a:ext>
              </a:extLst>
            </p:cNvPr>
            <p:cNvSpPr txBox="1"/>
            <p:nvPr/>
          </p:nvSpPr>
          <p:spPr>
            <a:xfrm>
              <a:off x="10478230" y="4290691"/>
              <a:ext cx="1040670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bg1">
                      <a:lumMod val="95000"/>
                    </a:schemeClr>
                  </a:solidFill>
                </a:rPr>
                <a:t>0</a:t>
              </a:r>
              <a:r>
                <a:rPr lang="en-US" altLang="zh-CN" sz="6000" b="1" dirty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  <a:endParaRPr lang="en-US" sz="60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" name="îṧ1îḋé">
              <a:extLst>
                <a:ext uri="{FF2B5EF4-FFF2-40B4-BE49-F238E27FC236}">
                  <a16:creationId xmlns:a16="http://schemas.microsoft.com/office/drawing/2014/main" xmlns="" id="{4BF4B509-F6AC-454E-B812-F5FB591702F0}"/>
                </a:ext>
              </a:extLst>
            </p:cNvPr>
            <p:cNvSpPr txBox="1"/>
            <p:nvPr/>
          </p:nvSpPr>
          <p:spPr>
            <a:xfrm>
              <a:off x="4956614" y="4290691"/>
              <a:ext cx="1040670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bg1">
                      <a:lumMod val="95000"/>
                    </a:schemeClr>
                  </a:solidFill>
                </a:rPr>
                <a:t>01</a:t>
              </a:r>
            </a:p>
          </p:txBody>
        </p:sp>
        <p:sp>
          <p:nvSpPr>
            <p:cNvPr id="10" name="îşľíḍe">
              <a:extLst>
                <a:ext uri="{FF2B5EF4-FFF2-40B4-BE49-F238E27FC236}">
                  <a16:creationId xmlns:a16="http://schemas.microsoft.com/office/drawing/2014/main" xmlns="" id="{F1582992-A15A-4F43-9CFC-30FADB96B77E}"/>
                </a:ext>
              </a:extLst>
            </p:cNvPr>
            <p:cNvSpPr/>
            <p:nvPr/>
          </p:nvSpPr>
          <p:spPr>
            <a:xfrm rot="2700000">
              <a:off x="4250542" y="1575468"/>
              <a:ext cx="959634" cy="95963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íṡ1íḍé">
              <a:extLst>
                <a:ext uri="{FF2B5EF4-FFF2-40B4-BE49-F238E27FC236}">
                  <a16:creationId xmlns:a16="http://schemas.microsoft.com/office/drawing/2014/main" xmlns="" id="{7B4C15C8-9C9B-4700-9024-A52181544AAA}"/>
                </a:ext>
              </a:extLst>
            </p:cNvPr>
            <p:cNvSpPr/>
            <p:nvPr/>
          </p:nvSpPr>
          <p:spPr>
            <a:xfrm rot="2700000">
              <a:off x="3065677" y="2777734"/>
              <a:ext cx="959634" cy="959634"/>
            </a:xfrm>
            <a:prstGeom prst="roundRect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íşľíďê">
              <a:extLst>
                <a:ext uri="{FF2B5EF4-FFF2-40B4-BE49-F238E27FC236}">
                  <a16:creationId xmlns:a16="http://schemas.microsoft.com/office/drawing/2014/main" xmlns="" id="{14D5E797-713D-4EC0-B248-67274E66B6D8}"/>
                </a:ext>
              </a:extLst>
            </p:cNvPr>
            <p:cNvSpPr/>
            <p:nvPr/>
          </p:nvSpPr>
          <p:spPr>
            <a:xfrm rot="2700000">
              <a:off x="1880812" y="3980000"/>
              <a:ext cx="959634" cy="95963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3" name="îṧľiďè">
              <a:extLst>
                <a:ext uri="{FF2B5EF4-FFF2-40B4-BE49-F238E27FC236}">
                  <a16:creationId xmlns:a16="http://schemas.microsoft.com/office/drawing/2014/main" xmlns="" id="{AC22556E-9F73-47D4-8DE7-C85D0ACE602B}"/>
                </a:ext>
              </a:extLst>
            </p:cNvPr>
            <p:cNvGrpSpPr/>
            <p:nvPr/>
          </p:nvGrpSpPr>
          <p:grpSpPr>
            <a:xfrm>
              <a:off x="3707710" y="4563658"/>
              <a:ext cx="2289574" cy="1393831"/>
              <a:chOff x="3892150" y="4303235"/>
              <a:chExt cx="2289574" cy="1393831"/>
            </a:xfrm>
          </p:grpSpPr>
          <p:sp>
            <p:nvSpPr>
              <p:cNvPr id="28" name="íSļïḍe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3892150" y="4811065"/>
                <a:ext cx="2289573" cy="88600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9" name="îṥḷiḑé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3892151" y="4303235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4" name="i$ľïḍè">
              <a:extLst>
                <a:ext uri="{FF2B5EF4-FFF2-40B4-BE49-F238E27FC236}">
                  <a16:creationId xmlns:a16="http://schemas.microsoft.com/office/drawing/2014/main" xmlns="" id="{8FE60145-6630-4D2B-8876-A352BE645E0E}"/>
                </a:ext>
              </a:extLst>
            </p:cNvPr>
            <p:cNvGrpSpPr/>
            <p:nvPr/>
          </p:nvGrpSpPr>
          <p:grpSpPr>
            <a:xfrm>
              <a:off x="6468518" y="4563658"/>
              <a:ext cx="2289574" cy="1393831"/>
              <a:chOff x="3892150" y="4303235"/>
              <a:chExt cx="2289574" cy="1393831"/>
            </a:xfrm>
          </p:grpSpPr>
          <p:sp>
            <p:nvSpPr>
              <p:cNvPr id="26" name="iŝlïḍé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3892150" y="4811065"/>
                <a:ext cx="2289573" cy="88600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7" name="î$ļîḑê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3892151" y="4303235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5" name="iṡļïḑé">
              <a:extLst>
                <a:ext uri="{FF2B5EF4-FFF2-40B4-BE49-F238E27FC236}">
                  <a16:creationId xmlns:a16="http://schemas.microsoft.com/office/drawing/2014/main" xmlns="" id="{2B04BF38-7D0B-4A9F-8175-ECB01350D11A}"/>
                </a:ext>
              </a:extLst>
            </p:cNvPr>
            <p:cNvGrpSpPr/>
            <p:nvPr/>
          </p:nvGrpSpPr>
          <p:grpSpPr>
            <a:xfrm>
              <a:off x="9229326" y="4563658"/>
              <a:ext cx="2289574" cy="1393831"/>
              <a:chOff x="3892150" y="4303235"/>
              <a:chExt cx="2289574" cy="1393831"/>
            </a:xfrm>
          </p:grpSpPr>
          <p:sp>
            <p:nvSpPr>
              <p:cNvPr id="24" name="ïšļïḋè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3892150" y="4811065"/>
                <a:ext cx="2289573" cy="88600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5" name="iśḻíḋe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3892151" y="4303235"/>
                <a:ext cx="2289573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îṥľídé">
              <a:extLst>
                <a:ext uri="{FF2B5EF4-FFF2-40B4-BE49-F238E27FC236}">
                  <a16:creationId xmlns:a16="http://schemas.microsoft.com/office/drawing/2014/main" xmlns="" id="{C33C1A22-AA66-4047-B263-9A31EFDB066B}"/>
                </a:ext>
              </a:extLst>
            </p:cNvPr>
            <p:cNvGrpSpPr/>
            <p:nvPr/>
          </p:nvGrpSpPr>
          <p:grpSpPr>
            <a:xfrm>
              <a:off x="5870169" y="1376721"/>
              <a:ext cx="5648731" cy="1894333"/>
              <a:chOff x="-2147950" y="2481833"/>
              <a:chExt cx="5206876" cy="1894333"/>
            </a:xfrm>
          </p:grpSpPr>
          <p:sp>
            <p:nvSpPr>
              <p:cNvPr id="22" name="ïšļíḓê">
                <a:extLst>
                  <a:ext uri="{FF2B5EF4-FFF2-40B4-BE49-F238E27FC236}">
                    <a16:creationId xmlns:a16="http://schemas.microsoft.com/office/drawing/2014/main" xmlns="" id="{BB42BF38-CFFD-4D41-B655-95153B005653}"/>
                  </a:ext>
                </a:extLst>
              </p:cNvPr>
              <p:cNvSpPr txBox="1"/>
              <p:nvPr/>
            </p:nvSpPr>
            <p:spPr>
              <a:xfrm>
                <a:off x="-2147949" y="2481833"/>
                <a:ext cx="5206875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 algn="r"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23" name="i$ḷíḋé">
                <a:extLst>
                  <a:ext uri="{FF2B5EF4-FFF2-40B4-BE49-F238E27FC236}">
                    <a16:creationId xmlns:a16="http://schemas.microsoft.com/office/drawing/2014/main" xmlns="" id="{7788BB38-8483-4687-86F3-0A18FBB81B14}"/>
                  </a:ext>
                </a:extLst>
              </p:cNvPr>
              <p:cNvSpPr txBox="1"/>
              <p:nvPr/>
            </p:nvSpPr>
            <p:spPr>
              <a:xfrm>
                <a:off x="-2147950" y="3333994"/>
                <a:ext cx="5206876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FAA4EA6-E3F4-46E6-90A1-5355DEEA68F0}"/>
                </a:ext>
              </a:extLst>
            </p:cNvPr>
            <p:cNvCxnSpPr/>
            <p:nvPr/>
          </p:nvCxnSpPr>
          <p:spPr>
            <a:xfrm>
              <a:off x="6232901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3B3FB05-3CFC-4FBD-B52F-83E6C067CEF1}"/>
                </a:ext>
              </a:extLst>
            </p:cNvPr>
            <p:cNvCxnSpPr/>
            <p:nvPr/>
          </p:nvCxnSpPr>
          <p:spPr>
            <a:xfrm>
              <a:off x="8993709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ṥļîďé">
              <a:extLst>
                <a:ext uri="{FF2B5EF4-FFF2-40B4-BE49-F238E27FC236}">
                  <a16:creationId xmlns:a16="http://schemas.microsoft.com/office/drawing/2014/main" xmlns="" id="{31047751-6FAF-4C14-AD7E-7C016ACC60C0}"/>
                </a:ext>
              </a:extLst>
            </p:cNvPr>
            <p:cNvSpPr/>
            <p:nvPr/>
          </p:nvSpPr>
          <p:spPr bwMode="auto">
            <a:xfrm>
              <a:off x="2160495" y="4231514"/>
              <a:ext cx="400268" cy="456606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iṧľïdé">
              <a:extLst>
                <a:ext uri="{FF2B5EF4-FFF2-40B4-BE49-F238E27FC236}">
                  <a16:creationId xmlns:a16="http://schemas.microsoft.com/office/drawing/2014/main" xmlns="" id="{D4B2FD70-720B-485E-AE9F-AB943BE0D40C}"/>
                </a:ext>
              </a:extLst>
            </p:cNvPr>
            <p:cNvSpPr/>
            <p:nvPr/>
          </p:nvSpPr>
          <p:spPr bwMode="auto">
            <a:xfrm>
              <a:off x="3320278" y="3046123"/>
              <a:ext cx="450433" cy="422857"/>
            </a:xfrm>
            <a:custGeom>
              <a:avLst/>
              <a:gdLst>
                <a:gd name="connsiteX0" fmla="*/ 0 w 450433"/>
                <a:gd name="connsiteY0" fmla="*/ 125413 h 422857"/>
                <a:gd name="connsiteX1" fmla="*/ 91269 w 450433"/>
                <a:gd name="connsiteY1" fmla="*/ 125413 h 422857"/>
                <a:gd name="connsiteX2" fmla="*/ 91269 w 450433"/>
                <a:gd name="connsiteY2" fmla="*/ 273807 h 422857"/>
                <a:gd name="connsiteX3" fmla="*/ 279715 w 450433"/>
                <a:gd name="connsiteY3" fmla="*/ 273807 h 422857"/>
                <a:gd name="connsiteX4" fmla="*/ 287594 w 450433"/>
                <a:gd name="connsiteY4" fmla="*/ 283656 h 422857"/>
                <a:gd name="connsiteX5" fmla="*/ 287594 w 450433"/>
                <a:gd name="connsiteY5" fmla="*/ 340124 h 422857"/>
                <a:gd name="connsiteX6" fmla="*/ 126069 w 450433"/>
                <a:gd name="connsiteY6" fmla="*/ 340124 h 422857"/>
                <a:gd name="connsiteX7" fmla="*/ 51872 w 450433"/>
                <a:gd name="connsiteY7" fmla="*/ 422857 h 422857"/>
                <a:gd name="connsiteX8" fmla="*/ 51872 w 450433"/>
                <a:gd name="connsiteY8" fmla="*/ 340124 h 422857"/>
                <a:gd name="connsiteX9" fmla="*/ 0 w 450433"/>
                <a:gd name="connsiteY9" fmla="*/ 340124 h 422857"/>
                <a:gd name="connsiteX10" fmla="*/ 114906 w 450433"/>
                <a:gd name="connsiteY10" fmla="*/ 0 h 422857"/>
                <a:gd name="connsiteX11" fmla="*/ 450433 w 450433"/>
                <a:gd name="connsiteY11" fmla="*/ 0 h 422857"/>
                <a:gd name="connsiteX12" fmla="*/ 450433 w 450433"/>
                <a:gd name="connsiteY12" fmla="*/ 250825 h 422857"/>
                <a:gd name="connsiteX13" fmla="*/ 390682 w 450433"/>
                <a:gd name="connsiteY13" fmla="*/ 250825 h 422857"/>
                <a:gd name="connsiteX14" fmla="*/ 390682 w 450433"/>
                <a:gd name="connsiteY14" fmla="*/ 348003 h 422857"/>
                <a:gd name="connsiteX15" fmla="*/ 302696 w 450433"/>
                <a:gd name="connsiteY15" fmla="*/ 250825 h 422857"/>
                <a:gd name="connsiteX16" fmla="*/ 114906 w 450433"/>
                <a:gd name="connsiteY16" fmla="*/ 250825 h 42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0433" h="422857">
                  <a:moveTo>
                    <a:pt x="0" y="125413"/>
                  </a:moveTo>
                  <a:lnTo>
                    <a:pt x="91269" y="125413"/>
                  </a:lnTo>
                  <a:lnTo>
                    <a:pt x="91269" y="273807"/>
                  </a:lnTo>
                  <a:lnTo>
                    <a:pt x="279715" y="273807"/>
                  </a:lnTo>
                  <a:lnTo>
                    <a:pt x="287594" y="283656"/>
                  </a:lnTo>
                  <a:lnTo>
                    <a:pt x="287594" y="340124"/>
                  </a:lnTo>
                  <a:lnTo>
                    <a:pt x="126069" y="340124"/>
                  </a:lnTo>
                  <a:lnTo>
                    <a:pt x="51872" y="422857"/>
                  </a:lnTo>
                  <a:lnTo>
                    <a:pt x="51872" y="340124"/>
                  </a:lnTo>
                  <a:lnTo>
                    <a:pt x="0" y="340124"/>
                  </a:lnTo>
                  <a:close/>
                  <a:moveTo>
                    <a:pt x="114906" y="0"/>
                  </a:moveTo>
                  <a:lnTo>
                    <a:pt x="450433" y="0"/>
                  </a:lnTo>
                  <a:lnTo>
                    <a:pt x="450433" y="250825"/>
                  </a:lnTo>
                  <a:lnTo>
                    <a:pt x="390682" y="250825"/>
                  </a:lnTo>
                  <a:lnTo>
                    <a:pt x="390682" y="348003"/>
                  </a:lnTo>
                  <a:lnTo>
                    <a:pt x="302696" y="250825"/>
                  </a:lnTo>
                  <a:lnTo>
                    <a:pt x="114906" y="2508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ṣlíďè">
              <a:extLst>
                <a:ext uri="{FF2B5EF4-FFF2-40B4-BE49-F238E27FC236}">
                  <a16:creationId xmlns:a16="http://schemas.microsoft.com/office/drawing/2014/main" xmlns="" id="{D9E3857D-B3D6-46A5-8139-4736E6DCB633}"/>
                </a:ext>
              </a:extLst>
            </p:cNvPr>
            <p:cNvSpPr/>
            <p:nvPr/>
          </p:nvSpPr>
          <p:spPr bwMode="auto">
            <a:xfrm>
              <a:off x="4513041" y="1890860"/>
              <a:ext cx="434637" cy="328850"/>
            </a:xfrm>
            <a:custGeom>
              <a:avLst/>
              <a:gdLst>
                <a:gd name="connsiteX0" fmla="*/ 124521 w 434637"/>
                <a:gd name="connsiteY0" fmla="*/ 82787 h 328850"/>
                <a:gd name="connsiteX1" fmla="*/ 218807 w 434637"/>
                <a:gd name="connsiteY1" fmla="*/ 217167 h 328850"/>
                <a:gd name="connsiteX2" fmla="*/ 274270 w 434637"/>
                <a:gd name="connsiteY2" fmla="*/ 163975 h 328850"/>
                <a:gd name="connsiteX3" fmla="*/ 385195 w 434637"/>
                <a:gd name="connsiteY3" fmla="*/ 275958 h 328850"/>
                <a:gd name="connsiteX4" fmla="*/ 55192 w 434637"/>
                <a:gd name="connsiteY4" fmla="*/ 275958 h 328850"/>
                <a:gd name="connsiteX5" fmla="*/ 124521 w 434637"/>
                <a:gd name="connsiteY5" fmla="*/ 82787 h 328850"/>
                <a:gd name="connsiteX6" fmla="*/ 340589 w 434637"/>
                <a:gd name="connsiteY6" fmla="*/ 55192 h 328850"/>
                <a:gd name="connsiteX7" fmla="*/ 379445 w 434637"/>
                <a:gd name="connsiteY7" fmla="*/ 97419 h 328850"/>
                <a:gd name="connsiteX8" fmla="*/ 340589 w 434637"/>
                <a:gd name="connsiteY8" fmla="*/ 136830 h 328850"/>
                <a:gd name="connsiteX9" fmla="*/ 298957 w 434637"/>
                <a:gd name="connsiteY9" fmla="*/ 97419 h 328850"/>
                <a:gd name="connsiteX10" fmla="*/ 340589 w 434637"/>
                <a:gd name="connsiteY10" fmla="*/ 55192 h 328850"/>
                <a:gd name="connsiteX11" fmla="*/ 27596 w 434637"/>
                <a:gd name="connsiteY11" fmla="*/ 27596 h 328850"/>
                <a:gd name="connsiteX12" fmla="*/ 27596 w 434637"/>
                <a:gd name="connsiteY12" fmla="*/ 301254 h 328850"/>
                <a:gd name="connsiteX13" fmla="*/ 407041 w 434637"/>
                <a:gd name="connsiteY13" fmla="*/ 301254 h 328850"/>
                <a:gd name="connsiteX14" fmla="*/ 407041 w 434637"/>
                <a:gd name="connsiteY14" fmla="*/ 27596 h 328850"/>
                <a:gd name="connsiteX15" fmla="*/ 0 w 434637"/>
                <a:gd name="connsiteY15" fmla="*/ 0 h 328850"/>
                <a:gd name="connsiteX16" fmla="*/ 434637 w 434637"/>
                <a:gd name="connsiteY16" fmla="*/ 0 h 328850"/>
                <a:gd name="connsiteX17" fmla="*/ 434637 w 434637"/>
                <a:gd name="connsiteY17" fmla="*/ 328850 h 328850"/>
                <a:gd name="connsiteX18" fmla="*/ 0 w 434637"/>
                <a:gd name="connsiteY18" fmla="*/ 328850 h 3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4637" h="328850">
                  <a:moveTo>
                    <a:pt x="124521" y="82787"/>
                  </a:moveTo>
                  <a:cubicBezTo>
                    <a:pt x="166118" y="82787"/>
                    <a:pt x="185530" y="217167"/>
                    <a:pt x="218807" y="217167"/>
                  </a:cubicBezTo>
                  <a:cubicBezTo>
                    <a:pt x="252085" y="217167"/>
                    <a:pt x="249312" y="163975"/>
                    <a:pt x="274270" y="163975"/>
                  </a:cubicBezTo>
                  <a:cubicBezTo>
                    <a:pt x="299228" y="163975"/>
                    <a:pt x="385195" y="275958"/>
                    <a:pt x="385195" y="275958"/>
                  </a:cubicBezTo>
                  <a:cubicBezTo>
                    <a:pt x="385195" y="275958"/>
                    <a:pt x="385195" y="275958"/>
                    <a:pt x="55192" y="275958"/>
                  </a:cubicBezTo>
                  <a:cubicBezTo>
                    <a:pt x="55192" y="275958"/>
                    <a:pt x="82924" y="82787"/>
                    <a:pt x="124521" y="82787"/>
                  </a:cubicBezTo>
                  <a:close/>
                  <a:moveTo>
                    <a:pt x="340589" y="55192"/>
                  </a:moveTo>
                  <a:cubicBezTo>
                    <a:pt x="362793" y="55192"/>
                    <a:pt x="379445" y="74897"/>
                    <a:pt x="379445" y="97419"/>
                  </a:cubicBezTo>
                  <a:cubicBezTo>
                    <a:pt x="379445" y="119940"/>
                    <a:pt x="362793" y="136830"/>
                    <a:pt x="340589" y="136830"/>
                  </a:cubicBezTo>
                  <a:cubicBezTo>
                    <a:pt x="318385" y="136830"/>
                    <a:pt x="298957" y="119940"/>
                    <a:pt x="298957" y="97419"/>
                  </a:cubicBezTo>
                  <a:cubicBezTo>
                    <a:pt x="298957" y="74897"/>
                    <a:pt x="318385" y="55192"/>
                    <a:pt x="340589" y="55192"/>
                  </a:cubicBezTo>
                  <a:close/>
                  <a:moveTo>
                    <a:pt x="27596" y="27596"/>
                  </a:moveTo>
                  <a:lnTo>
                    <a:pt x="27596" y="301254"/>
                  </a:lnTo>
                  <a:lnTo>
                    <a:pt x="407041" y="301254"/>
                  </a:lnTo>
                  <a:lnTo>
                    <a:pt x="407041" y="27596"/>
                  </a:lnTo>
                  <a:close/>
                  <a:moveTo>
                    <a:pt x="0" y="0"/>
                  </a:moveTo>
                  <a:lnTo>
                    <a:pt x="434637" y="0"/>
                  </a:lnTo>
                  <a:lnTo>
                    <a:pt x="434637" y="328850"/>
                  </a:lnTo>
                  <a:lnTo>
                    <a:pt x="0" y="3288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DC03A1-6875-4400-8644-0B5EB6671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CB83B8-9973-4ABF-A869-BBE365E01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7B62C1-4079-411A-AE11-6AB0F75CE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3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A98369-5C32-4E8C-8A44-8B33324E2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03D929B-E73F-44D3-AEB2-A9ECC671A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2921934-7E7F-4585-A4CF-6D68B6BFE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109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787FBC-D8BC-4CCB-B665-4A2FA9091EF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2588" y="1301175"/>
            <a:ext cx="8646824" cy="4674750"/>
            <a:chOff x="1772588" y="1301175"/>
            <a:chExt cx="8646824" cy="4674750"/>
          </a:xfrm>
        </p:grpSpPr>
        <p:grpSp>
          <p:nvGrpSpPr>
            <p:cNvPr id="6" name="îṡľïdê">
              <a:extLst>
                <a:ext uri="{FF2B5EF4-FFF2-40B4-BE49-F238E27FC236}">
                  <a16:creationId xmlns:a16="http://schemas.microsoft.com/office/drawing/2014/main" xmlns="" id="{1D0F2949-E310-45ED-922A-BD3A66645027}"/>
                </a:ext>
              </a:extLst>
            </p:cNvPr>
            <p:cNvGrpSpPr/>
            <p:nvPr/>
          </p:nvGrpSpPr>
          <p:grpSpPr>
            <a:xfrm>
              <a:off x="4403461" y="1301175"/>
              <a:ext cx="3442852" cy="3442846"/>
              <a:chOff x="4189997" y="1706491"/>
              <a:chExt cx="3864123" cy="3864118"/>
            </a:xfrm>
          </p:grpSpPr>
          <p:sp>
            <p:nvSpPr>
              <p:cNvPr id="16" name="í$líde">
                <a:extLst>
                  <a:ext uri="{FF2B5EF4-FFF2-40B4-BE49-F238E27FC236}">
                    <a16:creationId xmlns:a16="http://schemas.microsoft.com/office/drawing/2014/main" xmlns="" id="{A1AA62C4-1103-4F6E-AEAE-4ACB9AC74583}"/>
                  </a:ext>
                </a:extLst>
              </p:cNvPr>
              <p:cNvSpPr/>
              <p:nvPr/>
            </p:nvSpPr>
            <p:spPr bwMode="auto">
              <a:xfrm>
                <a:off x="4189997" y="1706491"/>
                <a:ext cx="3864123" cy="3387623"/>
              </a:xfrm>
              <a:custGeom>
                <a:avLst/>
                <a:gdLst>
                  <a:gd name="T0" fmla="*/ 72 w 73"/>
                  <a:gd name="T1" fmla="*/ 62 h 64"/>
                  <a:gd name="T2" fmla="*/ 58 w 73"/>
                  <a:gd name="T3" fmla="*/ 49 h 64"/>
                  <a:gd name="T4" fmla="*/ 46 w 73"/>
                  <a:gd name="T5" fmla="*/ 43 h 64"/>
                  <a:gd name="T6" fmla="*/ 44 w 73"/>
                  <a:gd name="T7" fmla="*/ 42 h 64"/>
                  <a:gd name="T8" fmla="*/ 44 w 73"/>
                  <a:gd name="T9" fmla="*/ 42 h 64"/>
                  <a:gd name="T10" fmla="*/ 44 w 73"/>
                  <a:gd name="T11" fmla="*/ 42 h 64"/>
                  <a:gd name="T12" fmla="*/ 42 w 73"/>
                  <a:gd name="T13" fmla="*/ 41 h 64"/>
                  <a:gd name="T14" fmla="*/ 42 w 73"/>
                  <a:gd name="T15" fmla="*/ 41 h 64"/>
                  <a:gd name="T16" fmla="*/ 42 w 73"/>
                  <a:gd name="T17" fmla="*/ 41 h 64"/>
                  <a:gd name="T18" fmla="*/ 39 w 73"/>
                  <a:gd name="T19" fmla="*/ 36 h 64"/>
                  <a:gd name="T20" fmla="*/ 39 w 73"/>
                  <a:gd name="T21" fmla="*/ 36 h 64"/>
                  <a:gd name="T22" fmla="*/ 40 w 73"/>
                  <a:gd name="T23" fmla="*/ 35 h 64"/>
                  <a:gd name="T24" fmla="*/ 40 w 73"/>
                  <a:gd name="T25" fmla="*/ 35 h 64"/>
                  <a:gd name="T26" fmla="*/ 40 w 73"/>
                  <a:gd name="T27" fmla="*/ 35 h 64"/>
                  <a:gd name="T28" fmla="*/ 40 w 73"/>
                  <a:gd name="T29" fmla="*/ 33 h 64"/>
                  <a:gd name="T30" fmla="*/ 41 w 73"/>
                  <a:gd name="T31" fmla="*/ 19 h 64"/>
                  <a:gd name="T32" fmla="*/ 37 w 73"/>
                  <a:gd name="T33" fmla="*/ 0 h 64"/>
                  <a:gd name="T34" fmla="*/ 33 w 73"/>
                  <a:gd name="T35" fmla="*/ 19 h 64"/>
                  <a:gd name="T36" fmla="*/ 34 w 73"/>
                  <a:gd name="T37" fmla="*/ 33 h 64"/>
                  <a:gd name="T38" fmla="*/ 34 w 73"/>
                  <a:gd name="T39" fmla="*/ 35 h 64"/>
                  <a:gd name="T40" fmla="*/ 34 w 73"/>
                  <a:gd name="T41" fmla="*/ 35 h 64"/>
                  <a:gd name="T42" fmla="*/ 34 w 73"/>
                  <a:gd name="T43" fmla="*/ 35 h 64"/>
                  <a:gd name="T44" fmla="*/ 34 w 73"/>
                  <a:gd name="T45" fmla="*/ 36 h 64"/>
                  <a:gd name="T46" fmla="*/ 31 w 73"/>
                  <a:gd name="T47" fmla="*/ 41 h 64"/>
                  <a:gd name="T48" fmla="*/ 31 w 73"/>
                  <a:gd name="T49" fmla="*/ 41 h 64"/>
                  <a:gd name="T50" fmla="*/ 31 w 73"/>
                  <a:gd name="T51" fmla="*/ 41 h 64"/>
                  <a:gd name="T52" fmla="*/ 30 w 73"/>
                  <a:gd name="T53" fmla="*/ 42 h 64"/>
                  <a:gd name="T54" fmla="*/ 30 w 73"/>
                  <a:gd name="T55" fmla="*/ 42 h 64"/>
                  <a:gd name="T56" fmla="*/ 30 w 73"/>
                  <a:gd name="T57" fmla="*/ 42 h 64"/>
                  <a:gd name="T58" fmla="*/ 28 w 73"/>
                  <a:gd name="T59" fmla="*/ 43 h 64"/>
                  <a:gd name="T60" fmla="*/ 16 w 73"/>
                  <a:gd name="T61" fmla="*/ 49 h 64"/>
                  <a:gd name="T62" fmla="*/ 2 w 73"/>
                  <a:gd name="T63" fmla="*/ 62 h 64"/>
                  <a:gd name="T64" fmla="*/ 20 w 73"/>
                  <a:gd name="T65" fmla="*/ 56 h 64"/>
                  <a:gd name="T66" fmla="*/ 31 w 73"/>
                  <a:gd name="T67" fmla="*/ 48 h 64"/>
                  <a:gd name="T68" fmla="*/ 33 w 73"/>
                  <a:gd name="T69" fmla="*/ 47 h 64"/>
                  <a:gd name="T70" fmla="*/ 33 w 73"/>
                  <a:gd name="T71" fmla="*/ 47 h 64"/>
                  <a:gd name="T72" fmla="*/ 33 w 73"/>
                  <a:gd name="T73" fmla="*/ 47 h 64"/>
                  <a:gd name="T74" fmla="*/ 34 w 73"/>
                  <a:gd name="T75" fmla="*/ 46 h 64"/>
                  <a:gd name="T76" fmla="*/ 37 w 73"/>
                  <a:gd name="T77" fmla="*/ 47 h 64"/>
                  <a:gd name="T78" fmla="*/ 40 w 73"/>
                  <a:gd name="T79" fmla="*/ 46 h 64"/>
                  <a:gd name="T80" fmla="*/ 41 w 73"/>
                  <a:gd name="T81" fmla="*/ 47 h 64"/>
                  <a:gd name="T82" fmla="*/ 41 w 73"/>
                  <a:gd name="T83" fmla="*/ 47 h 64"/>
                  <a:gd name="T84" fmla="*/ 41 w 73"/>
                  <a:gd name="T85" fmla="*/ 47 h 64"/>
                  <a:gd name="T86" fmla="*/ 43 w 73"/>
                  <a:gd name="T87" fmla="*/ 48 h 64"/>
                  <a:gd name="T88" fmla="*/ 54 w 73"/>
                  <a:gd name="T89" fmla="*/ 56 h 64"/>
                  <a:gd name="T90" fmla="*/ 72 w 73"/>
                  <a:gd name="T91" fmla="*/ 6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64">
                    <a:moveTo>
                      <a:pt x="72" y="62"/>
                    </a:moveTo>
                    <a:cubicBezTo>
                      <a:pt x="73" y="60"/>
                      <a:pt x="67" y="54"/>
                      <a:pt x="58" y="49"/>
                    </a:cubicBezTo>
                    <a:cubicBezTo>
                      <a:pt x="53" y="46"/>
                      <a:pt x="49" y="44"/>
                      <a:pt x="46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3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9"/>
                      <a:pt x="41" y="37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29"/>
                      <a:pt x="41" y="24"/>
                      <a:pt x="41" y="19"/>
                    </a:cubicBezTo>
                    <a:cubicBezTo>
                      <a:pt x="41" y="9"/>
                      <a:pt x="39" y="0"/>
                      <a:pt x="37" y="0"/>
                    </a:cubicBezTo>
                    <a:cubicBezTo>
                      <a:pt x="35" y="0"/>
                      <a:pt x="33" y="9"/>
                      <a:pt x="33" y="19"/>
                    </a:cubicBezTo>
                    <a:cubicBezTo>
                      <a:pt x="33" y="24"/>
                      <a:pt x="33" y="29"/>
                      <a:pt x="34" y="33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6"/>
                      <a:pt x="34" y="36"/>
                    </a:cubicBezTo>
                    <a:cubicBezTo>
                      <a:pt x="33" y="37"/>
                      <a:pt x="31" y="39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5" y="44"/>
                      <a:pt x="20" y="46"/>
                      <a:pt x="16" y="49"/>
                    </a:cubicBezTo>
                    <a:cubicBezTo>
                      <a:pt x="7" y="54"/>
                      <a:pt x="0" y="60"/>
                      <a:pt x="2" y="62"/>
                    </a:cubicBezTo>
                    <a:cubicBezTo>
                      <a:pt x="3" y="64"/>
                      <a:pt x="11" y="61"/>
                      <a:pt x="20" y="56"/>
                    </a:cubicBezTo>
                    <a:cubicBezTo>
                      <a:pt x="24" y="53"/>
                      <a:pt x="28" y="50"/>
                      <a:pt x="31" y="48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4" y="46"/>
                      <a:pt x="34" y="46"/>
                    </a:cubicBezTo>
                    <a:cubicBezTo>
                      <a:pt x="35" y="46"/>
                      <a:pt x="36" y="47"/>
                      <a:pt x="37" y="47"/>
                    </a:cubicBezTo>
                    <a:cubicBezTo>
                      <a:pt x="38" y="47"/>
                      <a:pt x="39" y="46"/>
                      <a:pt x="40" y="46"/>
                    </a:cubicBezTo>
                    <a:cubicBezTo>
                      <a:pt x="40" y="46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5" y="50"/>
                      <a:pt x="49" y="53"/>
                      <a:pt x="54" y="56"/>
                    </a:cubicBezTo>
                    <a:cubicBezTo>
                      <a:pt x="63" y="61"/>
                      <a:pt x="71" y="64"/>
                      <a:pt x="72" y="62"/>
                    </a:cubicBezTo>
                  </a:path>
                </a:pathLst>
              </a:custGeom>
              <a:solidFill>
                <a:schemeClr val="accent1"/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7" name="ïṣḷïḑé">
                <a:extLst>
                  <a:ext uri="{FF2B5EF4-FFF2-40B4-BE49-F238E27FC236}">
                    <a16:creationId xmlns:a16="http://schemas.microsoft.com/office/drawing/2014/main" xmlns="" id="{4240224C-7591-43BC-91D3-741A5E09F3C3}"/>
                  </a:ext>
                </a:extLst>
              </p:cNvPr>
              <p:cNvSpPr/>
              <p:nvPr/>
            </p:nvSpPr>
            <p:spPr bwMode="auto">
              <a:xfrm>
                <a:off x="6494324" y="2391456"/>
                <a:ext cx="1429501" cy="1958121"/>
              </a:xfrm>
              <a:custGeom>
                <a:avLst/>
                <a:gdLst>
                  <a:gd name="T0" fmla="*/ 26 w 27"/>
                  <a:gd name="T1" fmla="*/ 28 h 37"/>
                  <a:gd name="T2" fmla="*/ 23 w 27"/>
                  <a:gd name="T3" fmla="*/ 27 h 37"/>
                  <a:gd name="T4" fmla="*/ 2 w 27"/>
                  <a:gd name="T5" fmla="*/ 0 h 37"/>
                  <a:gd name="T6" fmla="*/ 0 w 27"/>
                  <a:gd name="T7" fmla="*/ 1 h 37"/>
                  <a:gd name="T8" fmla="*/ 1 w 27"/>
                  <a:gd name="T9" fmla="*/ 3 h 37"/>
                  <a:gd name="T10" fmla="*/ 20 w 27"/>
                  <a:gd name="T11" fmla="*/ 27 h 37"/>
                  <a:gd name="T12" fmla="*/ 18 w 27"/>
                  <a:gd name="T13" fmla="*/ 27 h 37"/>
                  <a:gd name="T14" fmla="*/ 17 w 27"/>
                  <a:gd name="T15" fmla="*/ 27 h 37"/>
                  <a:gd name="T16" fmla="*/ 16 w 27"/>
                  <a:gd name="T17" fmla="*/ 29 h 37"/>
                  <a:gd name="T18" fmla="*/ 20 w 27"/>
                  <a:gd name="T19" fmla="*/ 36 h 37"/>
                  <a:gd name="T20" fmla="*/ 21 w 27"/>
                  <a:gd name="T21" fmla="*/ 37 h 37"/>
                  <a:gd name="T22" fmla="*/ 22 w 27"/>
                  <a:gd name="T23" fmla="*/ 36 h 37"/>
                  <a:gd name="T24" fmla="*/ 27 w 27"/>
                  <a:gd name="T2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7">
                    <a:moveTo>
                      <a:pt x="26" y="28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15"/>
                      <a:pt x="14" y="4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2" y="6"/>
                      <a:pt x="19" y="16"/>
                      <a:pt x="20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8"/>
                      <a:pt x="16" y="28"/>
                      <a:pt x="16" y="29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2" y="37"/>
                      <a:pt x="22" y="37"/>
                      <a:pt x="22" y="36"/>
                    </a:cubicBezTo>
                    <a:cubicBezTo>
                      <a:pt x="27" y="30"/>
                      <a:pt x="27" y="30"/>
                      <a:pt x="27" y="3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8" name="íşľîḑê">
                <a:extLst>
                  <a:ext uri="{FF2B5EF4-FFF2-40B4-BE49-F238E27FC236}">
                    <a16:creationId xmlns:a16="http://schemas.microsoft.com/office/drawing/2014/main" xmlns="" id="{0469554C-52F1-407B-8DF0-332585C13072}"/>
                  </a:ext>
                </a:extLst>
              </p:cNvPr>
              <p:cNvSpPr/>
              <p:nvPr/>
            </p:nvSpPr>
            <p:spPr bwMode="auto">
              <a:xfrm>
                <a:off x="5012706" y="4982427"/>
                <a:ext cx="2218705" cy="588182"/>
              </a:xfrm>
              <a:custGeom>
                <a:avLst/>
                <a:gdLst>
                  <a:gd name="T0" fmla="*/ 40 w 42"/>
                  <a:gd name="T1" fmla="*/ 1 h 11"/>
                  <a:gd name="T2" fmla="*/ 9 w 42"/>
                  <a:gd name="T3" fmla="*/ 5 h 11"/>
                  <a:gd name="T4" fmla="*/ 10 w 42"/>
                  <a:gd name="T5" fmla="*/ 4 h 11"/>
                  <a:gd name="T6" fmla="*/ 11 w 42"/>
                  <a:gd name="T7" fmla="*/ 2 h 11"/>
                  <a:gd name="T8" fmla="*/ 9 w 42"/>
                  <a:gd name="T9" fmla="*/ 1 h 11"/>
                  <a:gd name="T10" fmla="*/ 2 w 42"/>
                  <a:gd name="T11" fmla="*/ 0 h 11"/>
                  <a:gd name="T12" fmla="*/ 0 w 42"/>
                  <a:gd name="T13" fmla="*/ 1 h 11"/>
                  <a:gd name="T14" fmla="*/ 0 w 42"/>
                  <a:gd name="T15" fmla="*/ 2 h 11"/>
                  <a:gd name="T16" fmla="*/ 3 w 42"/>
                  <a:gd name="T17" fmla="*/ 10 h 11"/>
                  <a:gd name="T18" fmla="*/ 5 w 42"/>
                  <a:gd name="T19" fmla="*/ 11 h 11"/>
                  <a:gd name="T20" fmla="*/ 6 w 42"/>
                  <a:gd name="T21" fmla="*/ 10 h 11"/>
                  <a:gd name="T22" fmla="*/ 7 w 42"/>
                  <a:gd name="T23" fmla="*/ 8 h 11"/>
                  <a:gd name="T24" fmla="*/ 21 w 42"/>
                  <a:gd name="T25" fmla="*/ 11 h 11"/>
                  <a:gd name="T26" fmla="*/ 42 w 42"/>
                  <a:gd name="T27" fmla="*/ 3 h 11"/>
                  <a:gd name="T28" fmla="*/ 42 w 42"/>
                  <a:gd name="T29" fmla="*/ 1 h 11"/>
                  <a:gd name="T30" fmla="*/ 40 w 42"/>
                  <a:gd name="T3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11">
                    <a:moveTo>
                      <a:pt x="40" y="1"/>
                    </a:moveTo>
                    <a:cubicBezTo>
                      <a:pt x="31" y="8"/>
                      <a:pt x="19" y="10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10"/>
                      <a:pt x="16" y="11"/>
                      <a:pt x="21" y="11"/>
                    </a:cubicBezTo>
                    <a:cubicBezTo>
                      <a:pt x="28" y="11"/>
                      <a:pt x="36" y="8"/>
                      <a:pt x="42" y="3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9" name="îṧ1îḓé">
                <a:extLst>
                  <a:ext uri="{FF2B5EF4-FFF2-40B4-BE49-F238E27FC236}">
                    <a16:creationId xmlns:a16="http://schemas.microsoft.com/office/drawing/2014/main" xmlns="" id="{158418A4-D518-41DA-846A-9C080E73D1B6}"/>
                  </a:ext>
                </a:extLst>
              </p:cNvPr>
              <p:cNvSpPr/>
              <p:nvPr/>
            </p:nvSpPr>
            <p:spPr bwMode="auto">
              <a:xfrm>
                <a:off x="4379855" y="2339339"/>
                <a:ext cx="1369939" cy="2010236"/>
              </a:xfrm>
              <a:custGeom>
                <a:avLst/>
                <a:gdLst>
                  <a:gd name="T0" fmla="*/ 4 w 26"/>
                  <a:gd name="T1" fmla="*/ 38 h 38"/>
                  <a:gd name="T2" fmla="*/ 5 w 26"/>
                  <a:gd name="T3" fmla="*/ 38 h 38"/>
                  <a:gd name="T4" fmla="*/ 6 w 26"/>
                  <a:gd name="T5" fmla="*/ 36 h 38"/>
                  <a:gd name="T6" fmla="*/ 17 w 26"/>
                  <a:gd name="T7" fmla="*/ 8 h 38"/>
                  <a:gd name="T8" fmla="*/ 18 w 26"/>
                  <a:gd name="T9" fmla="*/ 10 h 38"/>
                  <a:gd name="T10" fmla="*/ 19 w 26"/>
                  <a:gd name="T11" fmla="*/ 11 h 38"/>
                  <a:gd name="T12" fmla="*/ 21 w 26"/>
                  <a:gd name="T13" fmla="*/ 10 h 38"/>
                  <a:gd name="T14" fmla="*/ 25 w 26"/>
                  <a:gd name="T15" fmla="*/ 4 h 38"/>
                  <a:gd name="T16" fmla="*/ 25 w 26"/>
                  <a:gd name="T17" fmla="*/ 2 h 38"/>
                  <a:gd name="T18" fmla="*/ 24 w 26"/>
                  <a:gd name="T19" fmla="*/ 1 h 38"/>
                  <a:gd name="T20" fmla="*/ 16 w 26"/>
                  <a:gd name="T21" fmla="*/ 1 h 38"/>
                  <a:gd name="T22" fmla="*/ 15 w 26"/>
                  <a:gd name="T23" fmla="*/ 1 h 38"/>
                  <a:gd name="T24" fmla="*/ 15 w 26"/>
                  <a:gd name="T25" fmla="*/ 3 h 38"/>
                  <a:gd name="T26" fmla="*/ 16 w 26"/>
                  <a:gd name="T27" fmla="*/ 5 h 38"/>
                  <a:gd name="T28" fmla="*/ 3 w 26"/>
                  <a:gd name="T29" fmla="*/ 37 h 38"/>
                  <a:gd name="T30" fmla="*/ 4 w 26"/>
                  <a:gd name="T3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38">
                    <a:moveTo>
                      <a:pt x="4" y="38"/>
                    </a:move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7"/>
                      <a:pt x="6" y="36"/>
                    </a:cubicBezTo>
                    <a:cubicBezTo>
                      <a:pt x="3" y="25"/>
                      <a:pt x="8" y="14"/>
                      <a:pt x="17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3"/>
                      <a:pt x="26" y="3"/>
                      <a:pt x="25" y="2"/>
                    </a:cubicBezTo>
                    <a:cubicBezTo>
                      <a:pt x="25" y="2"/>
                      <a:pt x="25" y="1"/>
                      <a:pt x="24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2"/>
                      <a:pt x="15" y="3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5" y="12"/>
                      <a:pt x="0" y="25"/>
                      <a:pt x="3" y="37"/>
                    </a:cubicBezTo>
                    <a:cubicBezTo>
                      <a:pt x="3" y="38"/>
                      <a:pt x="4" y="38"/>
                      <a:pt x="4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7" name="isľíďê">
              <a:extLst>
                <a:ext uri="{FF2B5EF4-FFF2-40B4-BE49-F238E27FC236}">
                  <a16:creationId xmlns:a16="http://schemas.microsoft.com/office/drawing/2014/main" xmlns="" id="{BBC3F2B3-2DBA-4149-81AE-A88C87C42FC5}"/>
                </a:ext>
              </a:extLst>
            </p:cNvPr>
            <p:cNvGrpSpPr/>
            <p:nvPr/>
          </p:nvGrpSpPr>
          <p:grpSpPr>
            <a:xfrm>
              <a:off x="1772588" y="1917120"/>
              <a:ext cx="2611177" cy="1107071"/>
              <a:chOff x="673100" y="1740479"/>
              <a:chExt cx="2611177" cy="1107071"/>
            </a:xfrm>
          </p:grpSpPr>
          <p:sp>
            <p:nvSpPr>
              <p:cNvPr id="14" name="í$ľîḋe">
                <a:extLst>
                  <a:ext uri="{FF2B5EF4-FFF2-40B4-BE49-F238E27FC236}">
                    <a16:creationId xmlns:a16="http://schemas.microsoft.com/office/drawing/2014/main" xmlns="" id="{F50059DC-C0C4-4EC9-8D1C-8F97868F4546}"/>
                  </a:ext>
                </a:extLst>
              </p:cNvPr>
              <p:cNvSpPr txBox="1"/>
              <p:nvPr/>
            </p:nvSpPr>
            <p:spPr>
              <a:xfrm>
                <a:off x="673100" y="2248310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ïṧľiḑe">
                <a:extLst>
                  <a:ext uri="{FF2B5EF4-FFF2-40B4-BE49-F238E27FC236}">
                    <a16:creationId xmlns:a16="http://schemas.microsoft.com/office/drawing/2014/main" xmlns="" id="{F185814D-3096-4E52-A5D9-E16F5FA93B8A}"/>
                  </a:ext>
                </a:extLst>
              </p:cNvPr>
              <p:cNvSpPr/>
              <p:nvPr/>
            </p:nvSpPr>
            <p:spPr>
              <a:xfrm>
                <a:off x="673100" y="1740479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ïšļíde">
              <a:extLst>
                <a:ext uri="{FF2B5EF4-FFF2-40B4-BE49-F238E27FC236}">
                  <a16:creationId xmlns:a16="http://schemas.microsoft.com/office/drawing/2014/main" xmlns="" id="{E60F446B-B28C-4691-9F2C-0677863977FA}"/>
                </a:ext>
              </a:extLst>
            </p:cNvPr>
            <p:cNvGrpSpPr/>
            <p:nvPr/>
          </p:nvGrpSpPr>
          <p:grpSpPr>
            <a:xfrm>
              <a:off x="4819299" y="4868854"/>
              <a:ext cx="2611177" cy="1107071"/>
              <a:chOff x="673100" y="3064387"/>
              <a:chExt cx="2611177" cy="1107071"/>
            </a:xfrm>
          </p:grpSpPr>
          <p:sp>
            <p:nvSpPr>
              <p:cNvPr id="12" name="îṣḷïdé">
                <a:extLst>
                  <a:ext uri="{FF2B5EF4-FFF2-40B4-BE49-F238E27FC236}">
                    <a16:creationId xmlns:a16="http://schemas.microsoft.com/office/drawing/2014/main" xmlns="" id="{E425F204-71C8-4114-8496-A46979AD20E0}"/>
                  </a:ext>
                </a:extLst>
              </p:cNvPr>
              <p:cNvSpPr txBox="1"/>
              <p:nvPr/>
            </p:nvSpPr>
            <p:spPr>
              <a:xfrm>
                <a:off x="673100" y="3572218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îṣľíḑe">
                <a:extLst>
                  <a:ext uri="{FF2B5EF4-FFF2-40B4-BE49-F238E27FC236}">
                    <a16:creationId xmlns:a16="http://schemas.microsoft.com/office/drawing/2014/main" xmlns="" id="{41E4AE46-42A0-424E-83F0-D3BB5301511D}"/>
                  </a:ext>
                </a:extLst>
              </p:cNvPr>
              <p:cNvSpPr/>
              <p:nvPr/>
            </p:nvSpPr>
            <p:spPr>
              <a:xfrm>
                <a:off x="673100" y="3064387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iSļíḍe">
              <a:extLst>
                <a:ext uri="{FF2B5EF4-FFF2-40B4-BE49-F238E27FC236}">
                  <a16:creationId xmlns:a16="http://schemas.microsoft.com/office/drawing/2014/main" xmlns="" id="{F60B743D-F6C1-48AB-9107-84FB338EC076}"/>
                </a:ext>
              </a:extLst>
            </p:cNvPr>
            <p:cNvGrpSpPr/>
            <p:nvPr/>
          </p:nvGrpSpPr>
          <p:grpSpPr>
            <a:xfrm>
              <a:off x="7808235" y="1911464"/>
              <a:ext cx="2611177" cy="1107071"/>
              <a:chOff x="8907723" y="3176874"/>
              <a:chExt cx="2611177" cy="1107071"/>
            </a:xfrm>
          </p:grpSpPr>
          <p:sp>
            <p:nvSpPr>
              <p:cNvPr id="10" name="iSļíḍè">
                <a:extLst>
                  <a:ext uri="{FF2B5EF4-FFF2-40B4-BE49-F238E27FC236}">
                    <a16:creationId xmlns:a16="http://schemas.microsoft.com/office/drawing/2014/main" xmlns="" id="{DCA61B97-3175-40A3-8B9F-C31051E900C0}"/>
                  </a:ext>
                </a:extLst>
              </p:cNvPr>
              <p:cNvSpPr txBox="1"/>
              <p:nvPr/>
            </p:nvSpPr>
            <p:spPr>
              <a:xfrm>
                <a:off x="8907723" y="3684705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íṥľîdê">
                <a:extLst>
                  <a:ext uri="{FF2B5EF4-FFF2-40B4-BE49-F238E27FC236}">
                    <a16:creationId xmlns:a16="http://schemas.microsoft.com/office/drawing/2014/main" xmlns="" id="{87EC2059-C9B9-446A-950B-6841A2656A3D}"/>
                  </a:ext>
                </a:extLst>
              </p:cNvPr>
              <p:cNvSpPr/>
              <p:nvPr/>
            </p:nvSpPr>
            <p:spPr>
              <a:xfrm>
                <a:off x="8907723" y="3176874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42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2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5BDECE-57B5-49A6-B98D-F37A5C76729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19051"/>
            <a:ext cx="10852150" cy="4676577"/>
            <a:chOff x="669925" y="1419051"/>
            <a:chExt cx="10852150" cy="4676577"/>
          </a:xfrm>
        </p:grpSpPr>
        <p:sp>
          <p:nvSpPr>
            <p:cNvPr id="46" name="îŝlïďê">
              <a:extLst>
                <a:ext uri="{FF2B5EF4-FFF2-40B4-BE49-F238E27FC236}">
                  <a16:creationId xmlns:a16="http://schemas.microsoft.com/office/drawing/2014/main" xmlns="" id="{763922F2-5FAC-4137-89C8-1CB390CAFFCA}"/>
                </a:ext>
              </a:extLst>
            </p:cNvPr>
            <p:cNvSpPr/>
            <p:nvPr/>
          </p:nvSpPr>
          <p:spPr>
            <a:xfrm>
              <a:off x="1074661" y="1419051"/>
              <a:ext cx="3958508" cy="4605456"/>
            </a:xfrm>
            <a:prstGeom prst="rect">
              <a:avLst/>
            </a:prstGeom>
            <a:blipFill>
              <a:blip r:embed="rId3"/>
              <a:stretch>
                <a:fillRect l="-53492" r="-5315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47" name="í$ḻidê">
              <a:extLst>
                <a:ext uri="{FF2B5EF4-FFF2-40B4-BE49-F238E27FC236}">
                  <a16:creationId xmlns:a16="http://schemas.microsoft.com/office/drawing/2014/main" xmlns="" id="{DF4332C6-C96F-4459-A6C8-5C3DF7150A7B}"/>
                </a:ext>
              </a:extLst>
            </p:cNvPr>
            <p:cNvGrpSpPr/>
            <p:nvPr/>
          </p:nvGrpSpPr>
          <p:grpSpPr>
            <a:xfrm>
              <a:off x="669925" y="1782974"/>
              <a:ext cx="5311775" cy="696043"/>
              <a:chOff x="5843972" y="359743"/>
              <a:chExt cx="5040560" cy="828092"/>
            </a:xfrm>
          </p:grpSpPr>
          <p:sp>
            <p:nvSpPr>
              <p:cNvPr id="67" name="íṡlíďê">
                <a:extLst>
                  <a:ext uri="{FF2B5EF4-FFF2-40B4-BE49-F238E27FC236}">
                    <a16:creationId xmlns:a16="http://schemas.microsoft.com/office/drawing/2014/main" xmlns="" id="{693D53D9-4A2C-4D68-8DC2-5C3757CEA4E6}"/>
                  </a:ext>
                </a:extLst>
              </p:cNvPr>
              <p:cNvSpPr/>
              <p:nvPr/>
            </p:nvSpPr>
            <p:spPr bwMode="auto">
              <a:xfrm>
                <a:off x="5843972" y="368660"/>
                <a:ext cx="5040560" cy="819175"/>
              </a:xfrm>
              <a:prstGeom prst="homePlat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i="1" dirty="0">
                    <a:solidFill>
                      <a:schemeClr val="bg1"/>
                    </a:solidFill>
                  </a:rPr>
                  <a:t>CONTENTS</a:t>
                </a:r>
                <a:endParaRPr lang="zh-CN" altLang="en-US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íšliḋê">
                <a:extLst>
                  <a:ext uri="{FF2B5EF4-FFF2-40B4-BE49-F238E27FC236}">
                    <a16:creationId xmlns:a16="http://schemas.microsoft.com/office/drawing/2014/main" xmlns="" id="{ED305B9D-1C2E-4ACF-8F1B-481407470169}"/>
                  </a:ext>
                </a:extLst>
              </p:cNvPr>
              <p:cNvSpPr/>
              <p:nvPr/>
            </p:nvSpPr>
            <p:spPr bwMode="auto">
              <a:xfrm>
                <a:off x="9984432" y="359743"/>
                <a:ext cx="468052" cy="828092"/>
              </a:xfrm>
              <a:prstGeom prst="parallelogram">
                <a:avLst>
                  <a:gd name="adj" fmla="val 43315"/>
                </a:avLst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íşľïḋè">
                <a:extLst>
                  <a:ext uri="{FF2B5EF4-FFF2-40B4-BE49-F238E27FC236}">
                    <a16:creationId xmlns:a16="http://schemas.microsoft.com/office/drawing/2014/main" xmlns="" id="{6FBE0A83-EF4D-4CB1-B09B-6F69E4F2E7D5}"/>
                  </a:ext>
                </a:extLst>
              </p:cNvPr>
              <p:cNvSpPr/>
              <p:nvPr/>
            </p:nvSpPr>
            <p:spPr bwMode="auto">
              <a:xfrm>
                <a:off x="10344472" y="359743"/>
                <a:ext cx="468052" cy="828092"/>
              </a:xfrm>
              <a:prstGeom prst="parallelogram">
                <a:avLst>
                  <a:gd name="adj" fmla="val 43315"/>
                </a:avLst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48" name="íṥľïḑe">
              <a:extLst>
                <a:ext uri="{FF2B5EF4-FFF2-40B4-BE49-F238E27FC236}">
                  <a16:creationId xmlns:a16="http://schemas.microsoft.com/office/drawing/2014/main" xmlns="" id="{2A24E428-9EB9-4DA6-AC2A-FEDD9FA21D74}"/>
                </a:ext>
              </a:extLst>
            </p:cNvPr>
            <p:cNvGrpSpPr/>
            <p:nvPr/>
          </p:nvGrpSpPr>
          <p:grpSpPr>
            <a:xfrm>
              <a:off x="6405088" y="1777052"/>
              <a:ext cx="5116987" cy="707886"/>
              <a:chOff x="6405088" y="1777052"/>
              <a:chExt cx="5116987" cy="707886"/>
            </a:xfrm>
          </p:grpSpPr>
          <p:sp>
            <p:nvSpPr>
              <p:cNvPr id="65" name="íşļïdè">
                <a:extLst>
                  <a:ext uri="{FF2B5EF4-FFF2-40B4-BE49-F238E27FC236}">
                    <a16:creationId xmlns:a16="http://schemas.microsoft.com/office/drawing/2014/main" xmlns="" id="{601658ED-A3B9-42E3-8ADE-D35326BDC242}"/>
                  </a:ext>
                </a:extLst>
              </p:cNvPr>
              <p:cNvSpPr txBox="1"/>
              <p:nvPr/>
            </p:nvSpPr>
            <p:spPr>
              <a:xfrm>
                <a:off x="6405088" y="1777052"/>
                <a:ext cx="655949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01.</a:t>
                </a:r>
              </a:p>
            </p:txBody>
          </p:sp>
          <p:sp>
            <p:nvSpPr>
              <p:cNvPr id="66" name="ïṩliḑé">
                <a:extLst>
                  <a:ext uri="{FF2B5EF4-FFF2-40B4-BE49-F238E27FC236}">
                    <a16:creationId xmlns:a16="http://schemas.microsoft.com/office/drawing/2014/main" xmlns="" id="{234987CF-632C-438B-8823-5756B8D2F4FC}"/>
                  </a:ext>
                </a:extLst>
              </p:cNvPr>
              <p:cNvSpPr txBox="1"/>
              <p:nvPr/>
            </p:nvSpPr>
            <p:spPr>
              <a:xfrm>
                <a:off x="7021691" y="1853127"/>
                <a:ext cx="4500384" cy="555737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</p:grpSp>
        <p:grpSp>
          <p:nvGrpSpPr>
            <p:cNvPr id="49" name="îšliďè">
              <a:extLst>
                <a:ext uri="{FF2B5EF4-FFF2-40B4-BE49-F238E27FC236}">
                  <a16:creationId xmlns:a16="http://schemas.microsoft.com/office/drawing/2014/main" xmlns="" id="{D283870A-9A05-4097-AD5E-7BFC51814DBE}"/>
                </a:ext>
              </a:extLst>
            </p:cNvPr>
            <p:cNvGrpSpPr/>
            <p:nvPr/>
          </p:nvGrpSpPr>
          <p:grpSpPr>
            <a:xfrm>
              <a:off x="6405088" y="2679724"/>
              <a:ext cx="5116987" cy="707886"/>
              <a:chOff x="6405088" y="1777052"/>
              <a:chExt cx="5116987" cy="707886"/>
            </a:xfrm>
          </p:grpSpPr>
          <p:sp>
            <p:nvSpPr>
              <p:cNvPr id="63" name="íṧḻïḓê">
                <a:extLst>
                  <a:ext uri="{FF2B5EF4-FFF2-40B4-BE49-F238E27FC236}">
                    <a16:creationId xmlns:a16="http://schemas.microsoft.com/office/drawing/2014/main" xmlns="" id="{C2C01153-5AE5-47FB-A91E-2DA47F275A33}"/>
                  </a:ext>
                </a:extLst>
              </p:cNvPr>
              <p:cNvSpPr txBox="1"/>
              <p:nvPr/>
            </p:nvSpPr>
            <p:spPr>
              <a:xfrm>
                <a:off x="6405088" y="1777052"/>
                <a:ext cx="655949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02.</a:t>
                </a:r>
              </a:p>
            </p:txBody>
          </p:sp>
          <p:sp>
            <p:nvSpPr>
              <p:cNvPr id="64" name="ïṧľîḓê">
                <a:extLst>
                  <a:ext uri="{FF2B5EF4-FFF2-40B4-BE49-F238E27FC236}">
                    <a16:creationId xmlns:a16="http://schemas.microsoft.com/office/drawing/2014/main" xmlns="" id="{760C89E5-E86B-4C00-BFFA-F9CF3ED68555}"/>
                  </a:ext>
                </a:extLst>
              </p:cNvPr>
              <p:cNvSpPr txBox="1"/>
              <p:nvPr/>
            </p:nvSpPr>
            <p:spPr>
              <a:xfrm>
                <a:off x="7021691" y="1853127"/>
                <a:ext cx="4500384" cy="555737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</p:grpSp>
        <p:grpSp>
          <p:nvGrpSpPr>
            <p:cNvPr id="50" name="îṣ1íḑe">
              <a:extLst>
                <a:ext uri="{FF2B5EF4-FFF2-40B4-BE49-F238E27FC236}">
                  <a16:creationId xmlns:a16="http://schemas.microsoft.com/office/drawing/2014/main" xmlns="" id="{7339EAE0-75FA-4758-93C2-D622C830B7A1}"/>
                </a:ext>
              </a:extLst>
            </p:cNvPr>
            <p:cNvGrpSpPr/>
            <p:nvPr/>
          </p:nvGrpSpPr>
          <p:grpSpPr>
            <a:xfrm>
              <a:off x="6405088" y="3582396"/>
              <a:ext cx="5116987" cy="707886"/>
              <a:chOff x="6405088" y="1777052"/>
              <a:chExt cx="5116987" cy="707886"/>
            </a:xfrm>
          </p:grpSpPr>
          <p:sp>
            <p:nvSpPr>
              <p:cNvPr id="61" name="işḷîḍe">
                <a:extLst>
                  <a:ext uri="{FF2B5EF4-FFF2-40B4-BE49-F238E27FC236}">
                    <a16:creationId xmlns:a16="http://schemas.microsoft.com/office/drawing/2014/main" xmlns="" id="{2E12D9FD-0AE2-4494-AC0B-EED0A864D77A}"/>
                  </a:ext>
                </a:extLst>
              </p:cNvPr>
              <p:cNvSpPr txBox="1"/>
              <p:nvPr/>
            </p:nvSpPr>
            <p:spPr>
              <a:xfrm>
                <a:off x="6405088" y="1777052"/>
                <a:ext cx="655949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03.</a:t>
                </a:r>
              </a:p>
            </p:txBody>
          </p:sp>
          <p:sp>
            <p:nvSpPr>
              <p:cNvPr id="62" name="iṣľïḍe">
                <a:extLst>
                  <a:ext uri="{FF2B5EF4-FFF2-40B4-BE49-F238E27FC236}">
                    <a16:creationId xmlns:a16="http://schemas.microsoft.com/office/drawing/2014/main" xmlns="" id="{7C236DDC-DB41-4810-A7E0-6D3B8D4ED781}"/>
                  </a:ext>
                </a:extLst>
              </p:cNvPr>
              <p:cNvSpPr txBox="1"/>
              <p:nvPr/>
            </p:nvSpPr>
            <p:spPr>
              <a:xfrm>
                <a:off x="7021691" y="1853127"/>
                <a:ext cx="4500384" cy="555737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</p:grpSp>
        <p:grpSp>
          <p:nvGrpSpPr>
            <p:cNvPr id="51" name="ïṥľïďé">
              <a:extLst>
                <a:ext uri="{FF2B5EF4-FFF2-40B4-BE49-F238E27FC236}">
                  <a16:creationId xmlns:a16="http://schemas.microsoft.com/office/drawing/2014/main" xmlns="" id="{8E9BDD90-864C-44E3-B85C-E685AFB344A8}"/>
                </a:ext>
              </a:extLst>
            </p:cNvPr>
            <p:cNvGrpSpPr/>
            <p:nvPr/>
          </p:nvGrpSpPr>
          <p:grpSpPr>
            <a:xfrm>
              <a:off x="6405088" y="4485068"/>
              <a:ext cx="5116987" cy="707886"/>
              <a:chOff x="6405088" y="1777052"/>
              <a:chExt cx="5116987" cy="707886"/>
            </a:xfrm>
          </p:grpSpPr>
          <p:sp>
            <p:nvSpPr>
              <p:cNvPr id="59" name="íṥlïḍè">
                <a:extLst>
                  <a:ext uri="{FF2B5EF4-FFF2-40B4-BE49-F238E27FC236}">
                    <a16:creationId xmlns:a16="http://schemas.microsoft.com/office/drawing/2014/main" xmlns="" id="{8B73C97D-F601-455E-888F-3B4EB409AC0C}"/>
                  </a:ext>
                </a:extLst>
              </p:cNvPr>
              <p:cNvSpPr txBox="1"/>
              <p:nvPr/>
            </p:nvSpPr>
            <p:spPr>
              <a:xfrm>
                <a:off x="6405088" y="1777052"/>
                <a:ext cx="655949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04.</a:t>
                </a:r>
              </a:p>
            </p:txBody>
          </p:sp>
          <p:sp>
            <p:nvSpPr>
              <p:cNvPr id="60" name="îślíḓé">
                <a:extLst>
                  <a:ext uri="{FF2B5EF4-FFF2-40B4-BE49-F238E27FC236}">
                    <a16:creationId xmlns:a16="http://schemas.microsoft.com/office/drawing/2014/main" xmlns="" id="{541F466E-1C87-44CD-A0F5-A6BCBF56AE0E}"/>
                  </a:ext>
                </a:extLst>
              </p:cNvPr>
              <p:cNvSpPr txBox="1"/>
              <p:nvPr/>
            </p:nvSpPr>
            <p:spPr>
              <a:xfrm>
                <a:off x="7021691" y="1853127"/>
                <a:ext cx="4500384" cy="555737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</p:grpSp>
        <p:grpSp>
          <p:nvGrpSpPr>
            <p:cNvPr id="52" name="ïṧḷiḍè">
              <a:extLst>
                <a:ext uri="{FF2B5EF4-FFF2-40B4-BE49-F238E27FC236}">
                  <a16:creationId xmlns:a16="http://schemas.microsoft.com/office/drawing/2014/main" xmlns="" id="{ED60D499-CAEC-4080-92FD-D2662BFF10CF}"/>
                </a:ext>
              </a:extLst>
            </p:cNvPr>
            <p:cNvGrpSpPr/>
            <p:nvPr/>
          </p:nvGrpSpPr>
          <p:grpSpPr>
            <a:xfrm>
              <a:off x="6405088" y="5387742"/>
              <a:ext cx="5116987" cy="707886"/>
              <a:chOff x="6405088" y="1777052"/>
              <a:chExt cx="5116987" cy="707886"/>
            </a:xfrm>
          </p:grpSpPr>
          <p:sp>
            <p:nvSpPr>
              <p:cNvPr id="57" name="iṡlîḋé">
                <a:extLst>
                  <a:ext uri="{FF2B5EF4-FFF2-40B4-BE49-F238E27FC236}">
                    <a16:creationId xmlns:a16="http://schemas.microsoft.com/office/drawing/2014/main" xmlns="" id="{D1ACFAB2-9923-4352-A701-7B28384F0886}"/>
                  </a:ext>
                </a:extLst>
              </p:cNvPr>
              <p:cNvSpPr txBox="1"/>
              <p:nvPr/>
            </p:nvSpPr>
            <p:spPr>
              <a:xfrm>
                <a:off x="6405088" y="1777052"/>
                <a:ext cx="655949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05.</a:t>
                </a:r>
              </a:p>
            </p:txBody>
          </p:sp>
          <p:sp>
            <p:nvSpPr>
              <p:cNvPr id="58" name="ïṧlîḓe">
                <a:extLst>
                  <a:ext uri="{FF2B5EF4-FFF2-40B4-BE49-F238E27FC236}">
                    <a16:creationId xmlns:a16="http://schemas.microsoft.com/office/drawing/2014/main" xmlns="" id="{36B29B12-D4FE-461D-8860-FA769E7D31DC}"/>
                  </a:ext>
                </a:extLst>
              </p:cNvPr>
              <p:cNvSpPr txBox="1"/>
              <p:nvPr/>
            </p:nvSpPr>
            <p:spPr>
              <a:xfrm>
                <a:off x="7021691" y="1853127"/>
                <a:ext cx="4500384" cy="555737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text……</a:t>
                </a:r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35CB9886-CD70-411A-8025-506479188EAE}"/>
                </a:ext>
              </a:extLst>
            </p:cNvPr>
            <p:cNvCxnSpPr/>
            <p:nvPr/>
          </p:nvCxnSpPr>
          <p:spPr>
            <a:xfrm>
              <a:off x="6405088" y="2582331"/>
              <a:ext cx="51154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64D4128-95BE-4E70-AF95-B2FEE09632F2}"/>
                </a:ext>
              </a:extLst>
            </p:cNvPr>
            <p:cNvCxnSpPr/>
            <p:nvPr/>
          </p:nvCxnSpPr>
          <p:spPr>
            <a:xfrm>
              <a:off x="6405088" y="3485003"/>
              <a:ext cx="51154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9F3EECEA-F1D5-4D7D-B743-32288EFD4E4B}"/>
                </a:ext>
              </a:extLst>
            </p:cNvPr>
            <p:cNvCxnSpPr/>
            <p:nvPr/>
          </p:nvCxnSpPr>
          <p:spPr>
            <a:xfrm>
              <a:off x="6405088" y="4387675"/>
              <a:ext cx="51154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5289583C-305B-46BC-9569-DC566A9817E9}"/>
                </a:ext>
              </a:extLst>
            </p:cNvPr>
            <p:cNvCxnSpPr/>
            <p:nvPr/>
          </p:nvCxnSpPr>
          <p:spPr>
            <a:xfrm>
              <a:off x="6405088" y="5290348"/>
              <a:ext cx="51154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499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06154" y="20288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46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600C19-DC34-4783-A6C3-5DC0FFDF6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B3CAD8B-6E62-487A-9589-19B8D1C78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4C5DC9-B02F-4125-A112-951FBE0A5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D13678-F4E7-4EBC-B5B6-7C502F16A9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iṩľíḋê">
              <a:extLst>
                <a:ext uri="{FF2B5EF4-FFF2-40B4-BE49-F238E27FC236}">
                  <a16:creationId xmlns:a16="http://schemas.microsoft.com/office/drawing/2014/main" xmlns="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iS1ïḋê">
              <a:extLst>
                <a:ext uri="{FF2B5EF4-FFF2-40B4-BE49-F238E27FC236}">
                  <a16:creationId xmlns:a16="http://schemas.microsoft.com/office/drawing/2014/main" xmlns="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îśľïďè">
              <a:extLst>
                <a:ext uri="{FF2B5EF4-FFF2-40B4-BE49-F238E27FC236}">
                  <a16:creationId xmlns:a16="http://schemas.microsoft.com/office/drawing/2014/main" xmlns="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iš1iḑé">
              <a:extLst>
                <a:ext uri="{FF2B5EF4-FFF2-40B4-BE49-F238E27FC236}">
                  <a16:creationId xmlns:a16="http://schemas.microsoft.com/office/drawing/2014/main" xmlns="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îṡļiďe">
                <a:extLst>
                  <a:ext uri="{FF2B5EF4-FFF2-40B4-BE49-F238E27FC236}">
                    <a16:creationId xmlns:a16="http://schemas.microsoft.com/office/drawing/2014/main" xmlns="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ïṧḻîḋê">
                <a:extLst>
                  <a:ext uri="{FF2B5EF4-FFF2-40B4-BE49-F238E27FC236}">
                    <a16:creationId xmlns:a16="http://schemas.microsoft.com/office/drawing/2014/main" xmlns="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ṥliḓé">
              <a:extLst>
                <a:ext uri="{FF2B5EF4-FFF2-40B4-BE49-F238E27FC236}">
                  <a16:creationId xmlns:a16="http://schemas.microsoft.com/office/drawing/2014/main" xmlns="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íŝ1îḑe">
                <a:extLst>
                  <a:ext uri="{FF2B5EF4-FFF2-40B4-BE49-F238E27FC236}">
                    <a16:creationId xmlns:a16="http://schemas.microsoft.com/office/drawing/2014/main" xmlns="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ŝľïdè">
                <a:extLst>
                  <a:ext uri="{FF2B5EF4-FFF2-40B4-BE49-F238E27FC236}">
                    <a16:creationId xmlns:a16="http://schemas.microsoft.com/office/drawing/2014/main" xmlns="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sḻiḋè">
              <a:extLst>
                <a:ext uri="{FF2B5EF4-FFF2-40B4-BE49-F238E27FC236}">
                  <a16:creationId xmlns:a16="http://schemas.microsoft.com/office/drawing/2014/main" xmlns="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íṩļiḋé">
                <a:extLst>
                  <a:ext uri="{FF2B5EF4-FFF2-40B4-BE49-F238E27FC236}">
                    <a16:creationId xmlns:a16="http://schemas.microsoft.com/office/drawing/2014/main" xmlns="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şḻîḑê">
                <a:extLst>
                  <a:ext uri="{FF2B5EF4-FFF2-40B4-BE49-F238E27FC236}">
                    <a16:creationId xmlns:a16="http://schemas.microsoft.com/office/drawing/2014/main" xmlns="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ïṡḷîḓê">
              <a:extLst>
                <a:ext uri="{FF2B5EF4-FFF2-40B4-BE49-F238E27FC236}">
                  <a16:creationId xmlns:a16="http://schemas.microsoft.com/office/drawing/2014/main" xmlns="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işľiḍè">
                <a:extLst>
                  <a:ext uri="{FF2B5EF4-FFF2-40B4-BE49-F238E27FC236}">
                    <a16:creationId xmlns:a16="http://schemas.microsoft.com/office/drawing/2014/main" xmlns="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ḻiḑé">
                <a:extLst>
                  <a:ext uri="{FF2B5EF4-FFF2-40B4-BE49-F238E27FC236}">
                    <a16:creationId xmlns:a16="http://schemas.microsoft.com/office/drawing/2014/main" xmlns="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ïşḷíḋe">
              <a:extLst>
                <a:ext uri="{FF2B5EF4-FFF2-40B4-BE49-F238E27FC236}">
                  <a16:creationId xmlns:a16="http://schemas.microsoft.com/office/drawing/2014/main" xmlns="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ïṧliďé">
              <a:extLst>
                <a:ext uri="{FF2B5EF4-FFF2-40B4-BE49-F238E27FC236}">
                  <a16:creationId xmlns:a16="http://schemas.microsoft.com/office/drawing/2014/main" xmlns="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îšļide">
              <a:extLst>
                <a:ext uri="{FF2B5EF4-FFF2-40B4-BE49-F238E27FC236}">
                  <a16:creationId xmlns:a16="http://schemas.microsoft.com/office/drawing/2014/main" xmlns="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97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BB8F3-9EDD-403B-B87E-C3F6E2AD9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77D39-A2EB-4207-800D-5CAE43D4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0A5FDA-6491-44A2-8A63-B501415C3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89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AA42AC-DAD1-401C-96F9-C5951DFC55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48577"/>
            <a:ext cx="10850563" cy="3767246"/>
            <a:chOff x="669925" y="1748577"/>
            <a:chExt cx="10850563" cy="3767246"/>
          </a:xfrm>
        </p:grpSpPr>
        <p:grpSp>
          <p:nvGrpSpPr>
            <p:cNvPr id="6" name="îślîdè">
              <a:extLst>
                <a:ext uri="{FF2B5EF4-FFF2-40B4-BE49-F238E27FC236}">
                  <a16:creationId xmlns:a16="http://schemas.microsoft.com/office/drawing/2014/main" xmlns="" id="{737AE910-1EB4-43E5-AF54-8D1A8F7143B2}"/>
                </a:ext>
              </a:extLst>
            </p:cNvPr>
            <p:cNvGrpSpPr/>
            <p:nvPr/>
          </p:nvGrpSpPr>
          <p:grpSpPr>
            <a:xfrm>
              <a:off x="4209107" y="1748577"/>
              <a:ext cx="3761087" cy="3767246"/>
              <a:chOff x="4209107" y="1748577"/>
              <a:chExt cx="3761087" cy="3767246"/>
            </a:xfrm>
          </p:grpSpPr>
          <p:sp>
            <p:nvSpPr>
              <p:cNvPr id="22" name="ïṧľiḋé">
                <a:extLst>
                  <a:ext uri="{FF2B5EF4-FFF2-40B4-BE49-F238E27FC236}">
                    <a16:creationId xmlns:a16="http://schemas.microsoft.com/office/drawing/2014/main" xmlns="" id="{240B1541-3AD5-4F95-8881-BBA79E83B558}"/>
                  </a:ext>
                </a:extLst>
              </p:cNvPr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iṧḻíďé">
                <a:extLst>
                  <a:ext uri="{FF2B5EF4-FFF2-40B4-BE49-F238E27FC236}">
                    <a16:creationId xmlns:a16="http://schemas.microsoft.com/office/drawing/2014/main" xmlns="" id="{23079B01-7133-4B3C-958A-8243D837BDA8}"/>
                  </a:ext>
                </a:extLst>
              </p:cNvPr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ísḷîḑé">
                <a:extLst>
                  <a:ext uri="{FF2B5EF4-FFF2-40B4-BE49-F238E27FC236}">
                    <a16:creationId xmlns:a16="http://schemas.microsoft.com/office/drawing/2014/main" xmlns="" id="{2DB1E95B-C69F-4044-B51C-40C77F1A83DE}"/>
                  </a:ext>
                </a:extLst>
              </p:cNvPr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işḷïḍê">
                <a:extLst>
                  <a:ext uri="{FF2B5EF4-FFF2-40B4-BE49-F238E27FC236}">
                    <a16:creationId xmlns:a16="http://schemas.microsoft.com/office/drawing/2014/main" xmlns="" id="{8397BB58-3174-464A-96C4-C10A4099F6FF}"/>
                  </a:ext>
                </a:extLst>
              </p:cNvPr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iŝļíde">
                <a:extLst>
                  <a:ext uri="{FF2B5EF4-FFF2-40B4-BE49-F238E27FC236}">
                    <a16:creationId xmlns:a16="http://schemas.microsoft.com/office/drawing/2014/main" xmlns="" id="{6F1171A7-9D1A-4617-B918-53D7577B891E}"/>
                  </a:ext>
                </a:extLst>
              </p:cNvPr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</a:p>
            </p:txBody>
          </p:sp>
          <p:sp>
            <p:nvSpPr>
              <p:cNvPr id="27" name="iṡ1íḍe">
                <a:extLst>
                  <a:ext uri="{FF2B5EF4-FFF2-40B4-BE49-F238E27FC236}">
                    <a16:creationId xmlns:a16="http://schemas.microsoft.com/office/drawing/2014/main" xmlns="" id="{2DDEFC14-5D67-4F32-AA9D-E92F8B0E247F}"/>
                  </a:ext>
                </a:extLst>
              </p:cNvPr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02</a:t>
                </a:r>
              </a:p>
            </p:txBody>
          </p:sp>
          <p:sp>
            <p:nvSpPr>
              <p:cNvPr id="28" name="ïṡlîḍé">
                <a:extLst>
                  <a:ext uri="{FF2B5EF4-FFF2-40B4-BE49-F238E27FC236}">
                    <a16:creationId xmlns:a16="http://schemas.microsoft.com/office/drawing/2014/main" xmlns="" id="{5692F4DC-9D61-4B0E-883B-A1AC678EA9E2}"/>
                  </a:ext>
                </a:extLst>
              </p:cNvPr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  <p:sp>
            <p:nvSpPr>
              <p:cNvPr id="29" name="íṥḷïḋè">
                <a:extLst>
                  <a:ext uri="{FF2B5EF4-FFF2-40B4-BE49-F238E27FC236}">
                    <a16:creationId xmlns:a16="http://schemas.microsoft.com/office/drawing/2014/main" xmlns="" id="{DA9F0AB1-1FD7-43A7-847B-FD4A356276CA}"/>
                  </a:ext>
                </a:extLst>
              </p:cNvPr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</p:grpSp>
        <p:grpSp>
          <p:nvGrpSpPr>
            <p:cNvPr id="7" name="ïṥḻíḓê">
              <a:extLst>
                <a:ext uri="{FF2B5EF4-FFF2-40B4-BE49-F238E27FC236}">
                  <a16:creationId xmlns:a16="http://schemas.microsoft.com/office/drawing/2014/main" xmlns="" id="{E31DEDED-4198-4DB1-92BA-18B78ADB9176}"/>
                </a:ext>
              </a:extLst>
            </p:cNvPr>
            <p:cNvGrpSpPr/>
            <p:nvPr/>
          </p:nvGrpSpPr>
          <p:grpSpPr>
            <a:xfrm>
              <a:off x="8489335" y="3840709"/>
              <a:ext cx="3031153" cy="1111889"/>
              <a:chOff x="673100" y="1237334"/>
              <a:chExt cx="3228944" cy="1111889"/>
            </a:xfrm>
          </p:grpSpPr>
          <p:sp>
            <p:nvSpPr>
              <p:cNvPr id="20" name="ïšḷíďè">
                <a:extLst>
                  <a:ext uri="{FF2B5EF4-FFF2-40B4-BE49-F238E27FC236}">
                    <a16:creationId xmlns:a16="http://schemas.microsoft.com/office/drawing/2014/main" xmlns="" id="{53B1DBD7-5E33-41A1-81E3-2EAF020CDBF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$ľîdé">
                <a:extLst>
                  <a:ext uri="{FF2B5EF4-FFF2-40B4-BE49-F238E27FC236}">
                    <a16:creationId xmlns:a16="http://schemas.microsoft.com/office/drawing/2014/main" xmlns="" id="{EE508A48-FD65-443B-93A7-85A1F284D39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šľîḍé">
              <a:extLst>
                <a:ext uri="{FF2B5EF4-FFF2-40B4-BE49-F238E27FC236}">
                  <a16:creationId xmlns:a16="http://schemas.microsoft.com/office/drawing/2014/main" xmlns="" id="{085FEB46-CD25-4F01-BA83-7A7A3BEC6201}"/>
                </a:ext>
              </a:extLst>
            </p:cNvPr>
            <p:cNvGrpSpPr/>
            <p:nvPr/>
          </p:nvGrpSpPr>
          <p:grpSpPr>
            <a:xfrm>
              <a:off x="8489335" y="2324502"/>
              <a:ext cx="3031153" cy="1111889"/>
              <a:chOff x="673100" y="1237334"/>
              <a:chExt cx="3228944" cy="1111889"/>
            </a:xfrm>
          </p:grpSpPr>
          <p:sp>
            <p:nvSpPr>
              <p:cNvPr id="18" name="išḷîḋé">
                <a:extLst>
                  <a:ext uri="{FF2B5EF4-FFF2-40B4-BE49-F238E27FC236}">
                    <a16:creationId xmlns:a16="http://schemas.microsoft.com/office/drawing/2014/main" xmlns="" id="{F9CE9980-9491-4CED-B502-FAC97023A0E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šḷîḓe">
                <a:extLst>
                  <a:ext uri="{FF2B5EF4-FFF2-40B4-BE49-F238E27FC236}">
                    <a16:creationId xmlns:a16="http://schemas.microsoft.com/office/drawing/2014/main" xmlns="" id="{E3439777-0D6B-4E9A-AB08-7E165337E00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ṧ1îďè">
              <a:extLst>
                <a:ext uri="{FF2B5EF4-FFF2-40B4-BE49-F238E27FC236}">
                  <a16:creationId xmlns:a16="http://schemas.microsoft.com/office/drawing/2014/main" xmlns="" id="{B657BD48-56ED-4FD7-9179-C773374DAAFE}"/>
                </a:ext>
              </a:extLst>
            </p:cNvPr>
            <p:cNvGrpSpPr/>
            <p:nvPr/>
          </p:nvGrpSpPr>
          <p:grpSpPr>
            <a:xfrm>
              <a:off x="673100" y="3840709"/>
              <a:ext cx="3031153" cy="1111889"/>
              <a:chOff x="673100" y="1237334"/>
              <a:chExt cx="3228944" cy="1111889"/>
            </a:xfrm>
          </p:grpSpPr>
          <p:sp>
            <p:nvSpPr>
              <p:cNvPr id="16" name="iṩľiḋê">
                <a:extLst>
                  <a:ext uri="{FF2B5EF4-FFF2-40B4-BE49-F238E27FC236}">
                    <a16:creationId xmlns:a16="http://schemas.microsoft.com/office/drawing/2014/main" xmlns="" id="{31418F22-791D-42E4-B878-A8AC34F1BB9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$ľiḍe">
                <a:extLst>
                  <a:ext uri="{FF2B5EF4-FFF2-40B4-BE49-F238E27FC236}">
                    <a16:creationId xmlns:a16="http://schemas.microsoft.com/office/drawing/2014/main" xmlns="" id="{C2778CB3-5B3A-4BF6-8899-D39160B971A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ṥḻïḋé">
              <a:extLst>
                <a:ext uri="{FF2B5EF4-FFF2-40B4-BE49-F238E27FC236}">
                  <a16:creationId xmlns:a16="http://schemas.microsoft.com/office/drawing/2014/main" xmlns="" id="{0051CACD-2D7B-445F-8CD4-3AA519F500BC}"/>
                </a:ext>
              </a:extLst>
            </p:cNvPr>
            <p:cNvGrpSpPr/>
            <p:nvPr/>
          </p:nvGrpSpPr>
          <p:grpSpPr>
            <a:xfrm>
              <a:off x="673100" y="2324502"/>
              <a:ext cx="3031153" cy="1111889"/>
              <a:chOff x="673100" y="1237334"/>
              <a:chExt cx="3228944" cy="1111889"/>
            </a:xfrm>
          </p:grpSpPr>
          <p:sp>
            <p:nvSpPr>
              <p:cNvPr id="14" name="íŝľîḓe">
                <a:extLst>
                  <a:ext uri="{FF2B5EF4-FFF2-40B4-BE49-F238E27FC236}">
                    <a16:creationId xmlns:a16="http://schemas.microsoft.com/office/drawing/2014/main" xmlns="" id="{C9ABED75-FFF5-49C9-AD86-75A677FB408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$lîḑé">
                <a:extLst>
                  <a:ext uri="{FF2B5EF4-FFF2-40B4-BE49-F238E27FC236}">
                    <a16:creationId xmlns:a16="http://schemas.microsoft.com/office/drawing/2014/main" xmlns="" id="{CD4B6DC7-B3B4-4657-892A-0B9288D772F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0728802-6304-4954-9505-C7A876DDEEC2}"/>
                </a:ext>
              </a:extLst>
            </p:cNvPr>
            <p:cNvCxnSpPr/>
            <p:nvPr/>
          </p:nvCxnSpPr>
          <p:spPr>
            <a:xfrm>
              <a:off x="66992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D0A5CFA-1B5C-458F-8A45-2EF88B66FF99}"/>
                </a:ext>
              </a:extLst>
            </p:cNvPr>
            <p:cNvCxnSpPr/>
            <p:nvPr/>
          </p:nvCxnSpPr>
          <p:spPr>
            <a:xfrm>
              <a:off x="869659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ṧliḋè">
              <a:extLst>
                <a:ext uri="{FF2B5EF4-FFF2-40B4-BE49-F238E27FC236}">
                  <a16:creationId xmlns:a16="http://schemas.microsoft.com/office/drawing/2014/main" xmlns="" id="{7E053E34-AB74-4C8C-8088-1FD8C07B7612}"/>
                </a:ext>
              </a:extLst>
            </p:cNvPr>
            <p:cNvSpPr/>
            <p:nvPr/>
          </p:nvSpPr>
          <p:spPr bwMode="auto">
            <a:xfrm>
              <a:off x="5660806" y="32900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54348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DAC7DD-4F8B-4E45-A867-04D03850A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A8A8F5-EC3F-48F5-BE2B-1C7A4292E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E2413A9-277C-4FDE-8314-4F46C9A2B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1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FB3D95-D079-48D8-A932-84920844E5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77237"/>
            <a:ext cx="10858500" cy="4079400"/>
            <a:chOff x="660400" y="1477237"/>
            <a:chExt cx="10858500" cy="4079400"/>
          </a:xfrm>
        </p:grpSpPr>
        <p:sp>
          <p:nvSpPr>
            <p:cNvPr id="6" name="ïsḻiďé">
              <a:extLst>
                <a:ext uri="{FF2B5EF4-FFF2-40B4-BE49-F238E27FC236}">
                  <a16:creationId xmlns:a16="http://schemas.microsoft.com/office/drawing/2014/main" xmlns="" id="{3F90406C-80A5-48D5-A15F-686511379258}"/>
                </a:ext>
              </a:extLst>
            </p:cNvPr>
            <p:cNvSpPr/>
            <p:nvPr/>
          </p:nvSpPr>
          <p:spPr>
            <a:xfrm>
              <a:off x="660400" y="3122550"/>
              <a:ext cx="10858500" cy="532498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dist="38100" dir="5400000" algn="t" rotWithShape="0">
                <a:schemeClr val="accent1">
                  <a:alpha val="16000"/>
                </a:schemeClr>
              </a:outerShdw>
            </a:effectLst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i="1" dirty="0">
                  <a:solidFill>
                    <a:schemeClr val="bg1"/>
                  </a:solidFill>
                </a:rPr>
                <a:t>Text</a:t>
              </a:r>
              <a:endParaRPr i="1" dirty="0">
                <a:solidFill>
                  <a:schemeClr val="bg1"/>
                </a:solidFill>
              </a:endParaRPr>
            </a:p>
          </p:txBody>
        </p:sp>
        <p:sp>
          <p:nvSpPr>
            <p:cNvPr id="7" name="îs1iḋê">
              <a:extLst>
                <a:ext uri="{FF2B5EF4-FFF2-40B4-BE49-F238E27FC236}">
                  <a16:creationId xmlns:a16="http://schemas.microsoft.com/office/drawing/2014/main" xmlns="" id="{08C66733-429C-4E85-B64C-390D160BD1A6}"/>
                </a:ext>
              </a:extLst>
            </p:cNvPr>
            <p:cNvSpPr/>
            <p:nvPr/>
          </p:nvSpPr>
          <p:spPr>
            <a:xfrm>
              <a:off x="702884" y="3306911"/>
              <a:ext cx="166232" cy="1662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iš1íḑe">
              <a:extLst>
                <a:ext uri="{FF2B5EF4-FFF2-40B4-BE49-F238E27FC236}">
                  <a16:creationId xmlns:a16="http://schemas.microsoft.com/office/drawing/2014/main" xmlns="" id="{7D56ECE7-35C0-44C0-9626-E04DDDA4CE23}"/>
                </a:ext>
              </a:extLst>
            </p:cNvPr>
            <p:cNvSpPr/>
            <p:nvPr/>
          </p:nvSpPr>
          <p:spPr>
            <a:xfrm>
              <a:off x="2453559" y="3306911"/>
              <a:ext cx="166232" cy="166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sḷíďè">
              <a:extLst>
                <a:ext uri="{FF2B5EF4-FFF2-40B4-BE49-F238E27FC236}">
                  <a16:creationId xmlns:a16="http://schemas.microsoft.com/office/drawing/2014/main" xmlns="" id="{D0225E3F-3CEF-4F88-AC09-DB2D3DD26FC5}"/>
                </a:ext>
              </a:extLst>
            </p:cNvPr>
            <p:cNvSpPr/>
            <p:nvPr/>
          </p:nvSpPr>
          <p:spPr>
            <a:xfrm>
              <a:off x="1745226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íṡḻide">
              <a:extLst>
                <a:ext uri="{FF2B5EF4-FFF2-40B4-BE49-F238E27FC236}">
                  <a16:creationId xmlns:a16="http://schemas.microsoft.com/office/drawing/2014/main" xmlns="" id="{B59A7AF5-C065-4500-BA65-F2CA8B13641C}"/>
                </a:ext>
              </a:extLst>
            </p:cNvPr>
            <p:cNvSpPr/>
            <p:nvPr/>
          </p:nvSpPr>
          <p:spPr>
            <a:xfrm>
              <a:off x="1273004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islíḓê">
              <a:extLst>
                <a:ext uri="{FF2B5EF4-FFF2-40B4-BE49-F238E27FC236}">
                  <a16:creationId xmlns:a16="http://schemas.microsoft.com/office/drawing/2014/main" xmlns="" id="{B7145E6C-DF65-4052-A80C-21CDED041CF3}"/>
                </a:ext>
              </a:extLst>
            </p:cNvPr>
            <p:cNvSpPr/>
            <p:nvPr/>
          </p:nvSpPr>
          <p:spPr>
            <a:xfrm>
              <a:off x="2217448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2" name="ïsḻíḍé">
              <a:extLst>
                <a:ext uri="{FF2B5EF4-FFF2-40B4-BE49-F238E27FC236}">
                  <a16:creationId xmlns:a16="http://schemas.microsoft.com/office/drawing/2014/main" xmlns="" id="{050369C1-DC67-4F17-A65D-5F90D1E2812F}"/>
                </a:ext>
              </a:extLst>
            </p:cNvPr>
            <p:cNvGrpSpPr/>
            <p:nvPr/>
          </p:nvGrpSpPr>
          <p:grpSpPr>
            <a:xfrm>
              <a:off x="786000" y="1944960"/>
              <a:ext cx="1972525" cy="1084997"/>
              <a:chOff x="976656" y="1944960"/>
              <a:chExt cx="1972525" cy="1084997"/>
            </a:xfrm>
          </p:grpSpPr>
          <p:sp>
            <p:nvSpPr>
              <p:cNvPr id="65" name="íṡľíḓè">
                <a:extLst>
                  <a:ext uri="{FF2B5EF4-FFF2-40B4-BE49-F238E27FC236}">
                    <a16:creationId xmlns:a16="http://schemas.microsoft.com/office/drawing/2014/main" xmlns="" id="{87AE1513-FA5A-4011-A59E-A214851A45B0}"/>
                  </a:ext>
                </a:extLst>
              </p:cNvPr>
              <p:cNvSpPr/>
              <p:nvPr/>
            </p:nvSpPr>
            <p:spPr bwMode="auto">
              <a:xfrm flipH="1">
                <a:off x="976656" y="1944960"/>
                <a:ext cx="1972525" cy="1084997"/>
              </a:xfrm>
              <a:custGeom>
                <a:avLst/>
                <a:gdLst>
                  <a:gd name="T0" fmla="*/ 657 w 3635"/>
                  <a:gd name="T1" fmla="*/ 0 h 2001"/>
                  <a:gd name="T2" fmla="*/ 590 w 3635"/>
                  <a:gd name="T3" fmla="*/ 3 h 2001"/>
                  <a:gd name="T4" fmla="*/ 493 w 3635"/>
                  <a:gd name="T5" fmla="*/ 19 h 2001"/>
                  <a:gd name="T6" fmla="*/ 401 w 3635"/>
                  <a:gd name="T7" fmla="*/ 50 h 2001"/>
                  <a:gd name="T8" fmla="*/ 316 w 3635"/>
                  <a:gd name="T9" fmla="*/ 94 h 2001"/>
                  <a:gd name="T10" fmla="*/ 240 w 3635"/>
                  <a:gd name="T11" fmla="*/ 150 h 2001"/>
                  <a:gd name="T12" fmla="*/ 171 w 3635"/>
                  <a:gd name="T13" fmla="*/ 215 h 2001"/>
                  <a:gd name="T14" fmla="*/ 113 w 3635"/>
                  <a:gd name="T15" fmla="*/ 288 h 2001"/>
                  <a:gd name="T16" fmla="*/ 65 w 3635"/>
                  <a:gd name="T17" fmla="*/ 372 h 2001"/>
                  <a:gd name="T18" fmla="*/ 31 w 3635"/>
                  <a:gd name="T19" fmla="*/ 461 h 2001"/>
                  <a:gd name="T20" fmla="*/ 8 w 3635"/>
                  <a:gd name="T21" fmla="*/ 556 h 2001"/>
                  <a:gd name="T22" fmla="*/ 0 w 3635"/>
                  <a:gd name="T23" fmla="*/ 655 h 2001"/>
                  <a:gd name="T24" fmla="*/ 5 w 3635"/>
                  <a:gd name="T25" fmla="*/ 724 h 2001"/>
                  <a:gd name="T26" fmla="*/ 21 w 3635"/>
                  <a:gd name="T27" fmla="*/ 820 h 2001"/>
                  <a:gd name="T28" fmla="*/ 52 w 3635"/>
                  <a:gd name="T29" fmla="*/ 911 h 2001"/>
                  <a:gd name="T30" fmla="*/ 96 w 3635"/>
                  <a:gd name="T31" fmla="*/ 996 h 2001"/>
                  <a:gd name="T32" fmla="*/ 150 w 3635"/>
                  <a:gd name="T33" fmla="*/ 1075 h 2001"/>
                  <a:gd name="T34" fmla="*/ 215 w 3635"/>
                  <a:gd name="T35" fmla="*/ 1141 h 2001"/>
                  <a:gd name="T36" fmla="*/ 290 w 3635"/>
                  <a:gd name="T37" fmla="*/ 1200 h 2001"/>
                  <a:gd name="T38" fmla="*/ 373 w 3635"/>
                  <a:gd name="T39" fmla="*/ 1247 h 2001"/>
                  <a:gd name="T40" fmla="*/ 462 w 3635"/>
                  <a:gd name="T41" fmla="*/ 1283 h 2001"/>
                  <a:gd name="T42" fmla="*/ 558 w 3635"/>
                  <a:gd name="T43" fmla="*/ 1305 h 2001"/>
                  <a:gd name="T44" fmla="*/ 657 w 3635"/>
                  <a:gd name="T45" fmla="*/ 1313 h 2001"/>
                  <a:gd name="T46" fmla="*/ 2984 w 3635"/>
                  <a:gd name="T47" fmla="*/ 1314 h 2001"/>
                  <a:gd name="T48" fmla="*/ 3087 w 3635"/>
                  <a:gd name="T49" fmla="*/ 1327 h 2001"/>
                  <a:gd name="T50" fmla="*/ 3185 w 3635"/>
                  <a:gd name="T51" fmla="*/ 1355 h 2001"/>
                  <a:gd name="T52" fmla="*/ 3276 w 3635"/>
                  <a:gd name="T53" fmla="*/ 1396 h 2001"/>
                  <a:gd name="T54" fmla="*/ 3360 w 3635"/>
                  <a:gd name="T55" fmla="*/ 1450 h 2001"/>
                  <a:gd name="T56" fmla="*/ 3435 w 3635"/>
                  <a:gd name="T57" fmla="*/ 1515 h 2001"/>
                  <a:gd name="T58" fmla="*/ 3500 w 3635"/>
                  <a:gd name="T59" fmla="*/ 1588 h 2001"/>
                  <a:gd name="T60" fmla="*/ 3554 w 3635"/>
                  <a:gd name="T61" fmla="*/ 1673 h 2001"/>
                  <a:gd name="T62" fmla="*/ 3594 w 3635"/>
                  <a:gd name="T63" fmla="*/ 1764 h 2001"/>
                  <a:gd name="T64" fmla="*/ 3622 w 3635"/>
                  <a:gd name="T65" fmla="*/ 1862 h 2001"/>
                  <a:gd name="T66" fmla="*/ 3635 w 3635"/>
                  <a:gd name="T67" fmla="*/ 1965 h 2001"/>
                  <a:gd name="T68" fmla="*/ 3635 w 3635"/>
                  <a:gd name="T69" fmla="*/ 655 h 2001"/>
                  <a:gd name="T70" fmla="*/ 3632 w 3635"/>
                  <a:gd name="T71" fmla="*/ 588 h 2001"/>
                  <a:gd name="T72" fmla="*/ 3616 w 3635"/>
                  <a:gd name="T73" fmla="*/ 492 h 2001"/>
                  <a:gd name="T74" fmla="*/ 3585 w 3635"/>
                  <a:gd name="T75" fmla="*/ 401 h 2001"/>
                  <a:gd name="T76" fmla="*/ 3541 w 3635"/>
                  <a:gd name="T77" fmla="*/ 316 h 2001"/>
                  <a:gd name="T78" fmla="*/ 3485 w 3635"/>
                  <a:gd name="T79" fmla="*/ 238 h 2001"/>
                  <a:gd name="T80" fmla="*/ 3420 w 3635"/>
                  <a:gd name="T81" fmla="*/ 169 h 2001"/>
                  <a:gd name="T82" fmla="*/ 3346 w 3635"/>
                  <a:gd name="T83" fmla="*/ 112 h 2001"/>
                  <a:gd name="T84" fmla="*/ 3263 w 3635"/>
                  <a:gd name="T85" fmla="*/ 63 h 2001"/>
                  <a:gd name="T86" fmla="*/ 3174 w 3635"/>
                  <a:gd name="T87" fmla="*/ 29 h 2001"/>
                  <a:gd name="T88" fmla="*/ 3079 w 3635"/>
                  <a:gd name="T89" fmla="*/ 6 h 2001"/>
                  <a:gd name="T90" fmla="*/ 2980 w 3635"/>
                  <a:gd name="T91" fmla="*/ 0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5" h="2001">
                    <a:moveTo>
                      <a:pt x="2980" y="0"/>
                    </a:moveTo>
                    <a:lnTo>
                      <a:pt x="2980" y="0"/>
                    </a:lnTo>
                    <a:lnTo>
                      <a:pt x="657" y="0"/>
                    </a:lnTo>
                    <a:lnTo>
                      <a:pt x="657" y="0"/>
                    </a:lnTo>
                    <a:lnTo>
                      <a:pt x="623" y="0"/>
                    </a:lnTo>
                    <a:lnTo>
                      <a:pt x="590" y="3"/>
                    </a:lnTo>
                    <a:lnTo>
                      <a:pt x="558" y="6"/>
                    </a:lnTo>
                    <a:lnTo>
                      <a:pt x="525" y="13"/>
                    </a:lnTo>
                    <a:lnTo>
                      <a:pt x="493" y="19"/>
                    </a:lnTo>
                    <a:lnTo>
                      <a:pt x="462" y="29"/>
                    </a:lnTo>
                    <a:lnTo>
                      <a:pt x="432" y="39"/>
                    </a:lnTo>
                    <a:lnTo>
                      <a:pt x="401" y="50"/>
                    </a:lnTo>
                    <a:lnTo>
                      <a:pt x="373" y="63"/>
                    </a:lnTo>
                    <a:lnTo>
                      <a:pt x="344" y="78"/>
                    </a:lnTo>
                    <a:lnTo>
                      <a:pt x="316" y="94"/>
                    </a:lnTo>
                    <a:lnTo>
                      <a:pt x="290" y="112"/>
                    </a:lnTo>
                    <a:lnTo>
                      <a:pt x="264" y="130"/>
                    </a:lnTo>
                    <a:lnTo>
                      <a:pt x="240" y="150"/>
                    </a:lnTo>
                    <a:lnTo>
                      <a:pt x="215" y="169"/>
                    </a:lnTo>
                    <a:lnTo>
                      <a:pt x="192" y="192"/>
                    </a:lnTo>
                    <a:lnTo>
                      <a:pt x="171" y="215"/>
                    </a:lnTo>
                    <a:lnTo>
                      <a:pt x="150" y="238"/>
                    </a:lnTo>
                    <a:lnTo>
                      <a:pt x="130" y="264"/>
                    </a:lnTo>
                    <a:lnTo>
                      <a:pt x="113" y="288"/>
                    </a:lnTo>
                    <a:lnTo>
                      <a:pt x="96" y="316"/>
                    </a:lnTo>
                    <a:lnTo>
                      <a:pt x="80" y="342"/>
                    </a:lnTo>
                    <a:lnTo>
                      <a:pt x="65" y="372"/>
                    </a:lnTo>
                    <a:lnTo>
                      <a:pt x="52" y="401"/>
                    </a:lnTo>
                    <a:lnTo>
                      <a:pt x="41" y="430"/>
                    </a:lnTo>
                    <a:lnTo>
                      <a:pt x="31" y="461"/>
                    </a:lnTo>
                    <a:lnTo>
                      <a:pt x="21" y="492"/>
                    </a:lnTo>
                    <a:lnTo>
                      <a:pt x="15" y="523"/>
                    </a:lnTo>
                    <a:lnTo>
                      <a:pt x="8" y="556"/>
                    </a:lnTo>
                    <a:lnTo>
                      <a:pt x="5" y="588"/>
                    </a:lnTo>
                    <a:lnTo>
                      <a:pt x="2" y="623"/>
                    </a:lnTo>
                    <a:lnTo>
                      <a:pt x="0" y="655"/>
                    </a:lnTo>
                    <a:lnTo>
                      <a:pt x="0" y="655"/>
                    </a:lnTo>
                    <a:lnTo>
                      <a:pt x="2" y="690"/>
                    </a:lnTo>
                    <a:lnTo>
                      <a:pt x="5" y="724"/>
                    </a:lnTo>
                    <a:lnTo>
                      <a:pt x="8" y="756"/>
                    </a:lnTo>
                    <a:lnTo>
                      <a:pt x="15" y="789"/>
                    </a:lnTo>
                    <a:lnTo>
                      <a:pt x="21" y="820"/>
                    </a:lnTo>
                    <a:lnTo>
                      <a:pt x="31" y="851"/>
                    </a:lnTo>
                    <a:lnTo>
                      <a:pt x="41" y="882"/>
                    </a:lnTo>
                    <a:lnTo>
                      <a:pt x="52" y="911"/>
                    </a:lnTo>
                    <a:lnTo>
                      <a:pt x="65" y="941"/>
                    </a:lnTo>
                    <a:lnTo>
                      <a:pt x="80" y="969"/>
                    </a:lnTo>
                    <a:lnTo>
                      <a:pt x="96" y="996"/>
                    </a:lnTo>
                    <a:lnTo>
                      <a:pt x="113" y="1024"/>
                    </a:lnTo>
                    <a:lnTo>
                      <a:pt x="130" y="1048"/>
                    </a:lnTo>
                    <a:lnTo>
                      <a:pt x="150" y="1075"/>
                    </a:lnTo>
                    <a:lnTo>
                      <a:pt x="171" y="1097"/>
                    </a:lnTo>
                    <a:lnTo>
                      <a:pt x="192" y="1120"/>
                    </a:lnTo>
                    <a:lnTo>
                      <a:pt x="215" y="1141"/>
                    </a:lnTo>
                    <a:lnTo>
                      <a:pt x="240" y="1163"/>
                    </a:lnTo>
                    <a:lnTo>
                      <a:pt x="264" y="1182"/>
                    </a:lnTo>
                    <a:lnTo>
                      <a:pt x="290" y="1200"/>
                    </a:lnTo>
                    <a:lnTo>
                      <a:pt x="316" y="1218"/>
                    </a:lnTo>
                    <a:lnTo>
                      <a:pt x="344" y="1233"/>
                    </a:lnTo>
                    <a:lnTo>
                      <a:pt x="373" y="1247"/>
                    </a:lnTo>
                    <a:lnTo>
                      <a:pt x="401" y="1260"/>
                    </a:lnTo>
                    <a:lnTo>
                      <a:pt x="432" y="1274"/>
                    </a:lnTo>
                    <a:lnTo>
                      <a:pt x="462" y="1283"/>
                    </a:lnTo>
                    <a:lnTo>
                      <a:pt x="493" y="1291"/>
                    </a:lnTo>
                    <a:lnTo>
                      <a:pt x="525" y="1300"/>
                    </a:lnTo>
                    <a:lnTo>
                      <a:pt x="558" y="1305"/>
                    </a:lnTo>
                    <a:lnTo>
                      <a:pt x="590" y="1309"/>
                    </a:lnTo>
                    <a:lnTo>
                      <a:pt x="623" y="1313"/>
                    </a:lnTo>
                    <a:lnTo>
                      <a:pt x="657" y="1313"/>
                    </a:lnTo>
                    <a:lnTo>
                      <a:pt x="2949" y="1313"/>
                    </a:lnTo>
                    <a:lnTo>
                      <a:pt x="2949" y="1313"/>
                    </a:lnTo>
                    <a:lnTo>
                      <a:pt x="2984" y="1314"/>
                    </a:lnTo>
                    <a:lnTo>
                      <a:pt x="3019" y="1316"/>
                    </a:lnTo>
                    <a:lnTo>
                      <a:pt x="3053" y="1321"/>
                    </a:lnTo>
                    <a:lnTo>
                      <a:pt x="3087" y="1327"/>
                    </a:lnTo>
                    <a:lnTo>
                      <a:pt x="3120" y="1334"/>
                    </a:lnTo>
                    <a:lnTo>
                      <a:pt x="3152" y="1344"/>
                    </a:lnTo>
                    <a:lnTo>
                      <a:pt x="3185" y="1355"/>
                    </a:lnTo>
                    <a:lnTo>
                      <a:pt x="3216" y="1367"/>
                    </a:lnTo>
                    <a:lnTo>
                      <a:pt x="3247" y="1381"/>
                    </a:lnTo>
                    <a:lnTo>
                      <a:pt x="3276" y="1396"/>
                    </a:lnTo>
                    <a:lnTo>
                      <a:pt x="3304" y="1412"/>
                    </a:lnTo>
                    <a:lnTo>
                      <a:pt x="3333" y="1430"/>
                    </a:lnTo>
                    <a:lnTo>
                      <a:pt x="3360" y="1450"/>
                    </a:lnTo>
                    <a:lnTo>
                      <a:pt x="3386" y="1469"/>
                    </a:lnTo>
                    <a:lnTo>
                      <a:pt x="3410" y="1492"/>
                    </a:lnTo>
                    <a:lnTo>
                      <a:pt x="3435" y="1515"/>
                    </a:lnTo>
                    <a:lnTo>
                      <a:pt x="3457" y="1538"/>
                    </a:lnTo>
                    <a:lnTo>
                      <a:pt x="3479" y="1564"/>
                    </a:lnTo>
                    <a:lnTo>
                      <a:pt x="3500" y="1588"/>
                    </a:lnTo>
                    <a:lnTo>
                      <a:pt x="3518" y="1616"/>
                    </a:lnTo>
                    <a:lnTo>
                      <a:pt x="3536" y="1644"/>
                    </a:lnTo>
                    <a:lnTo>
                      <a:pt x="3554" y="1673"/>
                    </a:lnTo>
                    <a:lnTo>
                      <a:pt x="3568" y="1703"/>
                    </a:lnTo>
                    <a:lnTo>
                      <a:pt x="3581" y="1733"/>
                    </a:lnTo>
                    <a:lnTo>
                      <a:pt x="3594" y="1764"/>
                    </a:lnTo>
                    <a:lnTo>
                      <a:pt x="3604" y="1795"/>
                    </a:lnTo>
                    <a:lnTo>
                      <a:pt x="3614" y="1828"/>
                    </a:lnTo>
                    <a:lnTo>
                      <a:pt x="3622" y="1862"/>
                    </a:lnTo>
                    <a:lnTo>
                      <a:pt x="3629" y="1895"/>
                    </a:lnTo>
                    <a:lnTo>
                      <a:pt x="3632" y="1931"/>
                    </a:lnTo>
                    <a:lnTo>
                      <a:pt x="3635" y="1965"/>
                    </a:lnTo>
                    <a:lnTo>
                      <a:pt x="3635" y="2001"/>
                    </a:lnTo>
                    <a:lnTo>
                      <a:pt x="3635" y="1313"/>
                    </a:lnTo>
                    <a:lnTo>
                      <a:pt x="3635" y="655"/>
                    </a:lnTo>
                    <a:lnTo>
                      <a:pt x="3635" y="655"/>
                    </a:lnTo>
                    <a:lnTo>
                      <a:pt x="3635" y="623"/>
                    </a:lnTo>
                    <a:lnTo>
                      <a:pt x="3632" y="588"/>
                    </a:lnTo>
                    <a:lnTo>
                      <a:pt x="3629" y="556"/>
                    </a:lnTo>
                    <a:lnTo>
                      <a:pt x="3622" y="523"/>
                    </a:lnTo>
                    <a:lnTo>
                      <a:pt x="3616" y="492"/>
                    </a:lnTo>
                    <a:lnTo>
                      <a:pt x="3606" y="461"/>
                    </a:lnTo>
                    <a:lnTo>
                      <a:pt x="3596" y="430"/>
                    </a:lnTo>
                    <a:lnTo>
                      <a:pt x="3585" y="401"/>
                    </a:lnTo>
                    <a:lnTo>
                      <a:pt x="3572" y="372"/>
                    </a:lnTo>
                    <a:lnTo>
                      <a:pt x="3557" y="342"/>
                    </a:lnTo>
                    <a:lnTo>
                      <a:pt x="3541" y="316"/>
                    </a:lnTo>
                    <a:lnTo>
                      <a:pt x="3524" y="288"/>
                    </a:lnTo>
                    <a:lnTo>
                      <a:pt x="3505" y="264"/>
                    </a:lnTo>
                    <a:lnTo>
                      <a:pt x="3485" y="238"/>
                    </a:lnTo>
                    <a:lnTo>
                      <a:pt x="3466" y="215"/>
                    </a:lnTo>
                    <a:lnTo>
                      <a:pt x="3443" y="192"/>
                    </a:lnTo>
                    <a:lnTo>
                      <a:pt x="3420" y="169"/>
                    </a:lnTo>
                    <a:lnTo>
                      <a:pt x="3397" y="150"/>
                    </a:lnTo>
                    <a:lnTo>
                      <a:pt x="3373" y="130"/>
                    </a:lnTo>
                    <a:lnTo>
                      <a:pt x="3346" y="112"/>
                    </a:lnTo>
                    <a:lnTo>
                      <a:pt x="3320" y="94"/>
                    </a:lnTo>
                    <a:lnTo>
                      <a:pt x="3293" y="78"/>
                    </a:lnTo>
                    <a:lnTo>
                      <a:pt x="3263" y="63"/>
                    </a:lnTo>
                    <a:lnTo>
                      <a:pt x="3234" y="50"/>
                    </a:lnTo>
                    <a:lnTo>
                      <a:pt x="3205" y="39"/>
                    </a:lnTo>
                    <a:lnTo>
                      <a:pt x="3174" y="29"/>
                    </a:lnTo>
                    <a:lnTo>
                      <a:pt x="3143" y="19"/>
                    </a:lnTo>
                    <a:lnTo>
                      <a:pt x="3112" y="13"/>
                    </a:lnTo>
                    <a:lnTo>
                      <a:pt x="3079" y="6"/>
                    </a:lnTo>
                    <a:lnTo>
                      <a:pt x="3046" y="3"/>
                    </a:lnTo>
                    <a:lnTo>
                      <a:pt x="3012" y="0"/>
                    </a:lnTo>
                    <a:lnTo>
                      <a:pt x="2980" y="0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gradFill>
                  <a:gsLst>
                    <a:gs pos="2000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4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dist="38100" dir="5400000" sx="101000" sy="101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ïṣḷiḑé">
                <a:extLst>
                  <a:ext uri="{FF2B5EF4-FFF2-40B4-BE49-F238E27FC236}">
                    <a16:creationId xmlns:a16="http://schemas.microsoft.com/office/drawing/2014/main" xmlns="" id="{9873972D-5B17-41D6-B2DD-A0C33DE89CF8}"/>
                  </a:ext>
                </a:extLst>
              </p:cNvPr>
              <p:cNvSpPr/>
              <p:nvPr/>
            </p:nvSpPr>
            <p:spPr>
              <a:xfrm>
                <a:off x="976656" y="2078206"/>
                <a:ext cx="1972525" cy="58579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here.……</a:t>
                </a:r>
              </a:p>
            </p:txBody>
          </p:sp>
        </p:grpSp>
        <p:grpSp>
          <p:nvGrpSpPr>
            <p:cNvPr id="13" name="íṣľîḋè">
              <a:extLst>
                <a:ext uri="{FF2B5EF4-FFF2-40B4-BE49-F238E27FC236}">
                  <a16:creationId xmlns:a16="http://schemas.microsoft.com/office/drawing/2014/main" xmlns="" id="{630AC490-97F1-4798-A1D3-A6E546B48A50}"/>
                </a:ext>
              </a:extLst>
            </p:cNvPr>
            <p:cNvGrpSpPr/>
            <p:nvPr/>
          </p:nvGrpSpPr>
          <p:grpSpPr>
            <a:xfrm>
              <a:off x="2538075" y="3947265"/>
              <a:ext cx="1972525" cy="1084997"/>
              <a:chOff x="976656" y="1944960"/>
              <a:chExt cx="1972525" cy="1084997"/>
            </a:xfrm>
          </p:grpSpPr>
          <p:sp>
            <p:nvSpPr>
              <p:cNvPr id="63" name="iṩḻîḍê">
                <a:extLst>
                  <a:ext uri="{FF2B5EF4-FFF2-40B4-BE49-F238E27FC236}">
                    <a16:creationId xmlns:a16="http://schemas.microsoft.com/office/drawing/2014/main" xmlns="" id="{1509AB6E-F717-4427-9ADF-25D55B0CDD66}"/>
                  </a:ext>
                </a:extLst>
              </p:cNvPr>
              <p:cNvSpPr/>
              <p:nvPr/>
            </p:nvSpPr>
            <p:spPr bwMode="auto">
              <a:xfrm flipH="1" flipV="1">
                <a:off x="976656" y="1944960"/>
                <a:ext cx="1972525" cy="1084997"/>
              </a:xfrm>
              <a:custGeom>
                <a:avLst/>
                <a:gdLst>
                  <a:gd name="T0" fmla="*/ 657 w 3635"/>
                  <a:gd name="T1" fmla="*/ 0 h 2001"/>
                  <a:gd name="T2" fmla="*/ 590 w 3635"/>
                  <a:gd name="T3" fmla="*/ 3 h 2001"/>
                  <a:gd name="T4" fmla="*/ 493 w 3635"/>
                  <a:gd name="T5" fmla="*/ 19 h 2001"/>
                  <a:gd name="T6" fmla="*/ 401 w 3635"/>
                  <a:gd name="T7" fmla="*/ 50 h 2001"/>
                  <a:gd name="T8" fmla="*/ 316 w 3635"/>
                  <a:gd name="T9" fmla="*/ 94 h 2001"/>
                  <a:gd name="T10" fmla="*/ 240 w 3635"/>
                  <a:gd name="T11" fmla="*/ 150 h 2001"/>
                  <a:gd name="T12" fmla="*/ 171 w 3635"/>
                  <a:gd name="T13" fmla="*/ 215 h 2001"/>
                  <a:gd name="T14" fmla="*/ 113 w 3635"/>
                  <a:gd name="T15" fmla="*/ 288 h 2001"/>
                  <a:gd name="T16" fmla="*/ 65 w 3635"/>
                  <a:gd name="T17" fmla="*/ 372 h 2001"/>
                  <a:gd name="T18" fmla="*/ 31 w 3635"/>
                  <a:gd name="T19" fmla="*/ 461 h 2001"/>
                  <a:gd name="T20" fmla="*/ 8 w 3635"/>
                  <a:gd name="T21" fmla="*/ 556 h 2001"/>
                  <a:gd name="T22" fmla="*/ 0 w 3635"/>
                  <a:gd name="T23" fmla="*/ 655 h 2001"/>
                  <a:gd name="T24" fmla="*/ 5 w 3635"/>
                  <a:gd name="T25" fmla="*/ 724 h 2001"/>
                  <a:gd name="T26" fmla="*/ 21 w 3635"/>
                  <a:gd name="T27" fmla="*/ 820 h 2001"/>
                  <a:gd name="T28" fmla="*/ 52 w 3635"/>
                  <a:gd name="T29" fmla="*/ 911 h 2001"/>
                  <a:gd name="T30" fmla="*/ 96 w 3635"/>
                  <a:gd name="T31" fmla="*/ 996 h 2001"/>
                  <a:gd name="T32" fmla="*/ 150 w 3635"/>
                  <a:gd name="T33" fmla="*/ 1075 h 2001"/>
                  <a:gd name="T34" fmla="*/ 215 w 3635"/>
                  <a:gd name="T35" fmla="*/ 1141 h 2001"/>
                  <a:gd name="T36" fmla="*/ 290 w 3635"/>
                  <a:gd name="T37" fmla="*/ 1200 h 2001"/>
                  <a:gd name="T38" fmla="*/ 373 w 3635"/>
                  <a:gd name="T39" fmla="*/ 1247 h 2001"/>
                  <a:gd name="T40" fmla="*/ 462 w 3635"/>
                  <a:gd name="T41" fmla="*/ 1283 h 2001"/>
                  <a:gd name="T42" fmla="*/ 558 w 3635"/>
                  <a:gd name="T43" fmla="*/ 1305 h 2001"/>
                  <a:gd name="T44" fmla="*/ 657 w 3635"/>
                  <a:gd name="T45" fmla="*/ 1313 h 2001"/>
                  <a:gd name="T46" fmla="*/ 2984 w 3635"/>
                  <a:gd name="T47" fmla="*/ 1314 h 2001"/>
                  <a:gd name="T48" fmla="*/ 3087 w 3635"/>
                  <a:gd name="T49" fmla="*/ 1327 h 2001"/>
                  <a:gd name="T50" fmla="*/ 3185 w 3635"/>
                  <a:gd name="T51" fmla="*/ 1355 h 2001"/>
                  <a:gd name="T52" fmla="*/ 3276 w 3635"/>
                  <a:gd name="T53" fmla="*/ 1396 h 2001"/>
                  <a:gd name="T54" fmla="*/ 3360 w 3635"/>
                  <a:gd name="T55" fmla="*/ 1450 h 2001"/>
                  <a:gd name="T56" fmla="*/ 3435 w 3635"/>
                  <a:gd name="T57" fmla="*/ 1515 h 2001"/>
                  <a:gd name="T58" fmla="*/ 3500 w 3635"/>
                  <a:gd name="T59" fmla="*/ 1588 h 2001"/>
                  <a:gd name="T60" fmla="*/ 3554 w 3635"/>
                  <a:gd name="T61" fmla="*/ 1673 h 2001"/>
                  <a:gd name="T62" fmla="*/ 3594 w 3635"/>
                  <a:gd name="T63" fmla="*/ 1764 h 2001"/>
                  <a:gd name="T64" fmla="*/ 3622 w 3635"/>
                  <a:gd name="T65" fmla="*/ 1862 h 2001"/>
                  <a:gd name="T66" fmla="*/ 3635 w 3635"/>
                  <a:gd name="T67" fmla="*/ 1965 h 2001"/>
                  <a:gd name="T68" fmla="*/ 3635 w 3635"/>
                  <a:gd name="T69" fmla="*/ 655 h 2001"/>
                  <a:gd name="T70" fmla="*/ 3632 w 3635"/>
                  <a:gd name="T71" fmla="*/ 588 h 2001"/>
                  <a:gd name="T72" fmla="*/ 3616 w 3635"/>
                  <a:gd name="T73" fmla="*/ 492 h 2001"/>
                  <a:gd name="T74" fmla="*/ 3585 w 3635"/>
                  <a:gd name="T75" fmla="*/ 401 h 2001"/>
                  <a:gd name="T76" fmla="*/ 3541 w 3635"/>
                  <a:gd name="T77" fmla="*/ 316 h 2001"/>
                  <a:gd name="T78" fmla="*/ 3485 w 3635"/>
                  <a:gd name="T79" fmla="*/ 238 h 2001"/>
                  <a:gd name="T80" fmla="*/ 3420 w 3635"/>
                  <a:gd name="T81" fmla="*/ 169 h 2001"/>
                  <a:gd name="T82" fmla="*/ 3346 w 3635"/>
                  <a:gd name="T83" fmla="*/ 112 h 2001"/>
                  <a:gd name="T84" fmla="*/ 3263 w 3635"/>
                  <a:gd name="T85" fmla="*/ 63 h 2001"/>
                  <a:gd name="T86" fmla="*/ 3174 w 3635"/>
                  <a:gd name="T87" fmla="*/ 29 h 2001"/>
                  <a:gd name="T88" fmla="*/ 3079 w 3635"/>
                  <a:gd name="T89" fmla="*/ 6 h 2001"/>
                  <a:gd name="T90" fmla="*/ 2980 w 3635"/>
                  <a:gd name="T91" fmla="*/ 0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5" h="2001">
                    <a:moveTo>
                      <a:pt x="2980" y="0"/>
                    </a:moveTo>
                    <a:lnTo>
                      <a:pt x="2980" y="0"/>
                    </a:lnTo>
                    <a:lnTo>
                      <a:pt x="657" y="0"/>
                    </a:lnTo>
                    <a:lnTo>
                      <a:pt x="657" y="0"/>
                    </a:lnTo>
                    <a:lnTo>
                      <a:pt x="623" y="0"/>
                    </a:lnTo>
                    <a:lnTo>
                      <a:pt x="590" y="3"/>
                    </a:lnTo>
                    <a:lnTo>
                      <a:pt x="558" y="6"/>
                    </a:lnTo>
                    <a:lnTo>
                      <a:pt x="525" y="13"/>
                    </a:lnTo>
                    <a:lnTo>
                      <a:pt x="493" y="19"/>
                    </a:lnTo>
                    <a:lnTo>
                      <a:pt x="462" y="29"/>
                    </a:lnTo>
                    <a:lnTo>
                      <a:pt x="432" y="39"/>
                    </a:lnTo>
                    <a:lnTo>
                      <a:pt x="401" y="50"/>
                    </a:lnTo>
                    <a:lnTo>
                      <a:pt x="373" y="63"/>
                    </a:lnTo>
                    <a:lnTo>
                      <a:pt x="344" y="78"/>
                    </a:lnTo>
                    <a:lnTo>
                      <a:pt x="316" y="94"/>
                    </a:lnTo>
                    <a:lnTo>
                      <a:pt x="290" y="112"/>
                    </a:lnTo>
                    <a:lnTo>
                      <a:pt x="264" y="130"/>
                    </a:lnTo>
                    <a:lnTo>
                      <a:pt x="240" y="150"/>
                    </a:lnTo>
                    <a:lnTo>
                      <a:pt x="215" y="169"/>
                    </a:lnTo>
                    <a:lnTo>
                      <a:pt x="192" y="192"/>
                    </a:lnTo>
                    <a:lnTo>
                      <a:pt x="171" y="215"/>
                    </a:lnTo>
                    <a:lnTo>
                      <a:pt x="150" y="238"/>
                    </a:lnTo>
                    <a:lnTo>
                      <a:pt x="130" y="264"/>
                    </a:lnTo>
                    <a:lnTo>
                      <a:pt x="113" y="288"/>
                    </a:lnTo>
                    <a:lnTo>
                      <a:pt x="96" y="316"/>
                    </a:lnTo>
                    <a:lnTo>
                      <a:pt x="80" y="342"/>
                    </a:lnTo>
                    <a:lnTo>
                      <a:pt x="65" y="372"/>
                    </a:lnTo>
                    <a:lnTo>
                      <a:pt x="52" y="401"/>
                    </a:lnTo>
                    <a:lnTo>
                      <a:pt x="41" y="430"/>
                    </a:lnTo>
                    <a:lnTo>
                      <a:pt x="31" y="461"/>
                    </a:lnTo>
                    <a:lnTo>
                      <a:pt x="21" y="492"/>
                    </a:lnTo>
                    <a:lnTo>
                      <a:pt x="15" y="523"/>
                    </a:lnTo>
                    <a:lnTo>
                      <a:pt x="8" y="556"/>
                    </a:lnTo>
                    <a:lnTo>
                      <a:pt x="5" y="588"/>
                    </a:lnTo>
                    <a:lnTo>
                      <a:pt x="2" y="623"/>
                    </a:lnTo>
                    <a:lnTo>
                      <a:pt x="0" y="655"/>
                    </a:lnTo>
                    <a:lnTo>
                      <a:pt x="0" y="655"/>
                    </a:lnTo>
                    <a:lnTo>
                      <a:pt x="2" y="690"/>
                    </a:lnTo>
                    <a:lnTo>
                      <a:pt x="5" y="724"/>
                    </a:lnTo>
                    <a:lnTo>
                      <a:pt x="8" y="756"/>
                    </a:lnTo>
                    <a:lnTo>
                      <a:pt x="15" y="789"/>
                    </a:lnTo>
                    <a:lnTo>
                      <a:pt x="21" y="820"/>
                    </a:lnTo>
                    <a:lnTo>
                      <a:pt x="31" y="851"/>
                    </a:lnTo>
                    <a:lnTo>
                      <a:pt x="41" y="882"/>
                    </a:lnTo>
                    <a:lnTo>
                      <a:pt x="52" y="911"/>
                    </a:lnTo>
                    <a:lnTo>
                      <a:pt x="65" y="941"/>
                    </a:lnTo>
                    <a:lnTo>
                      <a:pt x="80" y="969"/>
                    </a:lnTo>
                    <a:lnTo>
                      <a:pt x="96" y="996"/>
                    </a:lnTo>
                    <a:lnTo>
                      <a:pt x="113" y="1024"/>
                    </a:lnTo>
                    <a:lnTo>
                      <a:pt x="130" y="1048"/>
                    </a:lnTo>
                    <a:lnTo>
                      <a:pt x="150" y="1075"/>
                    </a:lnTo>
                    <a:lnTo>
                      <a:pt x="171" y="1097"/>
                    </a:lnTo>
                    <a:lnTo>
                      <a:pt x="192" y="1120"/>
                    </a:lnTo>
                    <a:lnTo>
                      <a:pt x="215" y="1141"/>
                    </a:lnTo>
                    <a:lnTo>
                      <a:pt x="240" y="1163"/>
                    </a:lnTo>
                    <a:lnTo>
                      <a:pt x="264" y="1182"/>
                    </a:lnTo>
                    <a:lnTo>
                      <a:pt x="290" y="1200"/>
                    </a:lnTo>
                    <a:lnTo>
                      <a:pt x="316" y="1218"/>
                    </a:lnTo>
                    <a:lnTo>
                      <a:pt x="344" y="1233"/>
                    </a:lnTo>
                    <a:lnTo>
                      <a:pt x="373" y="1247"/>
                    </a:lnTo>
                    <a:lnTo>
                      <a:pt x="401" y="1260"/>
                    </a:lnTo>
                    <a:lnTo>
                      <a:pt x="432" y="1274"/>
                    </a:lnTo>
                    <a:lnTo>
                      <a:pt x="462" y="1283"/>
                    </a:lnTo>
                    <a:lnTo>
                      <a:pt x="493" y="1291"/>
                    </a:lnTo>
                    <a:lnTo>
                      <a:pt x="525" y="1300"/>
                    </a:lnTo>
                    <a:lnTo>
                      <a:pt x="558" y="1305"/>
                    </a:lnTo>
                    <a:lnTo>
                      <a:pt x="590" y="1309"/>
                    </a:lnTo>
                    <a:lnTo>
                      <a:pt x="623" y="1313"/>
                    </a:lnTo>
                    <a:lnTo>
                      <a:pt x="657" y="1313"/>
                    </a:lnTo>
                    <a:lnTo>
                      <a:pt x="2949" y="1313"/>
                    </a:lnTo>
                    <a:lnTo>
                      <a:pt x="2949" y="1313"/>
                    </a:lnTo>
                    <a:lnTo>
                      <a:pt x="2984" y="1314"/>
                    </a:lnTo>
                    <a:lnTo>
                      <a:pt x="3019" y="1316"/>
                    </a:lnTo>
                    <a:lnTo>
                      <a:pt x="3053" y="1321"/>
                    </a:lnTo>
                    <a:lnTo>
                      <a:pt x="3087" y="1327"/>
                    </a:lnTo>
                    <a:lnTo>
                      <a:pt x="3120" y="1334"/>
                    </a:lnTo>
                    <a:lnTo>
                      <a:pt x="3152" y="1344"/>
                    </a:lnTo>
                    <a:lnTo>
                      <a:pt x="3185" y="1355"/>
                    </a:lnTo>
                    <a:lnTo>
                      <a:pt x="3216" y="1367"/>
                    </a:lnTo>
                    <a:lnTo>
                      <a:pt x="3247" y="1381"/>
                    </a:lnTo>
                    <a:lnTo>
                      <a:pt x="3276" y="1396"/>
                    </a:lnTo>
                    <a:lnTo>
                      <a:pt x="3304" y="1412"/>
                    </a:lnTo>
                    <a:lnTo>
                      <a:pt x="3333" y="1430"/>
                    </a:lnTo>
                    <a:lnTo>
                      <a:pt x="3360" y="1450"/>
                    </a:lnTo>
                    <a:lnTo>
                      <a:pt x="3386" y="1469"/>
                    </a:lnTo>
                    <a:lnTo>
                      <a:pt x="3410" y="1492"/>
                    </a:lnTo>
                    <a:lnTo>
                      <a:pt x="3435" y="1515"/>
                    </a:lnTo>
                    <a:lnTo>
                      <a:pt x="3457" y="1538"/>
                    </a:lnTo>
                    <a:lnTo>
                      <a:pt x="3479" y="1564"/>
                    </a:lnTo>
                    <a:lnTo>
                      <a:pt x="3500" y="1588"/>
                    </a:lnTo>
                    <a:lnTo>
                      <a:pt x="3518" y="1616"/>
                    </a:lnTo>
                    <a:lnTo>
                      <a:pt x="3536" y="1644"/>
                    </a:lnTo>
                    <a:lnTo>
                      <a:pt x="3554" y="1673"/>
                    </a:lnTo>
                    <a:lnTo>
                      <a:pt x="3568" y="1703"/>
                    </a:lnTo>
                    <a:lnTo>
                      <a:pt x="3581" y="1733"/>
                    </a:lnTo>
                    <a:lnTo>
                      <a:pt x="3594" y="1764"/>
                    </a:lnTo>
                    <a:lnTo>
                      <a:pt x="3604" y="1795"/>
                    </a:lnTo>
                    <a:lnTo>
                      <a:pt x="3614" y="1828"/>
                    </a:lnTo>
                    <a:lnTo>
                      <a:pt x="3622" y="1862"/>
                    </a:lnTo>
                    <a:lnTo>
                      <a:pt x="3629" y="1895"/>
                    </a:lnTo>
                    <a:lnTo>
                      <a:pt x="3632" y="1931"/>
                    </a:lnTo>
                    <a:lnTo>
                      <a:pt x="3635" y="1965"/>
                    </a:lnTo>
                    <a:lnTo>
                      <a:pt x="3635" y="2001"/>
                    </a:lnTo>
                    <a:lnTo>
                      <a:pt x="3635" y="1313"/>
                    </a:lnTo>
                    <a:lnTo>
                      <a:pt x="3635" y="655"/>
                    </a:lnTo>
                    <a:lnTo>
                      <a:pt x="3635" y="655"/>
                    </a:lnTo>
                    <a:lnTo>
                      <a:pt x="3635" y="623"/>
                    </a:lnTo>
                    <a:lnTo>
                      <a:pt x="3632" y="588"/>
                    </a:lnTo>
                    <a:lnTo>
                      <a:pt x="3629" y="556"/>
                    </a:lnTo>
                    <a:lnTo>
                      <a:pt x="3622" y="523"/>
                    </a:lnTo>
                    <a:lnTo>
                      <a:pt x="3616" y="492"/>
                    </a:lnTo>
                    <a:lnTo>
                      <a:pt x="3606" y="461"/>
                    </a:lnTo>
                    <a:lnTo>
                      <a:pt x="3596" y="430"/>
                    </a:lnTo>
                    <a:lnTo>
                      <a:pt x="3585" y="401"/>
                    </a:lnTo>
                    <a:lnTo>
                      <a:pt x="3572" y="372"/>
                    </a:lnTo>
                    <a:lnTo>
                      <a:pt x="3557" y="342"/>
                    </a:lnTo>
                    <a:lnTo>
                      <a:pt x="3541" y="316"/>
                    </a:lnTo>
                    <a:lnTo>
                      <a:pt x="3524" y="288"/>
                    </a:lnTo>
                    <a:lnTo>
                      <a:pt x="3505" y="264"/>
                    </a:lnTo>
                    <a:lnTo>
                      <a:pt x="3485" y="238"/>
                    </a:lnTo>
                    <a:lnTo>
                      <a:pt x="3466" y="215"/>
                    </a:lnTo>
                    <a:lnTo>
                      <a:pt x="3443" y="192"/>
                    </a:lnTo>
                    <a:lnTo>
                      <a:pt x="3420" y="169"/>
                    </a:lnTo>
                    <a:lnTo>
                      <a:pt x="3397" y="150"/>
                    </a:lnTo>
                    <a:lnTo>
                      <a:pt x="3373" y="130"/>
                    </a:lnTo>
                    <a:lnTo>
                      <a:pt x="3346" y="112"/>
                    </a:lnTo>
                    <a:lnTo>
                      <a:pt x="3320" y="94"/>
                    </a:lnTo>
                    <a:lnTo>
                      <a:pt x="3293" y="78"/>
                    </a:lnTo>
                    <a:lnTo>
                      <a:pt x="3263" y="63"/>
                    </a:lnTo>
                    <a:lnTo>
                      <a:pt x="3234" y="50"/>
                    </a:lnTo>
                    <a:lnTo>
                      <a:pt x="3205" y="39"/>
                    </a:lnTo>
                    <a:lnTo>
                      <a:pt x="3174" y="29"/>
                    </a:lnTo>
                    <a:lnTo>
                      <a:pt x="3143" y="19"/>
                    </a:lnTo>
                    <a:lnTo>
                      <a:pt x="3112" y="13"/>
                    </a:lnTo>
                    <a:lnTo>
                      <a:pt x="3079" y="6"/>
                    </a:lnTo>
                    <a:lnTo>
                      <a:pt x="3046" y="3"/>
                    </a:lnTo>
                    <a:lnTo>
                      <a:pt x="3012" y="0"/>
                    </a:lnTo>
                    <a:lnTo>
                      <a:pt x="2980" y="0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gradFill>
                  <a:gsLst>
                    <a:gs pos="2000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4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dist="38100" dir="5400000" sx="101000" sy="101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îṣlíḓé">
                <a:extLst>
                  <a:ext uri="{FF2B5EF4-FFF2-40B4-BE49-F238E27FC236}">
                    <a16:creationId xmlns:a16="http://schemas.microsoft.com/office/drawing/2014/main" xmlns="" id="{E0358C5E-DDA8-40BA-85D2-169E32674AA5}"/>
                  </a:ext>
                </a:extLst>
              </p:cNvPr>
              <p:cNvSpPr/>
              <p:nvPr/>
            </p:nvSpPr>
            <p:spPr>
              <a:xfrm>
                <a:off x="976656" y="2371695"/>
                <a:ext cx="1972525" cy="58579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here.……</a:t>
                </a:r>
              </a:p>
            </p:txBody>
          </p:sp>
        </p:grpSp>
        <p:grpSp>
          <p:nvGrpSpPr>
            <p:cNvPr id="14" name="ïṣlíḍè">
              <a:extLst>
                <a:ext uri="{FF2B5EF4-FFF2-40B4-BE49-F238E27FC236}">
                  <a16:creationId xmlns:a16="http://schemas.microsoft.com/office/drawing/2014/main" xmlns="" id="{31B8C725-AEA8-4938-82D8-B2E452CA614A}"/>
                </a:ext>
              </a:extLst>
            </p:cNvPr>
            <p:cNvGrpSpPr/>
            <p:nvPr/>
          </p:nvGrpSpPr>
          <p:grpSpPr>
            <a:xfrm>
              <a:off x="4290150" y="1944960"/>
              <a:ext cx="1972525" cy="1084997"/>
              <a:chOff x="976656" y="1944960"/>
              <a:chExt cx="1972525" cy="1084997"/>
            </a:xfrm>
          </p:grpSpPr>
          <p:sp>
            <p:nvSpPr>
              <p:cNvPr id="61" name="îṩḻiďe">
                <a:extLst>
                  <a:ext uri="{FF2B5EF4-FFF2-40B4-BE49-F238E27FC236}">
                    <a16:creationId xmlns:a16="http://schemas.microsoft.com/office/drawing/2014/main" xmlns="" id="{D1DC1371-CCC6-4711-8561-E06D89558C4D}"/>
                  </a:ext>
                </a:extLst>
              </p:cNvPr>
              <p:cNvSpPr/>
              <p:nvPr/>
            </p:nvSpPr>
            <p:spPr bwMode="auto">
              <a:xfrm flipH="1">
                <a:off x="976656" y="1944960"/>
                <a:ext cx="1972525" cy="1084997"/>
              </a:xfrm>
              <a:custGeom>
                <a:avLst/>
                <a:gdLst>
                  <a:gd name="T0" fmla="*/ 657 w 3635"/>
                  <a:gd name="T1" fmla="*/ 0 h 2001"/>
                  <a:gd name="T2" fmla="*/ 590 w 3635"/>
                  <a:gd name="T3" fmla="*/ 3 h 2001"/>
                  <a:gd name="T4" fmla="*/ 493 w 3635"/>
                  <a:gd name="T5" fmla="*/ 19 h 2001"/>
                  <a:gd name="T6" fmla="*/ 401 w 3635"/>
                  <a:gd name="T7" fmla="*/ 50 h 2001"/>
                  <a:gd name="T8" fmla="*/ 316 w 3635"/>
                  <a:gd name="T9" fmla="*/ 94 h 2001"/>
                  <a:gd name="T10" fmla="*/ 240 w 3635"/>
                  <a:gd name="T11" fmla="*/ 150 h 2001"/>
                  <a:gd name="T12" fmla="*/ 171 w 3635"/>
                  <a:gd name="T13" fmla="*/ 215 h 2001"/>
                  <a:gd name="T14" fmla="*/ 113 w 3635"/>
                  <a:gd name="T15" fmla="*/ 288 h 2001"/>
                  <a:gd name="T16" fmla="*/ 65 w 3635"/>
                  <a:gd name="T17" fmla="*/ 372 h 2001"/>
                  <a:gd name="T18" fmla="*/ 31 w 3635"/>
                  <a:gd name="T19" fmla="*/ 461 h 2001"/>
                  <a:gd name="T20" fmla="*/ 8 w 3635"/>
                  <a:gd name="T21" fmla="*/ 556 h 2001"/>
                  <a:gd name="T22" fmla="*/ 0 w 3635"/>
                  <a:gd name="T23" fmla="*/ 655 h 2001"/>
                  <a:gd name="T24" fmla="*/ 5 w 3635"/>
                  <a:gd name="T25" fmla="*/ 724 h 2001"/>
                  <a:gd name="T26" fmla="*/ 21 w 3635"/>
                  <a:gd name="T27" fmla="*/ 820 h 2001"/>
                  <a:gd name="T28" fmla="*/ 52 w 3635"/>
                  <a:gd name="T29" fmla="*/ 911 h 2001"/>
                  <a:gd name="T30" fmla="*/ 96 w 3635"/>
                  <a:gd name="T31" fmla="*/ 996 h 2001"/>
                  <a:gd name="T32" fmla="*/ 150 w 3635"/>
                  <a:gd name="T33" fmla="*/ 1075 h 2001"/>
                  <a:gd name="T34" fmla="*/ 215 w 3635"/>
                  <a:gd name="T35" fmla="*/ 1141 h 2001"/>
                  <a:gd name="T36" fmla="*/ 290 w 3635"/>
                  <a:gd name="T37" fmla="*/ 1200 h 2001"/>
                  <a:gd name="T38" fmla="*/ 373 w 3635"/>
                  <a:gd name="T39" fmla="*/ 1247 h 2001"/>
                  <a:gd name="T40" fmla="*/ 462 w 3635"/>
                  <a:gd name="T41" fmla="*/ 1283 h 2001"/>
                  <a:gd name="T42" fmla="*/ 558 w 3635"/>
                  <a:gd name="T43" fmla="*/ 1305 h 2001"/>
                  <a:gd name="T44" fmla="*/ 657 w 3635"/>
                  <a:gd name="T45" fmla="*/ 1313 h 2001"/>
                  <a:gd name="T46" fmla="*/ 2984 w 3635"/>
                  <a:gd name="T47" fmla="*/ 1314 h 2001"/>
                  <a:gd name="T48" fmla="*/ 3087 w 3635"/>
                  <a:gd name="T49" fmla="*/ 1327 h 2001"/>
                  <a:gd name="T50" fmla="*/ 3185 w 3635"/>
                  <a:gd name="T51" fmla="*/ 1355 h 2001"/>
                  <a:gd name="T52" fmla="*/ 3276 w 3635"/>
                  <a:gd name="T53" fmla="*/ 1396 h 2001"/>
                  <a:gd name="T54" fmla="*/ 3360 w 3635"/>
                  <a:gd name="T55" fmla="*/ 1450 h 2001"/>
                  <a:gd name="T56" fmla="*/ 3435 w 3635"/>
                  <a:gd name="T57" fmla="*/ 1515 h 2001"/>
                  <a:gd name="T58" fmla="*/ 3500 w 3635"/>
                  <a:gd name="T59" fmla="*/ 1588 h 2001"/>
                  <a:gd name="T60" fmla="*/ 3554 w 3635"/>
                  <a:gd name="T61" fmla="*/ 1673 h 2001"/>
                  <a:gd name="T62" fmla="*/ 3594 w 3635"/>
                  <a:gd name="T63" fmla="*/ 1764 h 2001"/>
                  <a:gd name="T64" fmla="*/ 3622 w 3635"/>
                  <a:gd name="T65" fmla="*/ 1862 h 2001"/>
                  <a:gd name="T66" fmla="*/ 3635 w 3635"/>
                  <a:gd name="T67" fmla="*/ 1965 h 2001"/>
                  <a:gd name="T68" fmla="*/ 3635 w 3635"/>
                  <a:gd name="T69" fmla="*/ 655 h 2001"/>
                  <a:gd name="T70" fmla="*/ 3632 w 3635"/>
                  <a:gd name="T71" fmla="*/ 588 h 2001"/>
                  <a:gd name="T72" fmla="*/ 3616 w 3635"/>
                  <a:gd name="T73" fmla="*/ 492 h 2001"/>
                  <a:gd name="T74" fmla="*/ 3585 w 3635"/>
                  <a:gd name="T75" fmla="*/ 401 h 2001"/>
                  <a:gd name="T76" fmla="*/ 3541 w 3635"/>
                  <a:gd name="T77" fmla="*/ 316 h 2001"/>
                  <a:gd name="T78" fmla="*/ 3485 w 3635"/>
                  <a:gd name="T79" fmla="*/ 238 h 2001"/>
                  <a:gd name="T80" fmla="*/ 3420 w 3635"/>
                  <a:gd name="T81" fmla="*/ 169 h 2001"/>
                  <a:gd name="T82" fmla="*/ 3346 w 3635"/>
                  <a:gd name="T83" fmla="*/ 112 h 2001"/>
                  <a:gd name="T84" fmla="*/ 3263 w 3635"/>
                  <a:gd name="T85" fmla="*/ 63 h 2001"/>
                  <a:gd name="T86" fmla="*/ 3174 w 3635"/>
                  <a:gd name="T87" fmla="*/ 29 h 2001"/>
                  <a:gd name="T88" fmla="*/ 3079 w 3635"/>
                  <a:gd name="T89" fmla="*/ 6 h 2001"/>
                  <a:gd name="T90" fmla="*/ 2980 w 3635"/>
                  <a:gd name="T91" fmla="*/ 0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5" h="2001">
                    <a:moveTo>
                      <a:pt x="2980" y="0"/>
                    </a:moveTo>
                    <a:lnTo>
                      <a:pt x="2980" y="0"/>
                    </a:lnTo>
                    <a:lnTo>
                      <a:pt x="657" y="0"/>
                    </a:lnTo>
                    <a:lnTo>
                      <a:pt x="657" y="0"/>
                    </a:lnTo>
                    <a:lnTo>
                      <a:pt x="623" y="0"/>
                    </a:lnTo>
                    <a:lnTo>
                      <a:pt x="590" y="3"/>
                    </a:lnTo>
                    <a:lnTo>
                      <a:pt x="558" y="6"/>
                    </a:lnTo>
                    <a:lnTo>
                      <a:pt x="525" y="13"/>
                    </a:lnTo>
                    <a:lnTo>
                      <a:pt x="493" y="19"/>
                    </a:lnTo>
                    <a:lnTo>
                      <a:pt x="462" y="29"/>
                    </a:lnTo>
                    <a:lnTo>
                      <a:pt x="432" y="39"/>
                    </a:lnTo>
                    <a:lnTo>
                      <a:pt x="401" y="50"/>
                    </a:lnTo>
                    <a:lnTo>
                      <a:pt x="373" y="63"/>
                    </a:lnTo>
                    <a:lnTo>
                      <a:pt x="344" y="78"/>
                    </a:lnTo>
                    <a:lnTo>
                      <a:pt x="316" y="94"/>
                    </a:lnTo>
                    <a:lnTo>
                      <a:pt x="290" y="112"/>
                    </a:lnTo>
                    <a:lnTo>
                      <a:pt x="264" y="130"/>
                    </a:lnTo>
                    <a:lnTo>
                      <a:pt x="240" y="150"/>
                    </a:lnTo>
                    <a:lnTo>
                      <a:pt x="215" y="169"/>
                    </a:lnTo>
                    <a:lnTo>
                      <a:pt x="192" y="192"/>
                    </a:lnTo>
                    <a:lnTo>
                      <a:pt x="171" y="215"/>
                    </a:lnTo>
                    <a:lnTo>
                      <a:pt x="150" y="238"/>
                    </a:lnTo>
                    <a:lnTo>
                      <a:pt x="130" y="264"/>
                    </a:lnTo>
                    <a:lnTo>
                      <a:pt x="113" y="288"/>
                    </a:lnTo>
                    <a:lnTo>
                      <a:pt x="96" y="316"/>
                    </a:lnTo>
                    <a:lnTo>
                      <a:pt x="80" y="342"/>
                    </a:lnTo>
                    <a:lnTo>
                      <a:pt x="65" y="372"/>
                    </a:lnTo>
                    <a:lnTo>
                      <a:pt x="52" y="401"/>
                    </a:lnTo>
                    <a:lnTo>
                      <a:pt x="41" y="430"/>
                    </a:lnTo>
                    <a:lnTo>
                      <a:pt x="31" y="461"/>
                    </a:lnTo>
                    <a:lnTo>
                      <a:pt x="21" y="492"/>
                    </a:lnTo>
                    <a:lnTo>
                      <a:pt x="15" y="523"/>
                    </a:lnTo>
                    <a:lnTo>
                      <a:pt x="8" y="556"/>
                    </a:lnTo>
                    <a:lnTo>
                      <a:pt x="5" y="588"/>
                    </a:lnTo>
                    <a:lnTo>
                      <a:pt x="2" y="623"/>
                    </a:lnTo>
                    <a:lnTo>
                      <a:pt x="0" y="655"/>
                    </a:lnTo>
                    <a:lnTo>
                      <a:pt x="0" y="655"/>
                    </a:lnTo>
                    <a:lnTo>
                      <a:pt x="2" y="690"/>
                    </a:lnTo>
                    <a:lnTo>
                      <a:pt x="5" y="724"/>
                    </a:lnTo>
                    <a:lnTo>
                      <a:pt x="8" y="756"/>
                    </a:lnTo>
                    <a:lnTo>
                      <a:pt x="15" y="789"/>
                    </a:lnTo>
                    <a:lnTo>
                      <a:pt x="21" y="820"/>
                    </a:lnTo>
                    <a:lnTo>
                      <a:pt x="31" y="851"/>
                    </a:lnTo>
                    <a:lnTo>
                      <a:pt x="41" y="882"/>
                    </a:lnTo>
                    <a:lnTo>
                      <a:pt x="52" y="911"/>
                    </a:lnTo>
                    <a:lnTo>
                      <a:pt x="65" y="941"/>
                    </a:lnTo>
                    <a:lnTo>
                      <a:pt x="80" y="969"/>
                    </a:lnTo>
                    <a:lnTo>
                      <a:pt x="96" y="996"/>
                    </a:lnTo>
                    <a:lnTo>
                      <a:pt x="113" y="1024"/>
                    </a:lnTo>
                    <a:lnTo>
                      <a:pt x="130" y="1048"/>
                    </a:lnTo>
                    <a:lnTo>
                      <a:pt x="150" y="1075"/>
                    </a:lnTo>
                    <a:lnTo>
                      <a:pt x="171" y="1097"/>
                    </a:lnTo>
                    <a:lnTo>
                      <a:pt x="192" y="1120"/>
                    </a:lnTo>
                    <a:lnTo>
                      <a:pt x="215" y="1141"/>
                    </a:lnTo>
                    <a:lnTo>
                      <a:pt x="240" y="1163"/>
                    </a:lnTo>
                    <a:lnTo>
                      <a:pt x="264" y="1182"/>
                    </a:lnTo>
                    <a:lnTo>
                      <a:pt x="290" y="1200"/>
                    </a:lnTo>
                    <a:lnTo>
                      <a:pt x="316" y="1218"/>
                    </a:lnTo>
                    <a:lnTo>
                      <a:pt x="344" y="1233"/>
                    </a:lnTo>
                    <a:lnTo>
                      <a:pt x="373" y="1247"/>
                    </a:lnTo>
                    <a:lnTo>
                      <a:pt x="401" y="1260"/>
                    </a:lnTo>
                    <a:lnTo>
                      <a:pt x="432" y="1274"/>
                    </a:lnTo>
                    <a:lnTo>
                      <a:pt x="462" y="1283"/>
                    </a:lnTo>
                    <a:lnTo>
                      <a:pt x="493" y="1291"/>
                    </a:lnTo>
                    <a:lnTo>
                      <a:pt x="525" y="1300"/>
                    </a:lnTo>
                    <a:lnTo>
                      <a:pt x="558" y="1305"/>
                    </a:lnTo>
                    <a:lnTo>
                      <a:pt x="590" y="1309"/>
                    </a:lnTo>
                    <a:lnTo>
                      <a:pt x="623" y="1313"/>
                    </a:lnTo>
                    <a:lnTo>
                      <a:pt x="657" y="1313"/>
                    </a:lnTo>
                    <a:lnTo>
                      <a:pt x="2949" y="1313"/>
                    </a:lnTo>
                    <a:lnTo>
                      <a:pt x="2949" y="1313"/>
                    </a:lnTo>
                    <a:lnTo>
                      <a:pt x="2984" y="1314"/>
                    </a:lnTo>
                    <a:lnTo>
                      <a:pt x="3019" y="1316"/>
                    </a:lnTo>
                    <a:lnTo>
                      <a:pt x="3053" y="1321"/>
                    </a:lnTo>
                    <a:lnTo>
                      <a:pt x="3087" y="1327"/>
                    </a:lnTo>
                    <a:lnTo>
                      <a:pt x="3120" y="1334"/>
                    </a:lnTo>
                    <a:lnTo>
                      <a:pt x="3152" y="1344"/>
                    </a:lnTo>
                    <a:lnTo>
                      <a:pt x="3185" y="1355"/>
                    </a:lnTo>
                    <a:lnTo>
                      <a:pt x="3216" y="1367"/>
                    </a:lnTo>
                    <a:lnTo>
                      <a:pt x="3247" y="1381"/>
                    </a:lnTo>
                    <a:lnTo>
                      <a:pt x="3276" y="1396"/>
                    </a:lnTo>
                    <a:lnTo>
                      <a:pt x="3304" y="1412"/>
                    </a:lnTo>
                    <a:lnTo>
                      <a:pt x="3333" y="1430"/>
                    </a:lnTo>
                    <a:lnTo>
                      <a:pt x="3360" y="1450"/>
                    </a:lnTo>
                    <a:lnTo>
                      <a:pt x="3386" y="1469"/>
                    </a:lnTo>
                    <a:lnTo>
                      <a:pt x="3410" y="1492"/>
                    </a:lnTo>
                    <a:lnTo>
                      <a:pt x="3435" y="1515"/>
                    </a:lnTo>
                    <a:lnTo>
                      <a:pt x="3457" y="1538"/>
                    </a:lnTo>
                    <a:lnTo>
                      <a:pt x="3479" y="1564"/>
                    </a:lnTo>
                    <a:lnTo>
                      <a:pt x="3500" y="1588"/>
                    </a:lnTo>
                    <a:lnTo>
                      <a:pt x="3518" y="1616"/>
                    </a:lnTo>
                    <a:lnTo>
                      <a:pt x="3536" y="1644"/>
                    </a:lnTo>
                    <a:lnTo>
                      <a:pt x="3554" y="1673"/>
                    </a:lnTo>
                    <a:lnTo>
                      <a:pt x="3568" y="1703"/>
                    </a:lnTo>
                    <a:lnTo>
                      <a:pt x="3581" y="1733"/>
                    </a:lnTo>
                    <a:lnTo>
                      <a:pt x="3594" y="1764"/>
                    </a:lnTo>
                    <a:lnTo>
                      <a:pt x="3604" y="1795"/>
                    </a:lnTo>
                    <a:lnTo>
                      <a:pt x="3614" y="1828"/>
                    </a:lnTo>
                    <a:lnTo>
                      <a:pt x="3622" y="1862"/>
                    </a:lnTo>
                    <a:lnTo>
                      <a:pt x="3629" y="1895"/>
                    </a:lnTo>
                    <a:lnTo>
                      <a:pt x="3632" y="1931"/>
                    </a:lnTo>
                    <a:lnTo>
                      <a:pt x="3635" y="1965"/>
                    </a:lnTo>
                    <a:lnTo>
                      <a:pt x="3635" y="2001"/>
                    </a:lnTo>
                    <a:lnTo>
                      <a:pt x="3635" y="1313"/>
                    </a:lnTo>
                    <a:lnTo>
                      <a:pt x="3635" y="655"/>
                    </a:lnTo>
                    <a:lnTo>
                      <a:pt x="3635" y="655"/>
                    </a:lnTo>
                    <a:lnTo>
                      <a:pt x="3635" y="623"/>
                    </a:lnTo>
                    <a:lnTo>
                      <a:pt x="3632" y="588"/>
                    </a:lnTo>
                    <a:lnTo>
                      <a:pt x="3629" y="556"/>
                    </a:lnTo>
                    <a:lnTo>
                      <a:pt x="3622" y="523"/>
                    </a:lnTo>
                    <a:lnTo>
                      <a:pt x="3616" y="492"/>
                    </a:lnTo>
                    <a:lnTo>
                      <a:pt x="3606" y="461"/>
                    </a:lnTo>
                    <a:lnTo>
                      <a:pt x="3596" y="430"/>
                    </a:lnTo>
                    <a:lnTo>
                      <a:pt x="3585" y="401"/>
                    </a:lnTo>
                    <a:lnTo>
                      <a:pt x="3572" y="372"/>
                    </a:lnTo>
                    <a:lnTo>
                      <a:pt x="3557" y="342"/>
                    </a:lnTo>
                    <a:lnTo>
                      <a:pt x="3541" y="316"/>
                    </a:lnTo>
                    <a:lnTo>
                      <a:pt x="3524" y="288"/>
                    </a:lnTo>
                    <a:lnTo>
                      <a:pt x="3505" y="264"/>
                    </a:lnTo>
                    <a:lnTo>
                      <a:pt x="3485" y="238"/>
                    </a:lnTo>
                    <a:lnTo>
                      <a:pt x="3466" y="215"/>
                    </a:lnTo>
                    <a:lnTo>
                      <a:pt x="3443" y="192"/>
                    </a:lnTo>
                    <a:lnTo>
                      <a:pt x="3420" y="169"/>
                    </a:lnTo>
                    <a:lnTo>
                      <a:pt x="3397" y="150"/>
                    </a:lnTo>
                    <a:lnTo>
                      <a:pt x="3373" y="130"/>
                    </a:lnTo>
                    <a:lnTo>
                      <a:pt x="3346" y="112"/>
                    </a:lnTo>
                    <a:lnTo>
                      <a:pt x="3320" y="94"/>
                    </a:lnTo>
                    <a:lnTo>
                      <a:pt x="3293" y="78"/>
                    </a:lnTo>
                    <a:lnTo>
                      <a:pt x="3263" y="63"/>
                    </a:lnTo>
                    <a:lnTo>
                      <a:pt x="3234" y="50"/>
                    </a:lnTo>
                    <a:lnTo>
                      <a:pt x="3205" y="39"/>
                    </a:lnTo>
                    <a:lnTo>
                      <a:pt x="3174" y="29"/>
                    </a:lnTo>
                    <a:lnTo>
                      <a:pt x="3143" y="19"/>
                    </a:lnTo>
                    <a:lnTo>
                      <a:pt x="3112" y="13"/>
                    </a:lnTo>
                    <a:lnTo>
                      <a:pt x="3079" y="6"/>
                    </a:lnTo>
                    <a:lnTo>
                      <a:pt x="3046" y="3"/>
                    </a:lnTo>
                    <a:lnTo>
                      <a:pt x="3012" y="0"/>
                    </a:lnTo>
                    <a:lnTo>
                      <a:pt x="2980" y="0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gradFill>
                  <a:gsLst>
                    <a:gs pos="2000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4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dist="38100" dir="5400000" sx="101000" sy="101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îṧ1iḋe">
                <a:extLst>
                  <a:ext uri="{FF2B5EF4-FFF2-40B4-BE49-F238E27FC236}">
                    <a16:creationId xmlns:a16="http://schemas.microsoft.com/office/drawing/2014/main" xmlns="" id="{CE821DE0-9F79-4913-B523-1F83922E4190}"/>
                  </a:ext>
                </a:extLst>
              </p:cNvPr>
              <p:cNvSpPr/>
              <p:nvPr/>
            </p:nvSpPr>
            <p:spPr>
              <a:xfrm>
                <a:off x="976656" y="2078206"/>
                <a:ext cx="1972525" cy="58579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here.……</a:t>
                </a:r>
              </a:p>
            </p:txBody>
          </p:sp>
        </p:grpSp>
        <p:grpSp>
          <p:nvGrpSpPr>
            <p:cNvPr id="15" name="íşḻîďè">
              <a:extLst>
                <a:ext uri="{FF2B5EF4-FFF2-40B4-BE49-F238E27FC236}">
                  <a16:creationId xmlns:a16="http://schemas.microsoft.com/office/drawing/2014/main" xmlns="" id="{9351E0DC-219B-41A7-B06A-854DAD1569DB}"/>
                </a:ext>
              </a:extLst>
            </p:cNvPr>
            <p:cNvGrpSpPr/>
            <p:nvPr/>
          </p:nvGrpSpPr>
          <p:grpSpPr>
            <a:xfrm>
              <a:off x="6042225" y="3947265"/>
              <a:ext cx="1972525" cy="1084997"/>
              <a:chOff x="976656" y="1944960"/>
              <a:chExt cx="1972525" cy="1084997"/>
            </a:xfrm>
          </p:grpSpPr>
          <p:sp>
            <p:nvSpPr>
              <p:cNvPr id="59" name="ïṡľíḍè">
                <a:extLst>
                  <a:ext uri="{FF2B5EF4-FFF2-40B4-BE49-F238E27FC236}">
                    <a16:creationId xmlns:a16="http://schemas.microsoft.com/office/drawing/2014/main" xmlns="" id="{107EAF52-7CE6-4664-BACB-A44E5E67F3B4}"/>
                  </a:ext>
                </a:extLst>
              </p:cNvPr>
              <p:cNvSpPr/>
              <p:nvPr/>
            </p:nvSpPr>
            <p:spPr bwMode="auto">
              <a:xfrm flipH="1" flipV="1">
                <a:off x="976656" y="1944960"/>
                <a:ext cx="1972525" cy="1084997"/>
              </a:xfrm>
              <a:custGeom>
                <a:avLst/>
                <a:gdLst>
                  <a:gd name="T0" fmla="*/ 657 w 3635"/>
                  <a:gd name="T1" fmla="*/ 0 h 2001"/>
                  <a:gd name="T2" fmla="*/ 590 w 3635"/>
                  <a:gd name="T3" fmla="*/ 3 h 2001"/>
                  <a:gd name="T4" fmla="*/ 493 w 3635"/>
                  <a:gd name="T5" fmla="*/ 19 h 2001"/>
                  <a:gd name="T6" fmla="*/ 401 w 3635"/>
                  <a:gd name="T7" fmla="*/ 50 h 2001"/>
                  <a:gd name="T8" fmla="*/ 316 w 3635"/>
                  <a:gd name="T9" fmla="*/ 94 h 2001"/>
                  <a:gd name="T10" fmla="*/ 240 w 3635"/>
                  <a:gd name="T11" fmla="*/ 150 h 2001"/>
                  <a:gd name="T12" fmla="*/ 171 w 3635"/>
                  <a:gd name="T13" fmla="*/ 215 h 2001"/>
                  <a:gd name="T14" fmla="*/ 113 w 3635"/>
                  <a:gd name="T15" fmla="*/ 288 h 2001"/>
                  <a:gd name="T16" fmla="*/ 65 w 3635"/>
                  <a:gd name="T17" fmla="*/ 372 h 2001"/>
                  <a:gd name="T18" fmla="*/ 31 w 3635"/>
                  <a:gd name="T19" fmla="*/ 461 h 2001"/>
                  <a:gd name="T20" fmla="*/ 8 w 3635"/>
                  <a:gd name="T21" fmla="*/ 556 h 2001"/>
                  <a:gd name="T22" fmla="*/ 0 w 3635"/>
                  <a:gd name="T23" fmla="*/ 655 h 2001"/>
                  <a:gd name="T24" fmla="*/ 5 w 3635"/>
                  <a:gd name="T25" fmla="*/ 724 h 2001"/>
                  <a:gd name="T26" fmla="*/ 21 w 3635"/>
                  <a:gd name="T27" fmla="*/ 820 h 2001"/>
                  <a:gd name="T28" fmla="*/ 52 w 3635"/>
                  <a:gd name="T29" fmla="*/ 911 h 2001"/>
                  <a:gd name="T30" fmla="*/ 96 w 3635"/>
                  <a:gd name="T31" fmla="*/ 996 h 2001"/>
                  <a:gd name="T32" fmla="*/ 150 w 3635"/>
                  <a:gd name="T33" fmla="*/ 1075 h 2001"/>
                  <a:gd name="T34" fmla="*/ 215 w 3635"/>
                  <a:gd name="T35" fmla="*/ 1141 h 2001"/>
                  <a:gd name="T36" fmla="*/ 290 w 3635"/>
                  <a:gd name="T37" fmla="*/ 1200 h 2001"/>
                  <a:gd name="T38" fmla="*/ 373 w 3635"/>
                  <a:gd name="T39" fmla="*/ 1247 h 2001"/>
                  <a:gd name="T40" fmla="*/ 462 w 3635"/>
                  <a:gd name="T41" fmla="*/ 1283 h 2001"/>
                  <a:gd name="T42" fmla="*/ 558 w 3635"/>
                  <a:gd name="T43" fmla="*/ 1305 h 2001"/>
                  <a:gd name="T44" fmla="*/ 657 w 3635"/>
                  <a:gd name="T45" fmla="*/ 1313 h 2001"/>
                  <a:gd name="T46" fmla="*/ 2984 w 3635"/>
                  <a:gd name="T47" fmla="*/ 1314 h 2001"/>
                  <a:gd name="T48" fmla="*/ 3087 w 3635"/>
                  <a:gd name="T49" fmla="*/ 1327 h 2001"/>
                  <a:gd name="T50" fmla="*/ 3185 w 3635"/>
                  <a:gd name="T51" fmla="*/ 1355 h 2001"/>
                  <a:gd name="T52" fmla="*/ 3276 w 3635"/>
                  <a:gd name="T53" fmla="*/ 1396 h 2001"/>
                  <a:gd name="T54" fmla="*/ 3360 w 3635"/>
                  <a:gd name="T55" fmla="*/ 1450 h 2001"/>
                  <a:gd name="T56" fmla="*/ 3435 w 3635"/>
                  <a:gd name="T57" fmla="*/ 1515 h 2001"/>
                  <a:gd name="T58" fmla="*/ 3500 w 3635"/>
                  <a:gd name="T59" fmla="*/ 1588 h 2001"/>
                  <a:gd name="T60" fmla="*/ 3554 w 3635"/>
                  <a:gd name="T61" fmla="*/ 1673 h 2001"/>
                  <a:gd name="T62" fmla="*/ 3594 w 3635"/>
                  <a:gd name="T63" fmla="*/ 1764 h 2001"/>
                  <a:gd name="T64" fmla="*/ 3622 w 3635"/>
                  <a:gd name="T65" fmla="*/ 1862 h 2001"/>
                  <a:gd name="T66" fmla="*/ 3635 w 3635"/>
                  <a:gd name="T67" fmla="*/ 1965 h 2001"/>
                  <a:gd name="T68" fmla="*/ 3635 w 3635"/>
                  <a:gd name="T69" fmla="*/ 655 h 2001"/>
                  <a:gd name="T70" fmla="*/ 3632 w 3635"/>
                  <a:gd name="T71" fmla="*/ 588 h 2001"/>
                  <a:gd name="T72" fmla="*/ 3616 w 3635"/>
                  <a:gd name="T73" fmla="*/ 492 h 2001"/>
                  <a:gd name="T74" fmla="*/ 3585 w 3635"/>
                  <a:gd name="T75" fmla="*/ 401 h 2001"/>
                  <a:gd name="T76" fmla="*/ 3541 w 3635"/>
                  <a:gd name="T77" fmla="*/ 316 h 2001"/>
                  <a:gd name="T78" fmla="*/ 3485 w 3635"/>
                  <a:gd name="T79" fmla="*/ 238 h 2001"/>
                  <a:gd name="T80" fmla="*/ 3420 w 3635"/>
                  <a:gd name="T81" fmla="*/ 169 h 2001"/>
                  <a:gd name="T82" fmla="*/ 3346 w 3635"/>
                  <a:gd name="T83" fmla="*/ 112 h 2001"/>
                  <a:gd name="T84" fmla="*/ 3263 w 3635"/>
                  <a:gd name="T85" fmla="*/ 63 h 2001"/>
                  <a:gd name="T86" fmla="*/ 3174 w 3635"/>
                  <a:gd name="T87" fmla="*/ 29 h 2001"/>
                  <a:gd name="T88" fmla="*/ 3079 w 3635"/>
                  <a:gd name="T89" fmla="*/ 6 h 2001"/>
                  <a:gd name="T90" fmla="*/ 2980 w 3635"/>
                  <a:gd name="T91" fmla="*/ 0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5" h="2001">
                    <a:moveTo>
                      <a:pt x="2980" y="0"/>
                    </a:moveTo>
                    <a:lnTo>
                      <a:pt x="2980" y="0"/>
                    </a:lnTo>
                    <a:lnTo>
                      <a:pt x="657" y="0"/>
                    </a:lnTo>
                    <a:lnTo>
                      <a:pt x="657" y="0"/>
                    </a:lnTo>
                    <a:lnTo>
                      <a:pt x="623" y="0"/>
                    </a:lnTo>
                    <a:lnTo>
                      <a:pt x="590" y="3"/>
                    </a:lnTo>
                    <a:lnTo>
                      <a:pt x="558" y="6"/>
                    </a:lnTo>
                    <a:lnTo>
                      <a:pt x="525" y="13"/>
                    </a:lnTo>
                    <a:lnTo>
                      <a:pt x="493" y="19"/>
                    </a:lnTo>
                    <a:lnTo>
                      <a:pt x="462" y="29"/>
                    </a:lnTo>
                    <a:lnTo>
                      <a:pt x="432" y="39"/>
                    </a:lnTo>
                    <a:lnTo>
                      <a:pt x="401" y="50"/>
                    </a:lnTo>
                    <a:lnTo>
                      <a:pt x="373" y="63"/>
                    </a:lnTo>
                    <a:lnTo>
                      <a:pt x="344" y="78"/>
                    </a:lnTo>
                    <a:lnTo>
                      <a:pt x="316" y="94"/>
                    </a:lnTo>
                    <a:lnTo>
                      <a:pt x="290" y="112"/>
                    </a:lnTo>
                    <a:lnTo>
                      <a:pt x="264" y="130"/>
                    </a:lnTo>
                    <a:lnTo>
                      <a:pt x="240" y="150"/>
                    </a:lnTo>
                    <a:lnTo>
                      <a:pt x="215" y="169"/>
                    </a:lnTo>
                    <a:lnTo>
                      <a:pt x="192" y="192"/>
                    </a:lnTo>
                    <a:lnTo>
                      <a:pt x="171" y="215"/>
                    </a:lnTo>
                    <a:lnTo>
                      <a:pt x="150" y="238"/>
                    </a:lnTo>
                    <a:lnTo>
                      <a:pt x="130" y="264"/>
                    </a:lnTo>
                    <a:lnTo>
                      <a:pt x="113" y="288"/>
                    </a:lnTo>
                    <a:lnTo>
                      <a:pt x="96" y="316"/>
                    </a:lnTo>
                    <a:lnTo>
                      <a:pt x="80" y="342"/>
                    </a:lnTo>
                    <a:lnTo>
                      <a:pt x="65" y="372"/>
                    </a:lnTo>
                    <a:lnTo>
                      <a:pt x="52" y="401"/>
                    </a:lnTo>
                    <a:lnTo>
                      <a:pt x="41" y="430"/>
                    </a:lnTo>
                    <a:lnTo>
                      <a:pt x="31" y="461"/>
                    </a:lnTo>
                    <a:lnTo>
                      <a:pt x="21" y="492"/>
                    </a:lnTo>
                    <a:lnTo>
                      <a:pt x="15" y="523"/>
                    </a:lnTo>
                    <a:lnTo>
                      <a:pt x="8" y="556"/>
                    </a:lnTo>
                    <a:lnTo>
                      <a:pt x="5" y="588"/>
                    </a:lnTo>
                    <a:lnTo>
                      <a:pt x="2" y="623"/>
                    </a:lnTo>
                    <a:lnTo>
                      <a:pt x="0" y="655"/>
                    </a:lnTo>
                    <a:lnTo>
                      <a:pt x="0" y="655"/>
                    </a:lnTo>
                    <a:lnTo>
                      <a:pt x="2" y="690"/>
                    </a:lnTo>
                    <a:lnTo>
                      <a:pt x="5" y="724"/>
                    </a:lnTo>
                    <a:lnTo>
                      <a:pt x="8" y="756"/>
                    </a:lnTo>
                    <a:lnTo>
                      <a:pt x="15" y="789"/>
                    </a:lnTo>
                    <a:lnTo>
                      <a:pt x="21" y="820"/>
                    </a:lnTo>
                    <a:lnTo>
                      <a:pt x="31" y="851"/>
                    </a:lnTo>
                    <a:lnTo>
                      <a:pt x="41" y="882"/>
                    </a:lnTo>
                    <a:lnTo>
                      <a:pt x="52" y="911"/>
                    </a:lnTo>
                    <a:lnTo>
                      <a:pt x="65" y="941"/>
                    </a:lnTo>
                    <a:lnTo>
                      <a:pt x="80" y="969"/>
                    </a:lnTo>
                    <a:lnTo>
                      <a:pt x="96" y="996"/>
                    </a:lnTo>
                    <a:lnTo>
                      <a:pt x="113" y="1024"/>
                    </a:lnTo>
                    <a:lnTo>
                      <a:pt x="130" y="1048"/>
                    </a:lnTo>
                    <a:lnTo>
                      <a:pt x="150" y="1075"/>
                    </a:lnTo>
                    <a:lnTo>
                      <a:pt x="171" y="1097"/>
                    </a:lnTo>
                    <a:lnTo>
                      <a:pt x="192" y="1120"/>
                    </a:lnTo>
                    <a:lnTo>
                      <a:pt x="215" y="1141"/>
                    </a:lnTo>
                    <a:lnTo>
                      <a:pt x="240" y="1163"/>
                    </a:lnTo>
                    <a:lnTo>
                      <a:pt x="264" y="1182"/>
                    </a:lnTo>
                    <a:lnTo>
                      <a:pt x="290" y="1200"/>
                    </a:lnTo>
                    <a:lnTo>
                      <a:pt x="316" y="1218"/>
                    </a:lnTo>
                    <a:lnTo>
                      <a:pt x="344" y="1233"/>
                    </a:lnTo>
                    <a:lnTo>
                      <a:pt x="373" y="1247"/>
                    </a:lnTo>
                    <a:lnTo>
                      <a:pt x="401" y="1260"/>
                    </a:lnTo>
                    <a:lnTo>
                      <a:pt x="432" y="1274"/>
                    </a:lnTo>
                    <a:lnTo>
                      <a:pt x="462" y="1283"/>
                    </a:lnTo>
                    <a:lnTo>
                      <a:pt x="493" y="1291"/>
                    </a:lnTo>
                    <a:lnTo>
                      <a:pt x="525" y="1300"/>
                    </a:lnTo>
                    <a:lnTo>
                      <a:pt x="558" y="1305"/>
                    </a:lnTo>
                    <a:lnTo>
                      <a:pt x="590" y="1309"/>
                    </a:lnTo>
                    <a:lnTo>
                      <a:pt x="623" y="1313"/>
                    </a:lnTo>
                    <a:lnTo>
                      <a:pt x="657" y="1313"/>
                    </a:lnTo>
                    <a:lnTo>
                      <a:pt x="2949" y="1313"/>
                    </a:lnTo>
                    <a:lnTo>
                      <a:pt x="2949" y="1313"/>
                    </a:lnTo>
                    <a:lnTo>
                      <a:pt x="2984" y="1314"/>
                    </a:lnTo>
                    <a:lnTo>
                      <a:pt x="3019" y="1316"/>
                    </a:lnTo>
                    <a:lnTo>
                      <a:pt x="3053" y="1321"/>
                    </a:lnTo>
                    <a:lnTo>
                      <a:pt x="3087" y="1327"/>
                    </a:lnTo>
                    <a:lnTo>
                      <a:pt x="3120" y="1334"/>
                    </a:lnTo>
                    <a:lnTo>
                      <a:pt x="3152" y="1344"/>
                    </a:lnTo>
                    <a:lnTo>
                      <a:pt x="3185" y="1355"/>
                    </a:lnTo>
                    <a:lnTo>
                      <a:pt x="3216" y="1367"/>
                    </a:lnTo>
                    <a:lnTo>
                      <a:pt x="3247" y="1381"/>
                    </a:lnTo>
                    <a:lnTo>
                      <a:pt x="3276" y="1396"/>
                    </a:lnTo>
                    <a:lnTo>
                      <a:pt x="3304" y="1412"/>
                    </a:lnTo>
                    <a:lnTo>
                      <a:pt x="3333" y="1430"/>
                    </a:lnTo>
                    <a:lnTo>
                      <a:pt x="3360" y="1450"/>
                    </a:lnTo>
                    <a:lnTo>
                      <a:pt x="3386" y="1469"/>
                    </a:lnTo>
                    <a:lnTo>
                      <a:pt x="3410" y="1492"/>
                    </a:lnTo>
                    <a:lnTo>
                      <a:pt x="3435" y="1515"/>
                    </a:lnTo>
                    <a:lnTo>
                      <a:pt x="3457" y="1538"/>
                    </a:lnTo>
                    <a:lnTo>
                      <a:pt x="3479" y="1564"/>
                    </a:lnTo>
                    <a:lnTo>
                      <a:pt x="3500" y="1588"/>
                    </a:lnTo>
                    <a:lnTo>
                      <a:pt x="3518" y="1616"/>
                    </a:lnTo>
                    <a:lnTo>
                      <a:pt x="3536" y="1644"/>
                    </a:lnTo>
                    <a:lnTo>
                      <a:pt x="3554" y="1673"/>
                    </a:lnTo>
                    <a:lnTo>
                      <a:pt x="3568" y="1703"/>
                    </a:lnTo>
                    <a:lnTo>
                      <a:pt x="3581" y="1733"/>
                    </a:lnTo>
                    <a:lnTo>
                      <a:pt x="3594" y="1764"/>
                    </a:lnTo>
                    <a:lnTo>
                      <a:pt x="3604" y="1795"/>
                    </a:lnTo>
                    <a:lnTo>
                      <a:pt x="3614" y="1828"/>
                    </a:lnTo>
                    <a:lnTo>
                      <a:pt x="3622" y="1862"/>
                    </a:lnTo>
                    <a:lnTo>
                      <a:pt x="3629" y="1895"/>
                    </a:lnTo>
                    <a:lnTo>
                      <a:pt x="3632" y="1931"/>
                    </a:lnTo>
                    <a:lnTo>
                      <a:pt x="3635" y="1965"/>
                    </a:lnTo>
                    <a:lnTo>
                      <a:pt x="3635" y="2001"/>
                    </a:lnTo>
                    <a:lnTo>
                      <a:pt x="3635" y="1313"/>
                    </a:lnTo>
                    <a:lnTo>
                      <a:pt x="3635" y="655"/>
                    </a:lnTo>
                    <a:lnTo>
                      <a:pt x="3635" y="655"/>
                    </a:lnTo>
                    <a:lnTo>
                      <a:pt x="3635" y="623"/>
                    </a:lnTo>
                    <a:lnTo>
                      <a:pt x="3632" y="588"/>
                    </a:lnTo>
                    <a:lnTo>
                      <a:pt x="3629" y="556"/>
                    </a:lnTo>
                    <a:lnTo>
                      <a:pt x="3622" y="523"/>
                    </a:lnTo>
                    <a:lnTo>
                      <a:pt x="3616" y="492"/>
                    </a:lnTo>
                    <a:lnTo>
                      <a:pt x="3606" y="461"/>
                    </a:lnTo>
                    <a:lnTo>
                      <a:pt x="3596" y="430"/>
                    </a:lnTo>
                    <a:lnTo>
                      <a:pt x="3585" y="401"/>
                    </a:lnTo>
                    <a:lnTo>
                      <a:pt x="3572" y="372"/>
                    </a:lnTo>
                    <a:lnTo>
                      <a:pt x="3557" y="342"/>
                    </a:lnTo>
                    <a:lnTo>
                      <a:pt x="3541" y="316"/>
                    </a:lnTo>
                    <a:lnTo>
                      <a:pt x="3524" y="288"/>
                    </a:lnTo>
                    <a:lnTo>
                      <a:pt x="3505" y="264"/>
                    </a:lnTo>
                    <a:lnTo>
                      <a:pt x="3485" y="238"/>
                    </a:lnTo>
                    <a:lnTo>
                      <a:pt x="3466" y="215"/>
                    </a:lnTo>
                    <a:lnTo>
                      <a:pt x="3443" y="192"/>
                    </a:lnTo>
                    <a:lnTo>
                      <a:pt x="3420" y="169"/>
                    </a:lnTo>
                    <a:lnTo>
                      <a:pt x="3397" y="150"/>
                    </a:lnTo>
                    <a:lnTo>
                      <a:pt x="3373" y="130"/>
                    </a:lnTo>
                    <a:lnTo>
                      <a:pt x="3346" y="112"/>
                    </a:lnTo>
                    <a:lnTo>
                      <a:pt x="3320" y="94"/>
                    </a:lnTo>
                    <a:lnTo>
                      <a:pt x="3293" y="78"/>
                    </a:lnTo>
                    <a:lnTo>
                      <a:pt x="3263" y="63"/>
                    </a:lnTo>
                    <a:lnTo>
                      <a:pt x="3234" y="50"/>
                    </a:lnTo>
                    <a:lnTo>
                      <a:pt x="3205" y="39"/>
                    </a:lnTo>
                    <a:lnTo>
                      <a:pt x="3174" y="29"/>
                    </a:lnTo>
                    <a:lnTo>
                      <a:pt x="3143" y="19"/>
                    </a:lnTo>
                    <a:lnTo>
                      <a:pt x="3112" y="13"/>
                    </a:lnTo>
                    <a:lnTo>
                      <a:pt x="3079" y="6"/>
                    </a:lnTo>
                    <a:lnTo>
                      <a:pt x="3046" y="3"/>
                    </a:lnTo>
                    <a:lnTo>
                      <a:pt x="3012" y="0"/>
                    </a:lnTo>
                    <a:lnTo>
                      <a:pt x="2980" y="0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gradFill>
                  <a:gsLst>
                    <a:gs pos="2000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4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dist="38100" dir="5400000" sx="101000" sy="101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ïṡḷídé">
                <a:extLst>
                  <a:ext uri="{FF2B5EF4-FFF2-40B4-BE49-F238E27FC236}">
                    <a16:creationId xmlns:a16="http://schemas.microsoft.com/office/drawing/2014/main" xmlns="" id="{511687F7-E070-4584-9579-65AE64D47885}"/>
                  </a:ext>
                </a:extLst>
              </p:cNvPr>
              <p:cNvSpPr/>
              <p:nvPr/>
            </p:nvSpPr>
            <p:spPr>
              <a:xfrm>
                <a:off x="976656" y="2371695"/>
                <a:ext cx="1972525" cy="58579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here.……</a:t>
                </a:r>
              </a:p>
            </p:txBody>
          </p:sp>
        </p:grpSp>
        <p:grpSp>
          <p:nvGrpSpPr>
            <p:cNvPr id="16" name="ïsľide">
              <a:extLst>
                <a:ext uri="{FF2B5EF4-FFF2-40B4-BE49-F238E27FC236}">
                  <a16:creationId xmlns:a16="http://schemas.microsoft.com/office/drawing/2014/main" xmlns="" id="{EEE6A2B1-156C-4A13-9C49-C5CDDACAA6E7}"/>
                </a:ext>
              </a:extLst>
            </p:cNvPr>
            <p:cNvGrpSpPr/>
            <p:nvPr/>
          </p:nvGrpSpPr>
          <p:grpSpPr>
            <a:xfrm>
              <a:off x="7794300" y="1944960"/>
              <a:ext cx="1972525" cy="1084997"/>
              <a:chOff x="976656" y="1944960"/>
              <a:chExt cx="1972525" cy="1084997"/>
            </a:xfrm>
          </p:grpSpPr>
          <p:sp>
            <p:nvSpPr>
              <p:cNvPr id="57" name="iṥḷíḑe">
                <a:extLst>
                  <a:ext uri="{FF2B5EF4-FFF2-40B4-BE49-F238E27FC236}">
                    <a16:creationId xmlns:a16="http://schemas.microsoft.com/office/drawing/2014/main" xmlns="" id="{86331276-6299-427C-804F-6DFCF7022009}"/>
                  </a:ext>
                </a:extLst>
              </p:cNvPr>
              <p:cNvSpPr/>
              <p:nvPr/>
            </p:nvSpPr>
            <p:spPr bwMode="auto">
              <a:xfrm flipH="1">
                <a:off x="976656" y="1944960"/>
                <a:ext cx="1972525" cy="1084997"/>
              </a:xfrm>
              <a:custGeom>
                <a:avLst/>
                <a:gdLst>
                  <a:gd name="T0" fmla="*/ 657 w 3635"/>
                  <a:gd name="T1" fmla="*/ 0 h 2001"/>
                  <a:gd name="T2" fmla="*/ 590 w 3635"/>
                  <a:gd name="T3" fmla="*/ 3 h 2001"/>
                  <a:gd name="T4" fmla="*/ 493 w 3635"/>
                  <a:gd name="T5" fmla="*/ 19 h 2001"/>
                  <a:gd name="T6" fmla="*/ 401 w 3635"/>
                  <a:gd name="T7" fmla="*/ 50 h 2001"/>
                  <a:gd name="T8" fmla="*/ 316 w 3635"/>
                  <a:gd name="T9" fmla="*/ 94 h 2001"/>
                  <a:gd name="T10" fmla="*/ 240 w 3635"/>
                  <a:gd name="T11" fmla="*/ 150 h 2001"/>
                  <a:gd name="T12" fmla="*/ 171 w 3635"/>
                  <a:gd name="T13" fmla="*/ 215 h 2001"/>
                  <a:gd name="T14" fmla="*/ 113 w 3635"/>
                  <a:gd name="T15" fmla="*/ 288 h 2001"/>
                  <a:gd name="T16" fmla="*/ 65 w 3635"/>
                  <a:gd name="T17" fmla="*/ 372 h 2001"/>
                  <a:gd name="T18" fmla="*/ 31 w 3635"/>
                  <a:gd name="T19" fmla="*/ 461 h 2001"/>
                  <a:gd name="T20" fmla="*/ 8 w 3635"/>
                  <a:gd name="T21" fmla="*/ 556 h 2001"/>
                  <a:gd name="T22" fmla="*/ 0 w 3635"/>
                  <a:gd name="T23" fmla="*/ 655 h 2001"/>
                  <a:gd name="T24" fmla="*/ 5 w 3635"/>
                  <a:gd name="T25" fmla="*/ 724 h 2001"/>
                  <a:gd name="T26" fmla="*/ 21 w 3635"/>
                  <a:gd name="T27" fmla="*/ 820 h 2001"/>
                  <a:gd name="T28" fmla="*/ 52 w 3635"/>
                  <a:gd name="T29" fmla="*/ 911 h 2001"/>
                  <a:gd name="T30" fmla="*/ 96 w 3635"/>
                  <a:gd name="T31" fmla="*/ 996 h 2001"/>
                  <a:gd name="T32" fmla="*/ 150 w 3635"/>
                  <a:gd name="T33" fmla="*/ 1075 h 2001"/>
                  <a:gd name="T34" fmla="*/ 215 w 3635"/>
                  <a:gd name="T35" fmla="*/ 1141 h 2001"/>
                  <a:gd name="T36" fmla="*/ 290 w 3635"/>
                  <a:gd name="T37" fmla="*/ 1200 h 2001"/>
                  <a:gd name="T38" fmla="*/ 373 w 3635"/>
                  <a:gd name="T39" fmla="*/ 1247 h 2001"/>
                  <a:gd name="T40" fmla="*/ 462 w 3635"/>
                  <a:gd name="T41" fmla="*/ 1283 h 2001"/>
                  <a:gd name="T42" fmla="*/ 558 w 3635"/>
                  <a:gd name="T43" fmla="*/ 1305 h 2001"/>
                  <a:gd name="T44" fmla="*/ 657 w 3635"/>
                  <a:gd name="T45" fmla="*/ 1313 h 2001"/>
                  <a:gd name="T46" fmla="*/ 2984 w 3635"/>
                  <a:gd name="T47" fmla="*/ 1314 h 2001"/>
                  <a:gd name="T48" fmla="*/ 3087 w 3635"/>
                  <a:gd name="T49" fmla="*/ 1327 h 2001"/>
                  <a:gd name="T50" fmla="*/ 3185 w 3635"/>
                  <a:gd name="T51" fmla="*/ 1355 h 2001"/>
                  <a:gd name="T52" fmla="*/ 3276 w 3635"/>
                  <a:gd name="T53" fmla="*/ 1396 h 2001"/>
                  <a:gd name="T54" fmla="*/ 3360 w 3635"/>
                  <a:gd name="T55" fmla="*/ 1450 h 2001"/>
                  <a:gd name="T56" fmla="*/ 3435 w 3635"/>
                  <a:gd name="T57" fmla="*/ 1515 h 2001"/>
                  <a:gd name="T58" fmla="*/ 3500 w 3635"/>
                  <a:gd name="T59" fmla="*/ 1588 h 2001"/>
                  <a:gd name="T60" fmla="*/ 3554 w 3635"/>
                  <a:gd name="T61" fmla="*/ 1673 h 2001"/>
                  <a:gd name="T62" fmla="*/ 3594 w 3635"/>
                  <a:gd name="T63" fmla="*/ 1764 h 2001"/>
                  <a:gd name="T64" fmla="*/ 3622 w 3635"/>
                  <a:gd name="T65" fmla="*/ 1862 h 2001"/>
                  <a:gd name="T66" fmla="*/ 3635 w 3635"/>
                  <a:gd name="T67" fmla="*/ 1965 h 2001"/>
                  <a:gd name="T68" fmla="*/ 3635 w 3635"/>
                  <a:gd name="T69" fmla="*/ 655 h 2001"/>
                  <a:gd name="T70" fmla="*/ 3632 w 3635"/>
                  <a:gd name="T71" fmla="*/ 588 h 2001"/>
                  <a:gd name="T72" fmla="*/ 3616 w 3635"/>
                  <a:gd name="T73" fmla="*/ 492 h 2001"/>
                  <a:gd name="T74" fmla="*/ 3585 w 3635"/>
                  <a:gd name="T75" fmla="*/ 401 h 2001"/>
                  <a:gd name="T76" fmla="*/ 3541 w 3635"/>
                  <a:gd name="T77" fmla="*/ 316 h 2001"/>
                  <a:gd name="T78" fmla="*/ 3485 w 3635"/>
                  <a:gd name="T79" fmla="*/ 238 h 2001"/>
                  <a:gd name="T80" fmla="*/ 3420 w 3635"/>
                  <a:gd name="T81" fmla="*/ 169 h 2001"/>
                  <a:gd name="T82" fmla="*/ 3346 w 3635"/>
                  <a:gd name="T83" fmla="*/ 112 h 2001"/>
                  <a:gd name="T84" fmla="*/ 3263 w 3635"/>
                  <a:gd name="T85" fmla="*/ 63 h 2001"/>
                  <a:gd name="T86" fmla="*/ 3174 w 3635"/>
                  <a:gd name="T87" fmla="*/ 29 h 2001"/>
                  <a:gd name="T88" fmla="*/ 3079 w 3635"/>
                  <a:gd name="T89" fmla="*/ 6 h 2001"/>
                  <a:gd name="T90" fmla="*/ 2980 w 3635"/>
                  <a:gd name="T91" fmla="*/ 0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5" h="2001">
                    <a:moveTo>
                      <a:pt x="2980" y="0"/>
                    </a:moveTo>
                    <a:lnTo>
                      <a:pt x="2980" y="0"/>
                    </a:lnTo>
                    <a:lnTo>
                      <a:pt x="657" y="0"/>
                    </a:lnTo>
                    <a:lnTo>
                      <a:pt x="657" y="0"/>
                    </a:lnTo>
                    <a:lnTo>
                      <a:pt x="623" y="0"/>
                    </a:lnTo>
                    <a:lnTo>
                      <a:pt x="590" y="3"/>
                    </a:lnTo>
                    <a:lnTo>
                      <a:pt x="558" y="6"/>
                    </a:lnTo>
                    <a:lnTo>
                      <a:pt x="525" y="13"/>
                    </a:lnTo>
                    <a:lnTo>
                      <a:pt x="493" y="19"/>
                    </a:lnTo>
                    <a:lnTo>
                      <a:pt x="462" y="29"/>
                    </a:lnTo>
                    <a:lnTo>
                      <a:pt x="432" y="39"/>
                    </a:lnTo>
                    <a:lnTo>
                      <a:pt x="401" y="50"/>
                    </a:lnTo>
                    <a:lnTo>
                      <a:pt x="373" y="63"/>
                    </a:lnTo>
                    <a:lnTo>
                      <a:pt x="344" y="78"/>
                    </a:lnTo>
                    <a:lnTo>
                      <a:pt x="316" y="94"/>
                    </a:lnTo>
                    <a:lnTo>
                      <a:pt x="290" y="112"/>
                    </a:lnTo>
                    <a:lnTo>
                      <a:pt x="264" y="130"/>
                    </a:lnTo>
                    <a:lnTo>
                      <a:pt x="240" y="150"/>
                    </a:lnTo>
                    <a:lnTo>
                      <a:pt x="215" y="169"/>
                    </a:lnTo>
                    <a:lnTo>
                      <a:pt x="192" y="192"/>
                    </a:lnTo>
                    <a:lnTo>
                      <a:pt x="171" y="215"/>
                    </a:lnTo>
                    <a:lnTo>
                      <a:pt x="150" y="238"/>
                    </a:lnTo>
                    <a:lnTo>
                      <a:pt x="130" y="264"/>
                    </a:lnTo>
                    <a:lnTo>
                      <a:pt x="113" y="288"/>
                    </a:lnTo>
                    <a:lnTo>
                      <a:pt x="96" y="316"/>
                    </a:lnTo>
                    <a:lnTo>
                      <a:pt x="80" y="342"/>
                    </a:lnTo>
                    <a:lnTo>
                      <a:pt x="65" y="372"/>
                    </a:lnTo>
                    <a:lnTo>
                      <a:pt x="52" y="401"/>
                    </a:lnTo>
                    <a:lnTo>
                      <a:pt x="41" y="430"/>
                    </a:lnTo>
                    <a:lnTo>
                      <a:pt x="31" y="461"/>
                    </a:lnTo>
                    <a:lnTo>
                      <a:pt x="21" y="492"/>
                    </a:lnTo>
                    <a:lnTo>
                      <a:pt x="15" y="523"/>
                    </a:lnTo>
                    <a:lnTo>
                      <a:pt x="8" y="556"/>
                    </a:lnTo>
                    <a:lnTo>
                      <a:pt x="5" y="588"/>
                    </a:lnTo>
                    <a:lnTo>
                      <a:pt x="2" y="623"/>
                    </a:lnTo>
                    <a:lnTo>
                      <a:pt x="0" y="655"/>
                    </a:lnTo>
                    <a:lnTo>
                      <a:pt x="0" y="655"/>
                    </a:lnTo>
                    <a:lnTo>
                      <a:pt x="2" y="690"/>
                    </a:lnTo>
                    <a:lnTo>
                      <a:pt x="5" y="724"/>
                    </a:lnTo>
                    <a:lnTo>
                      <a:pt x="8" y="756"/>
                    </a:lnTo>
                    <a:lnTo>
                      <a:pt x="15" y="789"/>
                    </a:lnTo>
                    <a:lnTo>
                      <a:pt x="21" y="820"/>
                    </a:lnTo>
                    <a:lnTo>
                      <a:pt x="31" y="851"/>
                    </a:lnTo>
                    <a:lnTo>
                      <a:pt x="41" y="882"/>
                    </a:lnTo>
                    <a:lnTo>
                      <a:pt x="52" y="911"/>
                    </a:lnTo>
                    <a:lnTo>
                      <a:pt x="65" y="941"/>
                    </a:lnTo>
                    <a:lnTo>
                      <a:pt x="80" y="969"/>
                    </a:lnTo>
                    <a:lnTo>
                      <a:pt x="96" y="996"/>
                    </a:lnTo>
                    <a:lnTo>
                      <a:pt x="113" y="1024"/>
                    </a:lnTo>
                    <a:lnTo>
                      <a:pt x="130" y="1048"/>
                    </a:lnTo>
                    <a:lnTo>
                      <a:pt x="150" y="1075"/>
                    </a:lnTo>
                    <a:lnTo>
                      <a:pt x="171" y="1097"/>
                    </a:lnTo>
                    <a:lnTo>
                      <a:pt x="192" y="1120"/>
                    </a:lnTo>
                    <a:lnTo>
                      <a:pt x="215" y="1141"/>
                    </a:lnTo>
                    <a:lnTo>
                      <a:pt x="240" y="1163"/>
                    </a:lnTo>
                    <a:lnTo>
                      <a:pt x="264" y="1182"/>
                    </a:lnTo>
                    <a:lnTo>
                      <a:pt x="290" y="1200"/>
                    </a:lnTo>
                    <a:lnTo>
                      <a:pt x="316" y="1218"/>
                    </a:lnTo>
                    <a:lnTo>
                      <a:pt x="344" y="1233"/>
                    </a:lnTo>
                    <a:lnTo>
                      <a:pt x="373" y="1247"/>
                    </a:lnTo>
                    <a:lnTo>
                      <a:pt x="401" y="1260"/>
                    </a:lnTo>
                    <a:lnTo>
                      <a:pt x="432" y="1274"/>
                    </a:lnTo>
                    <a:lnTo>
                      <a:pt x="462" y="1283"/>
                    </a:lnTo>
                    <a:lnTo>
                      <a:pt x="493" y="1291"/>
                    </a:lnTo>
                    <a:lnTo>
                      <a:pt x="525" y="1300"/>
                    </a:lnTo>
                    <a:lnTo>
                      <a:pt x="558" y="1305"/>
                    </a:lnTo>
                    <a:lnTo>
                      <a:pt x="590" y="1309"/>
                    </a:lnTo>
                    <a:lnTo>
                      <a:pt x="623" y="1313"/>
                    </a:lnTo>
                    <a:lnTo>
                      <a:pt x="657" y="1313"/>
                    </a:lnTo>
                    <a:lnTo>
                      <a:pt x="2949" y="1313"/>
                    </a:lnTo>
                    <a:lnTo>
                      <a:pt x="2949" y="1313"/>
                    </a:lnTo>
                    <a:lnTo>
                      <a:pt x="2984" y="1314"/>
                    </a:lnTo>
                    <a:lnTo>
                      <a:pt x="3019" y="1316"/>
                    </a:lnTo>
                    <a:lnTo>
                      <a:pt x="3053" y="1321"/>
                    </a:lnTo>
                    <a:lnTo>
                      <a:pt x="3087" y="1327"/>
                    </a:lnTo>
                    <a:lnTo>
                      <a:pt x="3120" y="1334"/>
                    </a:lnTo>
                    <a:lnTo>
                      <a:pt x="3152" y="1344"/>
                    </a:lnTo>
                    <a:lnTo>
                      <a:pt x="3185" y="1355"/>
                    </a:lnTo>
                    <a:lnTo>
                      <a:pt x="3216" y="1367"/>
                    </a:lnTo>
                    <a:lnTo>
                      <a:pt x="3247" y="1381"/>
                    </a:lnTo>
                    <a:lnTo>
                      <a:pt x="3276" y="1396"/>
                    </a:lnTo>
                    <a:lnTo>
                      <a:pt x="3304" y="1412"/>
                    </a:lnTo>
                    <a:lnTo>
                      <a:pt x="3333" y="1430"/>
                    </a:lnTo>
                    <a:lnTo>
                      <a:pt x="3360" y="1450"/>
                    </a:lnTo>
                    <a:lnTo>
                      <a:pt x="3386" y="1469"/>
                    </a:lnTo>
                    <a:lnTo>
                      <a:pt x="3410" y="1492"/>
                    </a:lnTo>
                    <a:lnTo>
                      <a:pt x="3435" y="1515"/>
                    </a:lnTo>
                    <a:lnTo>
                      <a:pt x="3457" y="1538"/>
                    </a:lnTo>
                    <a:lnTo>
                      <a:pt x="3479" y="1564"/>
                    </a:lnTo>
                    <a:lnTo>
                      <a:pt x="3500" y="1588"/>
                    </a:lnTo>
                    <a:lnTo>
                      <a:pt x="3518" y="1616"/>
                    </a:lnTo>
                    <a:lnTo>
                      <a:pt x="3536" y="1644"/>
                    </a:lnTo>
                    <a:lnTo>
                      <a:pt x="3554" y="1673"/>
                    </a:lnTo>
                    <a:lnTo>
                      <a:pt x="3568" y="1703"/>
                    </a:lnTo>
                    <a:lnTo>
                      <a:pt x="3581" y="1733"/>
                    </a:lnTo>
                    <a:lnTo>
                      <a:pt x="3594" y="1764"/>
                    </a:lnTo>
                    <a:lnTo>
                      <a:pt x="3604" y="1795"/>
                    </a:lnTo>
                    <a:lnTo>
                      <a:pt x="3614" y="1828"/>
                    </a:lnTo>
                    <a:lnTo>
                      <a:pt x="3622" y="1862"/>
                    </a:lnTo>
                    <a:lnTo>
                      <a:pt x="3629" y="1895"/>
                    </a:lnTo>
                    <a:lnTo>
                      <a:pt x="3632" y="1931"/>
                    </a:lnTo>
                    <a:lnTo>
                      <a:pt x="3635" y="1965"/>
                    </a:lnTo>
                    <a:lnTo>
                      <a:pt x="3635" y="2001"/>
                    </a:lnTo>
                    <a:lnTo>
                      <a:pt x="3635" y="1313"/>
                    </a:lnTo>
                    <a:lnTo>
                      <a:pt x="3635" y="655"/>
                    </a:lnTo>
                    <a:lnTo>
                      <a:pt x="3635" y="655"/>
                    </a:lnTo>
                    <a:lnTo>
                      <a:pt x="3635" y="623"/>
                    </a:lnTo>
                    <a:lnTo>
                      <a:pt x="3632" y="588"/>
                    </a:lnTo>
                    <a:lnTo>
                      <a:pt x="3629" y="556"/>
                    </a:lnTo>
                    <a:lnTo>
                      <a:pt x="3622" y="523"/>
                    </a:lnTo>
                    <a:lnTo>
                      <a:pt x="3616" y="492"/>
                    </a:lnTo>
                    <a:lnTo>
                      <a:pt x="3606" y="461"/>
                    </a:lnTo>
                    <a:lnTo>
                      <a:pt x="3596" y="430"/>
                    </a:lnTo>
                    <a:lnTo>
                      <a:pt x="3585" y="401"/>
                    </a:lnTo>
                    <a:lnTo>
                      <a:pt x="3572" y="372"/>
                    </a:lnTo>
                    <a:lnTo>
                      <a:pt x="3557" y="342"/>
                    </a:lnTo>
                    <a:lnTo>
                      <a:pt x="3541" y="316"/>
                    </a:lnTo>
                    <a:lnTo>
                      <a:pt x="3524" y="288"/>
                    </a:lnTo>
                    <a:lnTo>
                      <a:pt x="3505" y="264"/>
                    </a:lnTo>
                    <a:lnTo>
                      <a:pt x="3485" y="238"/>
                    </a:lnTo>
                    <a:lnTo>
                      <a:pt x="3466" y="215"/>
                    </a:lnTo>
                    <a:lnTo>
                      <a:pt x="3443" y="192"/>
                    </a:lnTo>
                    <a:lnTo>
                      <a:pt x="3420" y="169"/>
                    </a:lnTo>
                    <a:lnTo>
                      <a:pt x="3397" y="150"/>
                    </a:lnTo>
                    <a:lnTo>
                      <a:pt x="3373" y="130"/>
                    </a:lnTo>
                    <a:lnTo>
                      <a:pt x="3346" y="112"/>
                    </a:lnTo>
                    <a:lnTo>
                      <a:pt x="3320" y="94"/>
                    </a:lnTo>
                    <a:lnTo>
                      <a:pt x="3293" y="78"/>
                    </a:lnTo>
                    <a:lnTo>
                      <a:pt x="3263" y="63"/>
                    </a:lnTo>
                    <a:lnTo>
                      <a:pt x="3234" y="50"/>
                    </a:lnTo>
                    <a:lnTo>
                      <a:pt x="3205" y="39"/>
                    </a:lnTo>
                    <a:lnTo>
                      <a:pt x="3174" y="29"/>
                    </a:lnTo>
                    <a:lnTo>
                      <a:pt x="3143" y="19"/>
                    </a:lnTo>
                    <a:lnTo>
                      <a:pt x="3112" y="13"/>
                    </a:lnTo>
                    <a:lnTo>
                      <a:pt x="3079" y="6"/>
                    </a:lnTo>
                    <a:lnTo>
                      <a:pt x="3046" y="3"/>
                    </a:lnTo>
                    <a:lnTo>
                      <a:pt x="3012" y="0"/>
                    </a:lnTo>
                    <a:lnTo>
                      <a:pt x="2980" y="0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gradFill>
                  <a:gsLst>
                    <a:gs pos="2000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4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dist="38100" dir="5400000" sx="101000" sy="101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îšḷïḓè">
                <a:extLst>
                  <a:ext uri="{FF2B5EF4-FFF2-40B4-BE49-F238E27FC236}">
                    <a16:creationId xmlns:a16="http://schemas.microsoft.com/office/drawing/2014/main" xmlns="" id="{DBF4A198-CB2D-40CE-BA15-A64B554391BB}"/>
                  </a:ext>
                </a:extLst>
              </p:cNvPr>
              <p:cNvSpPr/>
              <p:nvPr/>
            </p:nvSpPr>
            <p:spPr>
              <a:xfrm>
                <a:off x="976656" y="2078206"/>
                <a:ext cx="1972525" cy="58579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here.……</a:t>
                </a:r>
              </a:p>
            </p:txBody>
          </p:sp>
        </p:grpSp>
        <p:grpSp>
          <p:nvGrpSpPr>
            <p:cNvPr id="17" name="ï$lïde">
              <a:extLst>
                <a:ext uri="{FF2B5EF4-FFF2-40B4-BE49-F238E27FC236}">
                  <a16:creationId xmlns:a16="http://schemas.microsoft.com/office/drawing/2014/main" xmlns="" id="{6A7AB780-351A-4C41-A536-30BE45C308C5}"/>
                </a:ext>
              </a:extLst>
            </p:cNvPr>
            <p:cNvGrpSpPr/>
            <p:nvPr/>
          </p:nvGrpSpPr>
          <p:grpSpPr>
            <a:xfrm>
              <a:off x="9546375" y="3947265"/>
              <a:ext cx="1972525" cy="1084997"/>
              <a:chOff x="976656" y="1944960"/>
              <a:chExt cx="1972525" cy="1084997"/>
            </a:xfrm>
          </p:grpSpPr>
          <p:sp>
            <p:nvSpPr>
              <p:cNvPr id="55" name="íšļîḍê">
                <a:extLst>
                  <a:ext uri="{FF2B5EF4-FFF2-40B4-BE49-F238E27FC236}">
                    <a16:creationId xmlns:a16="http://schemas.microsoft.com/office/drawing/2014/main" xmlns="" id="{244F408B-0861-447B-9CE5-B97713DBA5CA}"/>
                  </a:ext>
                </a:extLst>
              </p:cNvPr>
              <p:cNvSpPr/>
              <p:nvPr/>
            </p:nvSpPr>
            <p:spPr bwMode="auto">
              <a:xfrm flipH="1" flipV="1">
                <a:off x="976656" y="1944960"/>
                <a:ext cx="1972525" cy="1084997"/>
              </a:xfrm>
              <a:custGeom>
                <a:avLst/>
                <a:gdLst>
                  <a:gd name="T0" fmla="*/ 657 w 3635"/>
                  <a:gd name="T1" fmla="*/ 0 h 2001"/>
                  <a:gd name="T2" fmla="*/ 590 w 3635"/>
                  <a:gd name="T3" fmla="*/ 3 h 2001"/>
                  <a:gd name="T4" fmla="*/ 493 w 3635"/>
                  <a:gd name="T5" fmla="*/ 19 h 2001"/>
                  <a:gd name="T6" fmla="*/ 401 w 3635"/>
                  <a:gd name="T7" fmla="*/ 50 h 2001"/>
                  <a:gd name="T8" fmla="*/ 316 w 3635"/>
                  <a:gd name="T9" fmla="*/ 94 h 2001"/>
                  <a:gd name="T10" fmla="*/ 240 w 3635"/>
                  <a:gd name="T11" fmla="*/ 150 h 2001"/>
                  <a:gd name="T12" fmla="*/ 171 w 3635"/>
                  <a:gd name="T13" fmla="*/ 215 h 2001"/>
                  <a:gd name="T14" fmla="*/ 113 w 3635"/>
                  <a:gd name="T15" fmla="*/ 288 h 2001"/>
                  <a:gd name="T16" fmla="*/ 65 w 3635"/>
                  <a:gd name="T17" fmla="*/ 372 h 2001"/>
                  <a:gd name="T18" fmla="*/ 31 w 3635"/>
                  <a:gd name="T19" fmla="*/ 461 h 2001"/>
                  <a:gd name="T20" fmla="*/ 8 w 3635"/>
                  <a:gd name="T21" fmla="*/ 556 h 2001"/>
                  <a:gd name="T22" fmla="*/ 0 w 3635"/>
                  <a:gd name="T23" fmla="*/ 655 h 2001"/>
                  <a:gd name="T24" fmla="*/ 5 w 3635"/>
                  <a:gd name="T25" fmla="*/ 724 h 2001"/>
                  <a:gd name="T26" fmla="*/ 21 w 3635"/>
                  <a:gd name="T27" fmla="*/ 820 h 2001"/>
                  <a:gd name="T28" fmla="*/ 52 w 3635"/>
                  <a:gd name="T29" fmla="*/ 911 h 2001"/>
                  <a:gd name="T30" fmla="*/ 96 w 3635"/>
                  <a:gd name="T31" fmla="*/ 996 h 2001"/>
                  <a:gd name="T32" fmla="*/ 150 w 3635"/>
                  <a:gd name="T33" fmla="*/ 1075 h 2001"/>
                  <a:gd name="T34" fmla="*/ 215 w 3635"/>
                  <a:gd name="T35" fmla="*/ 1141 h 2001"/>
                  <a:gd name="T36" fmla="*/ 290 w 3635"/>
                  <a:gd name="T37" fmla="*/ 1200 h 2001"/>
                  <a:gd name="T38" fmla="*/ 373 w 3635"/>
                  <a:gd name="T39" fmla="*/ 1247 h 2001"/>
                  <a:gd name="T40" fmla="*/ 462 w 3635"/>
                  <a:gd name="T41" fmla="*/ 1283 h 2001"/>
                  <a:gd name="T42" fmla="*/ 558 w 3635"/>
                  <a:gd name="T43" fmla="*/ 1305 h 2001"/>
                  <a:gd name="T44" fmla="*/ 657 w 3635"/>
                  <a:gd name="T45" fmla="*/ 1313 h 2001"/>
                  <a:gd name="T46" fmla="*/ 2984 w 3635"/>
                  <a:gd name="T47" fmla="*/ 1314 h 2001"/>
                  <a:gd name="T48" fmla="*/ 3087 w 3635"/>
                  <a:gd name="T49" fmla="*/ 1327 h 2001"/>
                  <a:gd name="T50" fmla="*/ 3185 w 3635"/>
                  <a:gd name="T51" fmla="*/ 1355 h 2001"/>
                  <a:gd name="T52" fmla="*/ 3276 w 3635"/>
                  <a:gd name="T53" fmla="*/ 1396 h 2001"/>
                  <a:gd name="T54" fmla="*/ 3360 w 3635"/>
                  <a:gd name="T55" fmla="*/ 1450 h 2001"/>
                  <a:gd name="T56" fmla="*/ 3435 w 3635"/>
                  <a:gd name="T57" fmla="*/ 1515 h 2001"/>
                  <a:gd name="T58" fmla="*/ 3500 w 3635"/>
                  <a:gd name="T59" fmla="*/ 1588 h 2001"/>
                  <a:gd name="T60" fmla="*/ 3554 w 3635"/>
                  <a:gd name="T61" fmla="*/ 1673 h 2001"/>
                  <a:gd name="T62" fmla="*/ 3594 w 3635"/>
                  <a:gd name="T63" fmla="*/ 1764 h 2001"/>
                  <a:gd name="T64" fmla="*/ 3622 w 3635"/>
                  <a:gd name="T65" fmla="*/ 1862 h 2001"/>
                  <a:gd name="T66" fmla="*/ 3635 w 3635"/>
                  <a:gd name="T67" fmla="*/ 1965 h 2001"/>
                  <a:gd name="T68" fmla="*/ 3635 w 3635"/>
                  <a:gd name="T69" fmla="*/ 655 h 2001"/>
                  <a:gd name="T70" fmla="*/ 3632 w 3635"/>
                  <a:gd name="T71" fmla="*/ 588 h 2001"/>
                  <a:gd name="T72" fmla="*/ 3616 w 3635"/>
                  <a:gd name="T73" fmla="*/ 492 h 2001"/>
                  <a:gd name="T74" fmla="*/ 3585 w 3635"/>
                  <a:gd name="T75" fmla="*/ 401 h 2001"/>
                  <a:gd name="T76" fmla="*/ 3541 w 3635"/>
                  <a:gd name="T77" fmla="*/ 316 h 2001"/>
                  <a:gd name="T78" fmla="*/ 3485 w 3635"/>
                  <a:gd name="T79" fmla="*/ 238 h 2001"/>
                  <a:gd name="T80" fmla="*/ 3420 w 3635"/>
                  <a:gd name="T81" fmla="*/ 169 h 2001"/>
                  <a:gd name="T82" fmla="*/ 3346 w 3635"/>
                  <a:gd name="T83" fmla="*/ 112 h 2001"/>
                  <a:gd name="T84" fmla="*/ 3263 w 3635"/>
                  <a:gd name="T85" fmla="*/ 63 h 2001"/>
                  <a:gd name="T86" fmla="*/ 3174 w 3635"/>
                  <a:gd name="T87" fmla="*/ 29 h 2001"/>
                  <a:gd name="T88" fmla="*/ 3079 w 3635"/>
                  <a:gd name="T89" fmla="*/ 6 h 2001"/>
                  <a:gd name="T90" fmla="*/ 2980 w 3635"/>
                  <a:gd name="T91" fmla="*/ 0 h 2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5" h="2001">
                    <a:moveTo>
                      <a:pt x="2980" y="0"/>
                    </a:moveTo>
                    <a:lnTo>
                      <a:pt x="2980" y="0"/>
                    </a:lnTo>
                    <a:lnTo>
                      <a:pt x="657" y="0"/>
                    </a:lnTo>
                    <a:lnTo>
                      <a:pt x="657" y="0"/>
                    </a:lnTo>
                    <a:lnTo>
                      <a:pt x="623" y="0"/>
                    </a:lnTo>
                    <a:lnTo>
                      <a:pt x="590" y="3"/>
                    </a:lnTo>
                    <a:lnTo>
                      <a:pt x="558" y="6"/>
                    </a:lnTo>
                    <a:lnTo>
                      <a:pt x="525" y="13"/>
                    </a:lnTo>
                    <a:lnTo>
                      <a:pt x="493" y="19"/>
                    </a:lnTo>
                    <a:lnTo>
                      <a:pt x="462" y="29"/>
                    </a:lnTo>
                    <a:lnTo>
                      <a:pt x="432" y="39"/>
                    </a:lnTo>
                    <a:lnTo>
                      <a:pt x="401" y="50"/>
                    </a:lnTo>
                    <a:lnTo>
                      <a:pt x="373" y="63"/>
                    </a:lnTo>
                    <a:lnTo>
                      <a:pt x="344" y="78"/>
                    </a:lnTo>
                    <a:lnTo>
                      <a:pt x="316" y="94"/>
                    </a:lnTo>
                    <a:lnTo>
                      <a:pt x="290" y="112"/>
                    </a:lnTo>
                    <a:lnTo>
                      <a:pt x="264" y="130"/>
                    </a:lnTo>
                    <a:lnTo>
                      <a:pt x="240" y="150"/>
                    </a:lnTo>
                    <a:lnTo>
                      <a:pt x="215" y="169"/>
                    </a:lnTo>
                    <a:lnTo>
                      <a:pt x="192" y="192"/>
                    </a:lnTo>
                    <a:lnTo>
                      <a:pt x="171" y="215"/>
                    </a:lnTo>
                    <a:lnTo>
                      <a:pt x="150" y="238"/>
                    </a:lnTo>
                    <a:lnTo>
                      <a:pt x="130" y="264"/>
                    </a:lnTo>
                    <a:lnTo>
                      <a:pt x="113" y="288"/>
                    </a:lnTo>
                    <a:lnTo>
                      <a:pt x="96" y="316"/>
                    </a:lnTo>
                    <a:lnTo>
                      <a:pt x="80" y="342"/>
                    </a:lnTo>
                    <a:lnTo>
                      <a:pt x="65" y="372"/>
                    </a:lnTo>
                    <a:lnTo>
                      <a:pt x="52" y="401"/>
                    </a:lnTo>
                    <a:lnTo>
                      <a:pt x="41" y="430"/>
                    </a:lnTo>
                    <a:lnTo>
                      <a:pt x="31" y="461"/>
                    </a:lnTo>
                    <a:lnTo>
                      <a:pt x="21" y="492"/>
                    </a:lnTo>
                    <a:lnTo>
                      <a:pt x="15" y="523"/>
                    </a:lnTo>
                    <a:lnTo>
                      <a:pt x="8" y="556"/>
                    </a:lnTo>
                    <a:lnTo>
                      <a:pt x="5" y="588"/>
                    </a:lnTo>
                    <a:lnTo>
                      <a:pt x="2" y="623"/>
                    </a:lnTo>
                    <a:lnTo>
                      <a:pt x="0" y="655"/>
                    </a:lnTo>
                    <a:lnTo>
                      <a:pt x="0" y="655"/>
                    </a:lnTo>
                    <a:lnTo>
                      <a:pt x="2" y="690"/>
                    </a:lnTo>
                    <a:lnTo>
                      <a:pt x="5" y="724"/>
                    </a:lnTo>
                    <a:lnTo>
                      <a:pt x="8" y="756"/>
                    </a:lnTo>
                    <a:lnTo>
                      <a:pt x="15" y="789"/>
                    </a:lnTo>
                    <a:lnTo>
                      <a:pt x="21" y="820"/>
                    </a:lnTo>
                    <a:lnTo>
                      <a:pt x="31" y="851"/>
                    </a:lnTo>
                    <a:lnTo>
                      <a:pt x="41" y="882"/>
                    </a:lnTo>
                    <a:lnTo>
                      <a:pt x="52" y="911"/>
                    </a:lnTo>
                    <a:lnTo>
                      <a:pt x="65" y="941"/>
                    </a:lnTo>
                    <a:lnTo>
                      <a:pt x="80" y="969"/>
                    </a:lnTo>
                    <a:lnTo>
                      <a:pt x="96" y="996"/>
                    </a:lnTo>
                    <a:lnTo>
                      <a:pt x="113" y="1024"/>
                    </a:lnTo>
                    <a:lnTo>
                      <a:pt x="130" y="1048"/>
                    </a:lnTo>
                    <a:lnTo>
                      <a:pt x="150" y="1075"/>
                    </a:lnTo>
                    <a:lnTo>
                      <a:pt x="171" y="1097"/>
                    </a:lnTo>
                    <a:lnTo>
                      <a:pt x="192" y="1120"/>
                    </a:lnTo>
                    <a:lnTo>
                      <a:pt x="215" y="1141"/>
                    </a:lnTo>
                    <a:lnTo>
                      <a:pt x="240" y="1163"/>
                    </a:lnTo>
                    <a:lnTo>
                      <a:pt x="264" y="1182"/>
                    </a:lnTo>
                    <a:lnTo>
                      <a:pt x="290" y="1200"/>
                    </a:lnTo>
                    <a:lnTo>
                      <a:pt x="316" y="1218"/>
                    </a:lnTo>
                    <a:lnTo>
                      <a:pt x="344" y="1233"/>
                    </a:lnTo>
                    <a:lnTo>
                      <a:pt x="373" y="1247"/>
                    </a:lnTo>
                    <a:lnTo>
                      <a:pt x="401" y="1260"/>
                    </a:lnTo>
                    <a:lnTo>
                      <a:pt x="432" y="1274"/>
                    </a:lnTo>
                    <a:lnTo>
                      <a:pt x="462" y="1283"/>
                    </a:lnTo>
                    <a:lnTo>
                      <a:pt x="493" y="1291"/>
                    </a:lnTo>
                    <a:lnTo>
                      <a:pt x="525" y="1300"/>
                    </a:lnTo>
                    <a:lnTo>
                      <a:pt x="558" y="1305"/>
                    </a:lnTo>
                    <a:lnTo>
                      <a:pt x="590" y="1309"/>
                    </a:lnTo>
                    <a:lnTo>
                      <a:pt x="623" y="1313"/>
                    </a:lnTo>
                    <a:lnTo>
                      <a:pt x="657" y="1313"/>
                    </a:lnTo>
                    <a:lnTo>
                      <a:pt x="2949" y="1313"/>
                    </a:lnTo>
                    <a:lnTo>
                      <a:pt x="2949" y="1313"/>
                    </a:lnTo>
                    <a:lnTo>
                      <a:pt x="2984" y="1314"/>
                    </a:lnTo>
                    <a:lnTo>
                      <a:pt x="3019" y="1316"/>
                    </a:lnTo>
                    <a:lnTo>
                      <a:pt x="3053" y="1321"/>
                    </a:lnTo>
                    <a:lnTo>
                      <a:pt x="3087" y="1327"/>
                    </a:lnTo>
                    <a:lnTo>
                      <a:pt x="3120" y="1334"/>
                    </a:lnTo>
                    <a:lnTo>
                      <a:pt x="3152" y="1344"/>
                    </a:lnTo>
                    <a:lnTo>
                      <a:pt x="3185" y="1355"/>
                    </a:lnTo>
                    <a:lnTo>
                      <a:pt x="3216" y="1367"/>
                    </a:lnTo>
                    <a:lnTo>
                      <a:pt x="3247" y="1381"/>
                    </a:lnTo>
                    <a:lnTo>
                      <a:pt x="3276" y="1396"/>
                    </a:lnTo>
                    <a:lnTo>
                      <a:pt x="3304" y="1412"/>
                    </a:lnTo>
                    <a:lnTo>
                      <a:pt x="3333" y="1430"/>
                    </a:lnTo>
                    <a:lnTo>
                      <a:pt x="3360" y="1450"/>
                    </a:lnTo>
                    <a:lnTo>
                      <a:pt x="3386" y="1469"/>
                    </a:lnTo>
                    <a:lnTo>
                      <a:pt x="3410" y="1492"/>
                    </a:lnTo>
                    <a:lnTo>
                      <a:pt x="3435" y="1515"/>
                    </a:lnTo>
                    <a:lnTo>
                      <a:pt x="3457" y="1538"/>
                    </a:lnTo>
                    <a:lnTo>
                      <a:pt x="3479" y="1564"/>
                    </a:lnTo>
                    <a:lnTo>
                      <a:pt x="3500" y="1588"/>
                    </a:lnTo>
                    <a:lnTo>
                      <a:pt x="3518" y="1616"/>
                    </a:lnTo>
                    <a:lnTo>
                      <a:pt x="3536" y="1644"/>
                    </a:lnTo>
                    <a:lnTo>
                      <a:pt x="3554" y="1673"/>
                    </a:lnTo>
                    <a:lnTo>
                      <a:pt x="3568" y="1703"/>
                    </a:lnTo>
                    <a:lnTo>
                      <a:pt x="3581" y="1733"/>
                    </a:lnTo>
                    <a:lnTo>
                      <a:pt x="3594" y="1764"/>
                    </a:lnTo>
                    <a:lnTo>
                      <a:pt x="3604" y="1795"/>
                    </a:lnTo>
                    <a:lnTo>
                      <a:pt x="3614" y="1828"/>
                    </a:lnTo>
                    <a:lnTo>
                      <a:pt x="3622" y="1862"/>
                    </a:lnTo>
                    <a:lnTo>
                      <a:pt x="3629" y="1895"/>
                    </a:lnTo>
                    <a:lnTo>
                      <a:pt x="3632" y="1931"/>
                    </a:lnTo>
                    <a:lnTo>
                      <a:pt x="3635" y="1965"/>
                    </a:lnTo>
                    <a:lnTo>
                      <a:pt x="3635" y="2001"/>
                    </a:lnTo>
                    <a:lnTo>
                      <a:pt x="3635" y="1313"/>
                    </a:lnTo>
                    <a:lnTo>
                      <a:pt x="3635" y="655"/>
                    </a:lnTo>
                    <a:lnTo>
                      <a:pt x="3635" y="655"/>
                    </a:lnTo>
                    <a:lnTo>
                      <a:pt x="3635" y="623"/>
                    </a:lnTo>
                    <a:lnTo>
                      <a:pt x="3632" y="588"/>
                    </a:lnTo>
                    <a:lnTo>
                      <a:pt x="3629" y="556"/>
                    </a:lnTo>
                    <a:lnTo>
                      <a:pt x="3622" y="523"/>
                    </a:lnTo>
                    <a:lnTo>
                      <a:pt x="3616" y="492"/>
                    </a:lnTo>
                    <a:lnTo>
                      <a:pt x="3606" y="461"/>
                    </a:lnTo>
                    <a:lnTo>
                      <a:pt x="3596" y="430"/>
                    </a:lnTo>
                    <a:lnTo>
                      <a:pt x="3585" y="401"/>
                    </a:lnTo>
                    <a:lnTo>
                      <a:pt x="3572" y="372"/>
                    </a:lnTo>
                    <a:lnTo>
                      <a:pt x="3557" y="342"/>
                    </a:lnTo>
                    <a:lnTo>
                      <a:pt x="3541" y="316"/>
                    </a:lnTo>
                    <a:lnTo>
                      <a:pt x="3524" y="288"/>
                    </a:lnTo>
                    <a:lnTo>
                      <a:pt x="3505" y="264"/>
                    </a:lnTo>
                    <a:lnTo>
                      <a:pt x="3485" y="238"/>
                    </a:lnTo>
                    <a:lnTo>
                      <a:pt x="3466" y="215"/>
                    </a:lnTo>
                    <a:lnTo>
                      <a:pt x="3443" y="192"/>
                    </a:lnTo>
                    <a:lnTo>
                      <a:pt x="3420" y="169"/>
                    </a:lnTo>
                    <a:lnTo>
                      <a:pt x="3397" y="150"/>
                    </a:lnTo>
                    <a:lnTo>
                      <a:pt x="3373" y="130"/>
                    </a:lnTo>
                    <a:lnTo>
                      <a:pt x="3346" y="112"/>
                    </a:lnTo>
                    <a:lnTo>
                      <a:pt x="3320" y="94"/>
                    </a:lnTo>
                    <a:lnTo>
                      <a:pt x="3293" y="78"/>
                    </a:lnTo>
                    <a:lnTo>
                      <a:pt x="3263" y="63"/>
                    </a:lnTo>
                    <a:lnTo>
                      <a:pt x="3234" y="50"/>
                    </a:lnTo>
                    <a:lnTo>
                      <a:pt x="3205" y="39"/>
                    </a:lnTo>
                    <a:lnTo>
                      <a:pt x="3174" y="29"/>
                    </a:lnTo>
                    <a:lnTo>
                      <a:pt x="3143" y="19"/>
                    </a:lnTo>
                    <a:lnTo>
                      <a:pt x="3112" y="13"/>
                    </a:lnTo>
                    <a:lnTo>
                      <a:pt x="3079" y="6"/>
                    </a:lnTo>
                    <a:lnTo>
                      <a:pt x="3046" y="3"/>
                    </a:lnTo>
                    <a:lnTo>
                      <a:pt x="3012" y="0"/>
                    </a:lnTo>
                    <a:lnTo>
                      <a:pt x="2980" y="0"/>
                    </a:lnTo>
                    <a:lnTo>
                      <a:pt x="298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gradFill>
                  <a:gsLst>
                    <a:gs pos="2000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54000">
                      <a:schemeClr val="bg1"/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dist="38100" dir="5400000" sx="101000" sy="101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anchor="t" anchorCtr="1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íṧlïḓe">
                <a:extLst>
                  <a:ext uri="{FF2B5EF4-FFF2-40B4-BE49-F238E27FC236}">
                    <a16:creationId xmlns:a16="http://schemas.microsoft.com/office/drawing/2014/main" xmlns="" id="{F368430F-D4DD-4ECC-8042-BC36EB18F737}"/>
                  </a:ext>
                </a:extLst>
              </p:cNvPr>
              <p:cNvSpPr/>
              <p:nvPr/>
            </p:nvSpPr>
            <p:spPr>
              <a:xfrm>
                <a:off x="976656" y="2371695"/>
                <a:ext cx="1972525" cy="58579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here.……</a:t>
                </a:r>
              </a:p>
            </p:txBody>
          </p:sp>
        </p:grpSp>
        <p:sp>
          <p:nvSpPr>
            <p:cNvPr id="18" name="íṡlïḑè">
              <a:extLst>
                <a:ext uri="{FF2B5EF4-FFF2-40B4-BE49-F238E27FC236}">
                  <a16:creationId xmlns:a16="http://schemas.microsoft.com/office/drawing/2014/main" xmlns="" id="{5FDA0EEC-9EF8-4E27-A1C4-40E43F79FBEA}"/>
                </a:ext>
              </a:extLst>
            </p:cNvPr>
            <p:cNvSpPr/>
            <p:nvPr/>
          </p:nvSpPr>
          <p:spPr>
            <a:xfrm>
              <a:off x="1036893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ïślíďè">
              <a:extLst>
                <a:ext uri="{FF2B5EF4-FFF2-40B4-BE49-F238E27FC236}">
                  <a16:creationId xmlns:a16="http://schemas.microsoft.com/office/drawing/2014/main" xmlns="" id="{A168C150-D465-4260-A334-B997D8CFB044}"/>
                </a:ext>
              </a:extLst>
            </p:cNvPr>
            <p:cNvSpPr/>
            <p:nvPr/>
          </p:nvSpPr>
          <p:spPr>
            <a:xfrm>
              <a:off x="1509115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íś1iḓè">
              <a:extLst>
                <a:ext uri="{FF2B5EF4-FFF2-40B4-BE49-F238E27FC236}">
                  <a16:creationId xmlns:a16="http://schemas.microsoft.com/office/drawing/2014/main" xmlns="" id="{463314BE-E52D-474C-A2A3-7BB2915EBE4B}"/>
                </a:ext>
              </a:extLst>
            </p:cNvPr>
            <p:cNvSpPr/>
            <p:nvPr/>
          </p:nvSpPr>
          <p:spPr>
            <a:xfrm>
              <a:off x="1981337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îşļiďé">
              <a:extLst>
                <a:ext uri="{FF2B5EF4-FFF2-40B4-BE49-F238E27FC236}">
                  <a16:creationId xmlns:a16="http://schemas.microsoft.com/office/drawing/2014/main" xmlns="" id="{582956E1-5478-478D-B956-B5A9E2C1AB97}"/>
                </a:ext>
              </a:extLst>
            </p:cNvPr>
            <p:cNvSpPr/>
            <p:nvPr/>
          </p:nvSpPr>
          <p:spPr>
            <a:xfrm>
              <a:off x="4204234" y="3306911"/>
              <a:ext cx="166232" cy="166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î$ḻïdè">
              <a:extLst>
                <a:ext uri="{FF2B5EF4-FFF2-40B4-BE49-F238E27FC236}">
                  <a16:creationId xmlns:a16="http://schemas.microsoft.com/office/drawing/2014/main" xmlns="" id="{0FF44AB9-702C-4B30-8CB9-1A7940D8788B}"/>
                </a:ext>
              </a:extLst>
            </p:cNvPr>
            <p:cNvSpPr/>
            <p:nvPr/>
          </p:nvSpPr>
          <p:spPr>
            <a:xfrm>
              <a:off x="3495901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íṡḷîḓè">
              <a:extLst>
                <a:ext uri="{FF2B5EF4-FFF2-40B4-BE49-F238E27FC236}">
                  <a16:creationId xmlns:a16="http://schemas.microsoft.com/office/drawing/2014/main" xmlns="" id="{F74D5215-5740-4803-B056-39B82599442E}"/>
                </a:ext>
              </a:extLst>
            </p:cNvPr>
            <p:cNvSpPr/>
            <p:nvPr/>
          </p:nvSpPr>
          <p:spPr>
            <a:xfrm>
              <a:off x="3023679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ïṣlídè">
              <a:extLst>
                <a:ext uri="{FF2B5EF4-FFF2-40B4-BE49-F238E27FC236}">
                  <a16:creationId xmlns:a16="http://schemas.microsoft.com/office/drawing/2014/main" xmlns="" id="{A66A9641-C0F1-47C0-A982-F939261FE3C6}"/>
                </a:ext>
              </a:extLst>
            </p:cNvPr>
            <p:cNvSpPr/>
            <p:nvPr/>
          </p:nvSpPr>
          <p:spPr>
            <a:xfrm>
              <a:off x="3968123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ï$ḻide">
              <a:extLst>
                <a:ext uri="{FF2B5EF4-FFF2-40B4-BE49-F238E27FC236}">
                  <a16:creationId xmlns:a16="http://schemas.microsoft.com/office/drawing/2014/main" xmlns="" id="{80DE958C-DD3A-49A8-99F0-FFD46F2F25E8}"/>
                </a:ext>
              </a:extLst>
            </p:cNvPr>
            <p:cNvSpPr/>
            <p:nvPr/>
          </p:nvSpPr>
          <p:spPr>
            <a:xfrm>
              <a:off x="2787568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îś1ïḋê">
              <a:extLst>
                <a:ext uri="{FF2B5EF4-FFF2-40B4-BE49-F238E27FC236}">
                  <a16:creationId xmlns:a16="http://schemas.microsoft.com/office/drawing/2014/main" xmlns="" id="{121CC4B0-F06D-4643-B6E8-2BA12D75EFCE}"/>
                </a:ext>
              </a:extLst>
            </p:cNvPr>
            <p:cNvSpPr/>
            <p:nvPr/>
          </p:nvSpPr>
          <p:spPr>
            <a:xfrm>
              <a:off x="3259790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íśľîḋè">
              <a:extLst>
                <a:ext uri="{FF2B5EF4-FFF2-40B4-BE49-F238E27FC236}">
                  <a16:creationId xmlns:a16="http://schemas.microsoft.com/office/drawing/2014/main" xmlns="" id="{8BB98A0C-28CE-44F7-A4DE-1D7E0D39797A}"/>
                </a:ext>
              </a:extLst>
            </p:cNvPr>
            <p:cNvSpPr/>
            <p:nvPr/>
          </p:nvSpPr>
          <p:spPr>
            <a:xfrm>
              <a:off x="3732012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íşlïḓé">
              <a:extLst>
                <a:ext uri="{FF2B5EF4-FFF2-40B4-BE49-F238E27FC236}">
                  <a16:creationId xmlns:a16="http://schemas.microsoft.com/office/drawing/2014/main" xmlns="" id="{87D7AD79-8498-4F04-9367-E9FCEF251D14}"/>
                </a:ext>
              </a:extLst>
            </p:cNvPr>
            <p:cNvSpPr/>
            <p:nvPr/>
          </p:nvSpPr>
          <p:spPr>
            <a:xfrm>
              <a:off x="5954909" y="3306911"/>
              <a:ext cx="166232" cy="166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îṧļïde">
              <a:extLst>
                <a:ext uri="{FF2B5EF4-FFF2-40B4-BE49-F238E27FC236}">
                  <a16:creationId xmlns:a16="http://schemas.microsoft.com/office/drawing/2014/main" xmlns="" id="{BFE75220-A2AE-447C-9E4D-A3121A597253}"/>
                </a:ext>
              </a:extLst>
            </p:cNvPr>
            <p:cNvSpPr/>
            <p:nvPr/>
          </p:nvSpPr>
          <p:spPr>
            <a:xfrm>
              <a:off x="5246576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$ḻiḋé">
              <a:extLst>
                <a:ext uri="{FF2B5EF4-FFF2-40B4-BE49-F238E27FC236}">
                  <a16:creationId xmlns:a16="http://schemas.microsoft.com/office/drawing/2014/main" xmlns="" id="{2379B945-1D35-4F5E-A4CD-DBE497368EE2}"/>
                </a:ext>
              </a:extLst>
            </p:cNvPr>
            <p:cNvSpPr/>
            <p:nvPr/>
          </p:nvSpPr>
          <p:spPr>
            <a:xfrm>
              <a:off x="4774354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îṡlïdé">
              <a:extLst>
                <a:ext uri="{FF2B5EF4-FFF2-40B4-BE49-F238E27FC236}">
                  <a16:creationId xmlns:a16="http://schemas.microsoft.com/office/drawing/2014/main" xmlns="" id="{DA3DAC71-578C-47DD-8AD5-0823B16B7C15}"/>
                </a:ext>
              </a:extLst>
            </p:cNvPr>
            <p:cNvSpPr/>
            <p:nvPr/>
          </p:nvSpPr>
          <p:spPr>
            <a:xfrm>
              <a:off x="5718798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" name="íṩ1ïḋè">
              <a:extLst>
                <a:ext uri="{FF2B5EF4-FFF2-40B4-BE49-F238E27FC236}">
                  <a16:creationId xmlns:a16="http://schemas.microsoft.com/office/drawing/2014/main" xmlns="" id="{EA113DD7-1DA2-4227-BCD5-3B31B5AC8F13}"/>
                </a:ext>
              </a:extLst>
            </p:cNvPr>
            <p:cNvSpPr/>
            <p:nvPr/>
          </p:nvSpPr>
          <p:spPr>
            <a:xfrm>
              <a:off x="4538243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ïślïďe">
              <a:extLst>
                <a:ext uri="{FF2B5EF4-FFF2-40B4-BE49-F238E27FC236}">
                  <a16:creationId xmlns:a16="http://schemas.microsoft.com/office/drawing/2014/main" xmlns="" id="{9D004CF9-54AD-42D2-84A1-231DB780AA3F}"/>
                </a:ext>
              </a:extLst>
            </p:cNvPr>
            <p:cNvSpPr/>
            <p:nvPr/>
          </p:nvSpPr>
          <p:spPr>
            <a:xfrm>
              <a:off x="5010465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" name="iSľiḑè">
              <a:extLst>
                <a:ext uri="{FF2B5EF4-FFF2-40B4-BE49-F238E27FC236}">
                  <a16:creationId xmlns:a16="http://schemas.microsoft.com/office/drawing/2014/main" xmlns="" id="{1D410107-C47B-45F5-B303-6556211BBF92}"/>
                </a:ext>
              </a:extLst>
            </p:cNvPr>
            <p:cNvSpPr/>
            <p:nvPr/>
          </p:nvSpPr>
          <p:spPr>
            <a:xfrm>
              <a:off x="5482687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" name="îš1iďe">
              <a:extLst>
                <a:ext uri="{FF2B5EF4-FFF2-40B4-BE49-F238E27FC236}">
                  <a16:creationId xmlns:a16="http://schemas.microsoft.com/office/drawing/2014/main" xmlns="" id="{706A278A-71C1-4F15-97F7-E33FBB7221BE}"/>
                </a:ext>
              </a:extLst>
            </p:cNvPr>
            <p:cNvSpPr/>
            <p:nvPr/>
          </p:nvSpPr>
          <p:spPr>
            <a:xfrm>
              <a:off x="7705584" y="3306911"/>
              <a:ext cx="166232" cy="166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ïś1îďê">
              <a:extLst>
                <a:ext uri="{FF2B5EF4-FFF2-40B4-BE49-F238E27FC236}">
                  <a16:creationId xmlns:a16="http://schemas.microsoft.com/office/drawing/2014/main" xmlns="" id="{5B25719F-8B6F-4AFE-9E8E-768DBAA3B158}"/>
                </a:ext>
              </a:extLst>
            </p:cNvPr>
            <p:cNvSpPr/>
            <p:nvPr/>
          </p:nvSpPr>
          <p:spPr>
            <a:xfrm>
              <a:off x="6997251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iṩḻíḓè">
              <a:extLst>
                <a:ext uri="{FF2B5EF4-FFF2-40B4-BE49-F238E27FC236}">
                  <a16:creationId xmlns:a16="http://schemas.microsoft.com/office/drawing/2014/main" xmlns="" id="{894DE670-0E3B-4662-8E07-D24222F86C0B}"/>
                </a:ext>
              </a:extLst>
            </p:cNvPr>
            <p:cNvSpPr/>
            <p:nvPr/>
          </p:nvSpPr>
          <p:spPr>
            <a:xfrm>
              <a:off x="6525029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îŝļiďê">
              <a:extLst>
                <a:ext uri="{FF2B5EF4-FFF2-40B4-BE49-F238E27FC236}">
                  <a16:creationId xmlns:a16="http://schemas.microsoft.com/office/drawing/2014/main" xmlns="" id="{A940E478-ABEE-4E1C-8B28-3501DB5F42AD}"/>
                </a:ext>
              </a:extLst>
            </p:cNvPr>
            <p:cNvSpPr/>
            <p:nvPr/>
          </p:nvSpPr>
          <p:spPr>
            <a:xfrm>
              <a:off x="7469473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ïślïďe">
              <a:extLst>
                <a:ext uri="{FF2B5EF4-FFF2-40B4-BE49-F238E27FC236}">
                  <a16:creationId xmlns:a16="http://schemas.microsoft.com/office/drawing/2014/main" xmlns="" id="{9E8224AA-7981-47FB-8ED9-A0086F9E8212}"/>
                </a:ext>
              </a:extLst>
            </p:cNvPr>
            <p:cNvSpPr/>
            <p:nvPr/>
          </p:nvSpPr>
          <p:spPr>
            <a:xfrm>
              <a:off x="6288918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" name="íṩḷïḍe">
              <a:extLst>
                <a:ext uri="{FF2B5EF4-FFF2-40B4-BE49-F238E27FC236}">
                  <a16:creationId xmlns:a16="http://schemas.microsoft.com/office/drawing/2014/main" xmlns="" id="{BE74424A-3C35-467E-BE3D-610800B14012}"/>
                </a:ext>
              </a:extLst>
            </p:cNvPr>
            <p:cNvSpPr/>
            <p:nvPr/>
          </p:nvSpPr>
          <p:spPr>
            <a:xfrm>
              <a:off x="6761140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" name="î$ļidê">
              <a:extLst>
                <a:ext uri="{FF2B5EF4-FFF2-40B4-BE49-F238E27FC236}">
                  <a16:creationId xmlns:a16="http://schemas.microsoft.com/office/drawing/2014/main" xmlns="" id="{508B5431-D1D2-4320-AB22-85FFB4E0330E}"/>
                </a:ext>
              </a:extLst>
            </p:cNvPr>
            <p:cNvSpPr/>
            <p:nvPr/>
          </p:nvSpPr>
          <p:spPr>
            <a:xfrm>
              <a:off x="7233362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í$ľíḑè">
              <a:extLst>
                <a:ext uri="{FF2B5EF4-FFF2-40B4-BE49-F238E27FC236}">
                  <a16:creationId xmlns:a16="http://schemas.microsoft.com/office/drawing/2014/main" xmlns="" id="{A5EE1732-F7A0-4AB9-93D3-9188B41F5C64}"/>
                </a:ext>
              </a:extLst>
            </p:cNvPr>
            <p:cNvSpPr/>
            <p:nvPr/>
          </p:nvSpPr>
          <p:spPr>
            <a:xfrm>
              <a:off x="9456242" y="3306911"/>
              <a:ext cx="166232" cy="166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iŝľiḓê">
              <a:extLst>
                <a:ext uri="{FF2B5EF4-FFF2-40B4-BE49-F238E27FC236}">
                  <a16:creationId xmlns:a16="http://schemas.microsoft.com/office/drawing/2014/main" xmlns="" id="{34B7FE71-7B65-4D47-B830-D970FDB062BA}"/>
                </a:ext>
              </a:extLst>
            </p:cNvPr>
            <p:cNvSpPr/>
            <p:nvPr/>
          </p:nvSpPr>
          <p:spPr>
            <a:xfrm>
              <a:off x="8747926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" name="îṥḻíḋé">
              <a:extLst>
                <a:ext uri="{FF2B5EF4-FFF2-40B4-BE49-F238E27FC236}">
                  <a16:creationId xmlns:a16="http://schemas.microsoft.com/office/drawing/2014/main" xmlns="" id="{0C9AA2F0-6B0E-4335-8D5F-6B6AC11CC86C}"/>
                </a:ext>
              </a:extLst>
            </p:cNvPr>
            <p:cNvSpPr/>
            <p:nvPr/>
          </p:nvSpPr>
          <p:spPr>
            <a:xfrm>
              <a:off x="8275704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ïşľïḋé">
              <a:extLst>
                <a:ext uri="{FF2B5EF4-FFF2-40B4-BE49-F238E27FC236}">
                  <a16:creationId xmlns:a16="http://schemas.microsoft.com/office/drawing/2014/main" xmlns="" id="{163DF34F-D976-4097-87E1-2B75EEADB1FD}"/>
                </a:ext>
              </a:extLst>
            </p:cNvPr>
            <p:cNvSpPr/>
            <p:nvPr/>
          </p:nvSpPr>
          <p:spPr>
            <a:xfrm>
              <a:off x="9220148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" name="iś1îďè">
              <a:extLst>
                <a:ext uri="{FF2B5EF4-FFF2-40B4-BE49-F238E27FC236}">
                  <a16:creationId xmlns:a16="http://schemas.microsoft.com/office/drawing/2014/main" xmlns="" id="{EA3730F2-BD71-45D5-BF38-8D52D41FDC24}"/>
                </a:ext>
              </a:extLst>
            </p:cNvPr>
            <p:cNvSpPr/>
            <p:nvPr/>
          </p:nvSpPr>
          <p:spPr>
            <a:xfrm>
              <a:off x="8039593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7" name="îṥļïḓé">
              <a:extLst>
                <a:ext uri="{FF2B5EF4-FFF2-40B4-BE49-F238E27FC236}">
                  <a16:creationId xmlns:a16="http://schemas.microsoft.com/office/drawing/2014/main" xmlns="" id="{0D5B8C9A-F9F2-4578-8DA0-8DDC4A2807DE}"/>
                </a:ext>
              </a:extLst>
            </p:cNvPr>
            <p:cNvSpPr/>
            <p:nvPr/>
          </p:nvSpPr>
          <p:spPr>
            <a:xfrm>
              <a:off x="8511815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8" name="íṩļïḓe">
              <a:extLst>
                <a:ext uri="{FF2B5EF4-FFF2-40B4-BE49-F238E27FC236}">
                  <a16:creationId xmlns:a16="http://schemas.microsoft.com/office/drawing/2014/main" xmlns="" id="{988C2297-6891-4B8C-9784-6AEB8266B267}"/>
                </a:ext>
              </a:extLst>
            </p:cNvPr>
            <p:cNvSpPr/>
            <p:nvPr/>
          </p:nvSpPr>
          <p:spPr>
            <a:xfrm>
              <a:off x="8984037" y="3355861"/>
              <a:ext cx="68334" cy="683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9" name="ïśḷiḋê">
              <a:extLst>
                <a:ext uri="{FF2B5EF4-FFF2-40B4-BE49-F238E27FC236}">
                  <a16:creationId xmlns:a16="http://schemas.microsoft.com/office/drawing/2014/main" xmlns="" id="{301D21D8-EFAA-444B-8E82-91F679C93416}"/>
                </a:ext>
              </a:extLst>
            </p:cNvPr>
            <p:cNvSpPr txBox="1"/>
            <p:nvPr/>
          </p:nvSpPr>
          <p:spPr bwMode="auto">
            <a:xfrm>
              <a:off x="786000" y="1477237"/>
              <a:ext cx="2001568" cy="4643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0" name="íśḻiḋe">
              <a:extLst>
                <a:ext uri="{FF2B5EF4-FFF2-40B4-BE49-F238E27FC236}">
                  <a16:creationId xmlns:a16="http://schemas.microsoft.com/office/drawing/2014/main" xmlns="" id="{A4790365-9276-4E75-BED4-CF9BD5D567B0}"/>
                </a:ext>
              </a:extLst>
            </p:cNvPr>
            <p:cNvSpPr txBox="1"/>
            <p:nvPr/>
          </p:nvSpPr>
          <p:spPr bwMode="auto">
            <a:xfrm>
              <a:off x="4287350" y="1477237"/>
              <a:ext cx="2001568" cy="4643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1" name="íṡḻïḋè">
              <a:extLst>
                <a:ext uri="{FF2B5EF4-FFF2-40B4-BE49-F238E27FC236}">
                  <a16:creationId xmlns:a16="http://schemas.microsoft.com/office/drawing/2014/main" xmlns="" id="{DBB76CD4-C0A5-4102-A530-CED2C32B8503}"/>
                </a:ext>
              </a:extLst>
            </p:cNvPr>
            <p:cNvSpPr txBox="1"/>
            <p:nvPr/>
          </p:nvSpPr>
          <p:spPr bwMode="auto">
            <a:xfrm>
              <a:off x="7788700" y="1477237"/>
              <a:ext cx="2001568" cy="4643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2" name="íṥḷïḍe">
              <a:extLst>
                <a:ext uri="{FF2B5EF4-FFF2-40B4-BE49-F238E27FC236}">
                  <a16:creationId xmlns:a16="http://schemas.microsoft.com/office/drawing/2014/main" xmlns="" id="{9EEE625C-B587-40E5-8DAB-4E0C4B78918F}"/>
                </a:ext>
              </a:extLst>
            </p:cNvPr>
            <p:cNvSpPr txBox="1"/>
            <p:nvPr/>
          </p:nvSpPr>
          <p:spPr bwMode="auto">
            <a:xfrm>
              <a:off x="9504817" y="5092321"/>
              <a:ext cx="2001568" cy="4643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3" name="išḻiḓê">
              <a:extLst>
                <a:ext uri="{FF2B5EF4-FFF2-40B4-BE49-F238E27FC236}">
                  <a16:creationId xmlns:a16="http://schemas.microsoft.com/office/drawing/2014/main" xmlns="" id="{3D2F9E47-CA0B-449F-9E73-09DC1F886F1C}"/>
                </a:ext>
              </a:extLst>
            </p:cNvPr>
            <p:cNvSpPr txBox="1"/>
            <p:nvPr/>
          </p:nvSpPr>
          <p:spPr bwMode="auto">
            <a:xfrm>
              <a:off x="5996467" y="5092321"/>
              <a:ext cx="2001568" cy="4643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4" name="ïSlidê">
              <a:extLst>
                <a:ext uri="{FF2B5EF4-FFF2-40B4-BE49-F238E27FC236}">
                  <a16:creationId xmlns:a16="http://schemas.microsoft.com/office/drawing/2014/main" xmlns="" id="{EEF1A843-F744-4261-B58A-EF58EEF8938B}"/>
                </a:ext>
              </a:extLst>
            </p:cNvPr>
            <p:cNvSpPr txBox="1"/>
            <p:nvPr/>
          </p:nvSpPr>
          <p:spPr bwMode="auto">
            <a:xfrm>
              <a:off x="2538075" y="5092321"/>
              <a:ext cx="2001568" cy="4643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0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62DFDC-D49A-49D8-B528-B78358974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517E44-890E-48D3-8B45-514FF233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F10A019-6C53-4095-8F8F-541D06134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64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534209-133E-4D50-BF97-7216A60D47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8280"/>
            <a:ext cx="10846345" cy="4364339"/>
            <a:chOff x="669925" y="1478280"/>
            <a:chExt cx="10846345" cy="4364339"/>
          </a:xfrm>
        </p:grpSpPr>
        <p:grpSp>
          <p:nvGrpSpPr>
            <p:cNvPr id="6" name="îś1ïḓé">
              <a:extLst>
                <a:ext uri="{FF2B5EF4-FFF2-40B4-BE49-F238E27FC236}">
                  <a16:creationId xmlns:a16="http://schemas.microsoft.com/office/drawing/2014/main" xmlns="" id="{5BBBAD07-0160-4DBF-95B9-E5DAC6E0DB43}"/>
                </a:ext>
              </a:extLst>
            </p:cNvPr>
            <p:cNvGrpSpPr/>
            <p:nvPr/>
          </p:nvGrpSpPr>
          <p:grpSpPr>
            <a:xfrm>
              <a:off x="669925" y="1478280"/>
              <a:ext cx="2235321" cy="4364339"/>
              <a:chOff x="669925" y="1478280"/>
              <a:chExt cx="2235321" cy="4364339"/>
            </a:xfrm>
          </p:grpSpPr>
          <p:sp>
            <p:nvSpPr>
              <p:cNvPr id="29" name="îṧḻïḍe">
                <a:extLst>
                  <a:ext uri="{FF2B5EF4-FFF2-40B4-BE49-F238E27FC236}">
                    <a16:creationId xmlns:a16="http://schemas.microsoft.com/office/drawing/2014/main" xmlns="" id="{44736D6B-71C7-410B-B8A1-1DAEAD2C3DF6}"/>
                  </a:ext>
                </a:extLst>
              </p:cNvPr>
              <p:cNvSpPr/>
              <p:nvPr/>
            </p:nvSpPr>
            <p:spPr>
              <a:xfrm>
                <a:off x="669925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išļiďè">
                <a:extLst>
                  <a:ext uri="{FF2B5EF4-FFF2-40B4-BE49-F238E27FC236}">
                    <a16:creationId xmlns:a16="http://schemas.microsoft.com/office/drawing/2014/main" xmlns="" id="{B275542E-3C33-4FEA-979C-FB3872624C69}"/>
                  </a:ext>
                </a:extLst>
              </p:cNvPr>
              <p:cNvSpPr/>
              <p:nvPr/>
            </p:nvSpPr>
            <p:spPr>
              <a:xfrm>
                <a:off x="669925" y="1478280"/>
                <a:ext cx="2235321" cy="558800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ïṧḷîďè">
                <a:extLst>
                  <a:ext uri="{FF2B5EF4-FFF2-40B4-BE49-F238E27FC236}">
                    <a16:creationId xmlns:a16="http://schemas.microsoft.com/office/drawing/2014/main" xmlns="" id="{69678228-778D-41CB-91A2-ADB282A2550C}"/>
                  </a:ext>
                </a:extLst>
              </p:cNvPr>
              <p:cNvGrpSpPr/>
              <p:nvPr/>
            </p:nvGrpSpPr>
            <p:grpSpPr>
              <a:xfrm>
                <a:off x="731110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33" name="íṡļíḍé">
                  <a:extLst>
                    <a:ext uri="{FF2B5EF4-FFF2-40B4-BE49-F238E27FC236}">
                      <a16:creationId xmlns:a16="http://schemas.microsoft.com/office/drawing/2014/main" xmlns="" id="{591970D6-8940-4B3B-A082-F729F2394E73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iṩľîḋè">
                  <a:extLst>
                    <a:ext uri="{FF2B5EF4-FFF2-40B4-BE49-F238E27FC236}">
                      <a16:creationId xmlns:a16="http://schemas.microsoft.com/office/drawing/2014/main" xmlns="" id="{D0D98428-6BF3-448D-8AEF-DA944D7490C8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2" name="ísľîḑé">
                <a:extLst>
                  <a:ext uri="{FF2B5EF4-FFF2-40B4-BE49-F238E27FC236}">
                    <a16:creationId xmlns:a16="http://schemas.microsoft.com/office/drawing/2014/main" xmlns="" id="{95DB5B64-EFFF-4EAE-95FF-7E15A00DCBEF}"/>
                  </a:ext>
                </a:extLst>
              </p:cNvPr>
              <p:cNvSpPr/>
              <p:nvPr/>
            </p:nvSpPr>
            <p:spPr bwMode="auto">
              <a:xfrm>
                <a:off x="1522850" y="4860497"/>
                <a:ext cx="529470" cy="50920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íŝļïḑe">
              <a:extLst>
                <a:ext uri="{FF2B5EF4-FFF2-40B4-BE49-F238E27FC236}">
                  <a16:creationId xmlns:a16="http://schemas.microsoft.com/office/drawing/2014/main" xmlns="" id="{17F996E2-C113-44CC-8350-07832A36A4AA}"/>
                </a:ext>
              </a:extLst>
            </p:cNvPr>
            <p:cNvGrpSpPr/>
            <p:nvPr/>
          </p:nvGrpSpPr>
          <p:grpSpPr>
            <a:xfrm>
              <a:off x="9280949" y="1478280"/>
              <a:ext cx="2235321" cy="4364339"/>
              <a:chOff x="9280949" y="1478280"/>
              <a:chExt cx="2235321" cy="4364339"/>
            </a:xfrm>
          </p:grpSpPr>
          <p:sp>
            <p:nvSpPr>
              <p:cNvPr id="23" name="îšlíḓê">
                <a:extLst>
                  <a:ext uri="{FF2B5EF4-FFF2-40B4-BE49-F238E27FC236}">
                    <a16:creationId xmlns:a16="http://schemas.microsoft.com/office/drawing/2014/main" xmlns="" id="{C74F4FF6-91F7-4047-B70C-46D82F0FC7D7}"/>
                  </a:ext>
                </a:extLst>
              </p:cNvPr>
              <p:cNvSpPr/>
              <p:nvPr/>
            </p:nvSpPr>
            <p:spPr>
              <a:xfrm>
                <a:off x="9280949" y="2209800"/>
                <a:ext cx="2235321" cy="36328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ï$ľíḍè">
                <a:extLst>
                  <a:ext uri="{FF2B5EF4-FFF2-40B4-BE49-F238E27FC236}">
                    <a16:creationId xmlns:a16="http://schemas.microsoft.com/office/drawing/2014/main" xmlns="" id="{ACECD71D-1CFC-436C-A99F-75B4E1D505B9}"/>
                  </a:ext>
                </a:extLst>
              </p:cNvPr>
              <p:cNvSpPr/>
              <p:nvPr/>
            </p:nvSpPr>
            <p:spPr>
              <a:xfrm>
                <a:off x="9280949" y="1478280"/>
                <a:ext cx="2235321" cy="558800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isḷíḑé">
                <a:extLst>
                  <a:ext uri="{FF2B5EF4-FFF2-40B4-BE49-F238E27FC236}">
                    <a16:creationId xmlns:a16="http://schemas.microsoft.com/office/drawing/2014/main" xmlns="" id="{C8A1912D-FFDB-4E33-9BDF-F00BC3AEBB33}"/>
                  </a:ext>
                </a:extLst>
              </p:cNvPr>
              <p:cNvGrpSpPr/>
              <p:nvPr/>
            </p:nvGrpSpPr>
            <p:grpSpPr>
              <a:xfrm>
                <a:off x="9342134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7" name="işḻïḋé">
                  <a:extLst>
                    <a:ext uri="{FF2B5EF4-FFF2-40B4-BE49-F238E27FC236}">
                      <a16:creationId xmlns:a16="http://schemas.microsoft.com/office/drawing/2014/main" xmlns="" id="{10016780-9CAA-4CD2-81AD-6C5D47F8E3C9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ïṡ1iḓê">
                  <a:extLst>
                    <a:ext uri="{FF2B5EF4-FFF2-40B4-BE49-F238E27FC236}">
                      <a16:creationId xmlns:a16="http://schemas.microsoft.com/office/drawing/2014/main" xmlns="" id="{79A89152-0787-419C-91E2-22EA1C6E58AE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26" name="iSļíḑè">
                <a:extLst>
                  <a:ext uri="{FF2B5EF4-FFF2-40B4-BE49-F238E27FC236}">
                    <a16:creationId xmlns:a16="http://schemas.microsoft.com/office/drawing/2014/main" xmlns="" id="{7F821E2C-CC1D-46E5-B6A6-F24F668D98E9}"/>
                  </a:ext>
                </a:extLst>
              </p:cNvPr>
              <p:cNvSpPr/>
              <p:nvPr/>
            </p:nvSpPr>
            <p:spPr bwMode="auto">
              <a:xfrm>
                <a:off x="10139378" y="4870927"/>
                <a:ext cx="518462" cy="49877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î$ļiḓè">
              <a:extLst>
                <a:ext uri="{FF2B5EF4-FFF2-40B4-BE49-F238E27FC236}">
                  <a16:creationId xmlns:a16="http://schemas.microsoft.com/office/drawing/2014/main" xmlns="" id="{1F77A0E9-AD64-434D-8961-D7D05A3A1CCF}"/>
                </a:ext>
              </a:extLst>
            </p:cNvPr>
            <p:cNvGrpSpPr/>
            <p:nvPr/>
          </p:nvGrpSpPr>
          <p:grpSpPr>
            <a:xfrm>
              <a:off x="3104432" y="1478280"/>
              <a:ext cx="2235321" cy="4364339"/>
              <a:chOff x="3083394" y="1478280"/>
              <a:chExt cx="2235321" cy="4364339"/>
            </a:xfrm>
          </p:grpSpPr>
          <p:sp>
            <p:nvSpPr>
              <p:cNvPr id="17" name="îślïḑe">
                <a:extLst>
                  <a:ext uri="{FF2B5EF4-FFF2-40B4-BE49-F238E27FC236}">
                    <a16:creationId xmlns:a16="http://schemas.microsoft.com/office/drawing/2014/main" xmlns="" id="{F8307B11-B06D-45A3-A67D-DDA5FB283028}"/>
                  </a:ext>
                </a:extLst>
              </p:cNvPr>
              <p:cNvSpPr/>
              <p:nvPr/>
            </p:nvSpPr>
            <p:spPr>
              <a:xfrm>
                <a:off x="3083394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ïşļîḑe">
                <a:extLst>
                  <a:ext uri="{FF2B5EF4-FFF2-40B4-BE49-F238E27FC236}">
                    <a16:creationId xmlns:a16="http://schemas.microsoft.com/office/drawing/2014/main" xmlns="" id="{8CD5A489-6B62-4AD2-8069-75760FC2D784}"/>
                  </a:ext>
                </a:extLst>
              </p:cNvPr>
              <p:cNvSpPr/>
              <p:nvPr/>
            </p:nvSpPr>
            <p:spPr>
              <a:xfrm>
                <a:off x="3083394" y="1478280"/>
                <a:ext cx="2235321" cy="558800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îs1ïdé">
                <a:extLst>
                  <a:ext uri="{FF2B5EF4-FFF2-40B4-BE49-F238E27FC236}">
                    <a16:creationId xmlns:a16="http://schemas.microsoft.com/office/drawing/2014/main" xmlns="" id="{886FCADB-206F-479A-B45B-5CBD80F4C087}"/>
                  </a:ext>
                </a:extLst>
              </p:cNvPr>
              <p:cNvGrpSpPr/>
              <p:nvPr/>
            </p:nvGrpSpPr>
            <p:grpSpPr>
              <a:xfrm>
                <a:off x="3144579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1" name="íŝḻïḑè">
                  <a:extLst>
                    <a:ext uri="{FF2B5EF4-FFF2-40B4-BE49-F238E27FC236}">
                      <a16:creationId xmlns:a16="http://schemas.microsoft.com/office/drawing/2014/main" xmlns="" id="{6D480D48-5E80-48E9-BA6A-52929BCFD400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2" name="îṥḻïḓe">
                  <a:extLst>
                    <a:ext uri="{FF2B5EF4-FFF2-40B4-BE49-F238E27FC236}">
                      <a16:creationId xmlns:a16="http://schemas.microsoft.com/office/drawing/2014/main" xmlns="" id="{D8B3D54D-382C-47D9-B5A8-FFD525B05352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îṡ1îḋé">
                <a:extLst>
                  <a:ext uri="{FF2B5EF4-FFF2-40B4-BE49-F238E27FC236}">
                    <a16:creationId xmlns:a16="http://schemas.microsoft.com/office/drawing/2014/main" xmlns="" id="{7952A546-D109-4A8C-8638-9D4754B47DBE}"/>
                  </a:ext>
                </a:extLst>
              </p:cNvPr>
              <p:cNvSpPr/>
              <p:nvPr/>
            </p:nvSpPr>
            <p:spPr bwMode="auto">
              <a:xfrm>
                <a:off x="3880908" y="4851441"/>
                <a:ext cx="640292" cy="51826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sp>
          <p:nvSpPr>
            <p:cNvPr id="9" name="íṩļiḑe">
              <a:extLst>
                <a:ext uri="{FF2B5EF4-FFF2-40B4-BE49-F238E27FC236}">
                  <a16:creationId xmlns:a16="http://schemas.microsoft.com/office/drawing/2014/main" xmlns="" id="{CA2CA4B7-2E90-4431-B1B9-654856D51DD9}"/>
                </a:ext>
              </a:extLst>
            </p:cNvPr>
            <p:cNvSpPr/>
            <p:nvPr/>
          </p:nvSpPr>
          <p:spPr>
            <a:xfrm>
              <a:off x="8080030" y="3223343"/>
              <a:ext cx="853072" cy="874213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ïSļïḋe">
              <a:extLst>
                <a:ext uri="{FF2B5EF4-FFF2-40B4-BE49-F238E27FC236}">
                  <a16:creationId xmlns:a16="http://schemas.microsoft.com/office/drawing/2014/main" xmlns="" id="{C95401C2-6CC6-46E5-A8CB-68CB5F1C9A48}"/>
                </a:ext>
              </a:extLst>
            </p:cNvPr>
            <p:cNvGrpSpPr/>
            <p:nvPr/>
          </p:nvGrpSpPr>
          <p:grpSpPr>
            <a:xfrm>
              <a:off x="5538938" y="1478280"/>
              <a:ext cx="2235321" cy="4364339"/>
              <a:chOff x="5496863" y="1478280"/>
              <a:chExt cx="2235321" cy="4364339"/>
            </a:xfrm>
          </p:grpSpPr>
          <p:sp>
            <p:nvSpPr>
              <p:cNvPr id="11" name="iSlïďè">
                <a:extLst>
                  <a:ext uri="{FF2B5EF4-FFF2-40B4-BE49-F238E27FC236}">
                    <a16:creationId xmlns:a16="http://schemas.microsoft.com/office/drawing/2014/main" xmlns="" id="{22256070-7C16-458E-964B-2D3077BEEF8A}"/>
                  </a:ext>
                </a:extLst>
              </p:cNvPr>
              <p:cNvSpPr/>
              <p:nvPr/>
            </p:nvSpPr>
            <p:spPr>
              <a:xfrm>
                <a:off x="5496863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ïśḻïḓe">
                <a:extLst>
                  <a:ext uri="{FF2B5EF4-FFF2-40B4-BE49-F238E27FC236}">
                    <a16:creationId xmlns:a16="http://schemas.microsoft.com/office/drawing/2014/main" xmlns="" id="{28528568-638C-4F92-98C8-98F6DE4E7C99}"/>
                  </a:ext>
                </a:extLst>
              </p:cNvPr>
              <p:cNvSpPr/>
              <p:nvPr/>
            </p:nvSpPr>
            <p:spPr>
              <a:xfrm>
                <a:off x="5496863" y="1478280"/>
                <a:ext cx="2235321" cy="558800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íṧḻiḑé">
                <a:extLst>
                  <a:ext uri="{FF2B5EF4-FFF2-40B4-BE49-F238E27FC236}">
                    <a16:creationId xmlns:a16="http://schemas.microsoft.com/office/drawing/2014/main" xmlns="" id="{05D37239-DAC9-4286-8169-1C16A6B54C17}"/>
                  </a:ext>
                </a:extLst>
              </p:cNvPr>
              <p:cNvGrpSpPr/>
              <p:nvPr/>
            </p:nvGrpSpPr>
            <p:grpSpPr>
              <a:xfrm>
                <a:off x="5558048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15" name="ï$ľiḓe">
                  <a:extLst>
                    <a:ext uri="{FF2B5EF4-FFF2-40B4-BE49-F238E27FC236}">
                      <a16:creationId xmlns:a16="http://schemas.microsoft.com/office/drawing/2014/main" xmlns="" id="{27EFD743-E73C-460B-9599-8B5D91852D21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16" name="íšļïḍè">
                  <a:extLst>
                    <a:ext uri="{FF2B5EF4-FFF2-40B4-BE49-F238E27FC236}">
                      <a16:creationId xmlns:a16="http://schemas.microsoft.com/office/drawing/2014/main" xmlns="" id="{5CBF765F-90E7-4787-A5C1-812B9989D665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4" name="ïṩḷïḋe">
                <a:extLst>
                  <a:ext uri="{FF2B5EF4-FFF2-40B4-BE49-F238E27FC236}">
                    <a16:creationId xmlns:a16="http://schemas.microsoft.com/office/drawing/2014/main" xmlns="" id="{1861FBE4-CC12-43F7-9CDD-251EEE47813B}"/>
                  </a:ext>
                </a:extLst>
              </p:cNvPr>
              <p:cNvSpPr/>
              <p:nvPr/>
            </p:nvSpPr>
            <p:spPr bwMode="auto">
              <a:xfrm>
                <a:off x="6352467" y="4846571"/>
                <a:ext cx="524112" cy="523130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30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EF7CA0-9A61-41DB-B93A-953A31D4D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592FE9-1ACF-4630-A663-D93DAAB06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3A810B-B7A0-497A-9A03-24BFD2EA8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21aecb5-9162-4721-bd8a-30166462037a" descr="cBkAAB+LCAAAAAAABADtl02PmzAQhv+L297SlcE2hNwgKKsctq02q/ZQ5eAGb+JtIBGYKlWU/147fAQ2bpY9VA3WigsZz9jvOwyPyB68F7+3DIzALKapCDldpjSeChaDAZhGMm7Jm4AnEU+Wt+km32Zg9H1fVzVXvnGx+krXOVOlCRecroufo7P8Ku2OJzzO4zIN3kAZortGyIJFkEfRmjXTpolg6a/6BEvFjvczkcoDJps0pkIeuIeHD6BcAiOCbuBBFUdsJ4sG4KGQVekp5Sn/Wp9qQdn0o6c8EzFLxKnoC5WdY1KVxu953Sm7lmM/78dHT9MR24VHD+XOsxXdsk9yK6W37IAKWWBeu2uplQfLm5bvw+Cvgh/Y7pUWVUXTnO55XJSvNmiqLyXodM81yutRHG/Wm/TlUazSztY/Pz7yBbtnC3lslXS//CHHBnne0EOeNJHm2UqmvptMSOAFIQGVauugG7Nqm65j9iy/S/uPJc3+SxsZE/7iZKN4gYp4kPLlSiQsy8pwJf9VA1bpbD2jInhhtv6bu8uvT0AXP7uauziAV85CBzZZaBvMQvuNhf+KhdjxXEycFgpd6IfY1aLQNhKFtsko7GquzyjEuIlCZDAKUa9RiK4ZhUNEiGtZbRQeLy0KkZEoRCajsKu5PqPQdZooxAajEPcahfiaUWghewgtm7RZGPpo7GtZiI1kITaZhV3N9ZmFTuuzkBjMQtJrFpJrZuHQRh7E7X/IYydw3VCLQtI/FL4MC9JfEnbgfFd3c3n9AfwpbaNwGQAA">
            <a:extLst>
              <a:ext uri="{FF2B5EF4-FFF2-40B4-BE49-F238E27FC236}">
                <a16:creationId xmlns:a16="http://schemas.microsoft.com/office/drawing/2014/main" xmlns="" id="{AC9B9412-EB55-45A1-9232-C123D8CC62B8}"/>
              </a:ext>
            </a:extLst>
          </p:cNvPr>
          <p:cNvGrpSpPr>
            <a:grpSpLocks noChangeAspect="1"/>
          </p:cNvGrpSpPr>
          <p:nvPr/>
        </p:nvGrpSpPr>
        <p:grpSpPr>
          <a:xfrm>
            <a:off x="2222530" y="1750485"/>
            <a:ext cx="7746940" cy="3357031"/>
            <a:chOff x="2222530" y="1750485"/>
            <a:chExt cx="7746940" cy="3357031"/>
          </a:xfrm>
        </p:grpSpPr>
        <p:cxnSp>
          <p:nvCxnSpPr>
            <p:cNvPr id="6" name="ExtraShape">
              <a:extLst>
                <a:ext uri="{FF2B5EF4-FFF2-40B4-BE49-F238E27FC236}">
                  <a16:creationId xmlns:a16="http://schemas.microsoft.com/office/drawing/2014/main" xmlns="" id="{05C4C92C-7BD8-41A5-9824-30A13989E1E5}"/>
                </a:ext>
              </a:extLst>
            </p:cNvPr>
            <p:cNvCxnSpPr/>
            <p:nvPr/>
          </p:nvCxnSpPr>
          <p:spPr>
            <a:xfrm>
              <a:off x="2222530" y="3498693"/>
              <a:ext cx="774694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7DE076D2-A3B7-4CC1-954A-FD6E6F5A48C0}"/>
                </a:ext>
              </a:extLst>
            </p:cNvPr>
            <p:cNvSpPr/>
            <p:nvPr/>
          </p:nvSpPr>
          <p:spPr>
            <a:xfrm>
              <a:off x="2909949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ValueBack1">
              <a:extLst>
                <a:ext uri="{FF2B5EF4-FFF2-40B4-BE49-F238E27FC236}">
                  <a16:creationId xmlns:a16="http://schemas.microsoft.com/office/drawing/2014/main" xmlns="" id="{7DB9242C-5732-4F76-8ACB-8A659637B0D4}"/>
                </a:ext>
              </a:extLst>
            </p:cNvPr>
            <p:cNvSpPr/>
            <p:nvPr/>
          </p:nvSpPr>
          <p:spPr>
            <a:xfrm>
              <a:off x="3031885" y="3129710"/>
              <a:ext cx="737963" cy="737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Text1">
              <a:extLst>
                <a:ext uri="{FF2B5EF4-FFF2-40B4-BE49-F238E27FC236}">
                  <a16:creationId xmlns:a16="http://schemas.microsoft.com/office/drawing/2014/main" xmlns="" id="{81771C12-9E22-4DEC-BD40-D84BE3C5A20F}"/>
                </a:ext>
              </a:extLst>
            </p:cNvPr>
            <p:cNvSpPr txBox="1"/>
            <p:nvPr/>
          </p:nvSpPr>
          <p:spPr>
            <a:xfrm>
              <a:off x="3236362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ValueShape1">
              <a:extLst>
                <a:ext uri="{FF2B5EF4-FFF2-40B4-BE49-F238E27FC236}">
                  <a16:creationId xmlns:a16="http://schemas.microsoft.com/office/drawing/2014/main" xmlns="" id="{0FB6A13F-8F61-4DF8-851B-2BCD32B71AA5}"/>
                </a:ext>
              </a:extLst>
            </p:cNvPr>
            <p:cNvSpPr/>
            <p:nvPr/>
          </p:nvSpPr>
          <p:spPr>
            <a:xfrm>
              <a:off x="2970917" y="3068744"/>
              <a:ext cx="859895" cy="859895"/>
            </a:xfrm>
            <a:prstGeom prst="arc">
              <a:avLst>
                <a:gd name="adj1" fmla="val 16200000"/>
                <a:gd name="adj2" fmla="val 6048000"/>
              </a:avLst>
            </a:prstGeom>
            <a:ln w="666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7AA205AC-FB3A-49EE-B093-BC72D3B073FD}"/>
                </a:ext>
              </a:extLst>
            </p:cNvPr>
            <p:cNvSpPr/>
            <p:nvPr/>
          </p:nvSpPr>
          <p:spPr>
            <a:xfrm>
              <a:off x="4400131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ValueBack2">
              <a:extLst>
                <a:ext uri="{FF2B5EF4-FFF2-40B4-BE49-F238E27FC236}">
                  <a16:creationId xmlns:a16="http://schemas.microsoft.com/office/drawing/2014/main" xmlns="" id="{79434B34-2272-49C6-82EC-92C3E80022F3}"/>
                </a:ext>
              </a:extLst>
            </p:cNvPr>
            <p:cNvSpPr/>
            <p:nvPr/>
          </p:nvSpPr>
          <p:spPr>
            <a:xfrm>
              <a:off x="4485735" y="3231544"/>
              <a:ext cx="518083" cy="5180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ValueText2">
              <a:extLst>
                <a:ext uri="{FF2B5EF4-FFF2-40B4-BE49-F238E27FC236}">
                  <a16:creationId xmlns:a16="http://schemas.microsoft.com/office/drawing/2014/main" xmlns="" id="{22465784-8DF0-4AF5-B0C3-2FE9782CBAE4}"/>
                </a:ext>
              </a:extLst>
            </p:cNvPr>
            <p:cNvSpPr txBox="1"/>
            <p:nvPr/>
          </p:nvSpPr>
          <p:spPr>
            <a:xfrm>
              <a:off x="4629287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0%</a:t>
              </a:r>
            </a:p>
          </p:txBody>
        </p:sp>
        <p:sp>
          <p:nvSpPr>
            <p:cNvPr id="14" name="ValueShape2">
              <a:extLst>
                <a:ext uri="{FF2B5EF4-FFF2-40B4-BE49-F238E27FC236}">
                  <a16:creationId xmlns:a16="http://schemas.microsoft.com/office/drawing/2014/main" xmlns="" id="{D09E7E5C-C5FE-421A-8A41-D67D01D774A9}"/>
                </a:ext>
              </a:extLst>
            </p:cNvPr>
            <p:cNvSpPr/>
            <p:nvPr/>
          </p:nvSpPr>
          <p:spPr>
            <a:xfrm>
              <a:off x="4442933" y="3188744"/>
              <a:ext cx="603685" cy="603685"/>
            </a:xfrm>
            <a:prstGeom prst="arc">
              <a:avLst>
                <a:gd name="adj1" fmla="val 16200000"/>
                <a:gd name="adj2" fmla="val 7560000"/>
              </a:avLst>
            </a:prstGeom>
            <a:ln w="603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ExtraShape">
              <a:extLst>
                <a:ext uri="{FF2B5EF4-FFF2-40B4-BE49-F238E27FC236}">
                  <a16:creationId xmlns:a16="http://schemas.microsoft.com/office/drawing/2014/main" xmlns="" id="{1E1497C5-DDF8-4490-B747-F2675C927E26}"/>
                </a:ext>
              </a:extLst>
            </p:cNvPr>
            <p:cNvSpPr/>
            <p:nvPr/>
          </p:nvSpPr>
          <p:spPr>
            <a:xfrm>
              <a:off x="5597771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ValueBack3">
              <a:extLst>
                <a:ext uri="{FF2B5EF4-FFF2-40B4-BE49-F238E27FC236}">
                  <a16:creationId xmlns:a16="http://schemas.microsoft.com/office/drawing/2014/main" xmlns="" id="{C235F3FD-FA0B-490C-85A2-DC2613E0B8AC}"/>
                </a:ext>
              </a:extLst>
            </p:cNvPr>
            <p:cNvSpPr/>
            <p:nvPr/>
          </p:nvSpPr>
          <p:spPr>
            <a:xfrm>
              <a:off x="5719707" y="3129710"/>
              <a:ext cx="737963" cy="737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Text3">
              <a:extLst>
                <a:ext uri="{FF2B5EF4-FFF2-40B4-BE49-F238E27FC236}">
                  <a16:creationId xmlns:a16="http://schemas.microsoft.com/office/drawing/2014/main" xmlns="" id="{56522883-77E7-4182-B58A-982C633DB64A}"/>
                </a:ext>
              </a:extLst>
            </p:cNvPr>
            <p:cNvSpPr txBox="1"/>
            <p:nvPr/>
          </p:nvSpPr>
          <p:spPr>
            <a:xfrm>
              <a:off x="5924184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Shape3">
              <a:extLst>
                <a:ext uri="{FF2B5EF4-FFF2-40B4-BE49-F238E27FC236}">
                  <a16:creationId xmlns:a16="http://schemas.microsoft.com/office/drawing/2014/main" xmlns="" id="{F1443189-8903-4701-A002-DD42977735C1}"/>
                </a:ext>
              </a:extLst>
            </p:cNvPr>
            <p:cNvSpPr/>
            <p:nvPr/>
          </p:nvSpPr>
          <p:spPr>
            <a:xfrm>
              <a:off x="5658739" y="3068744"/>
              <a:ext cx="859895" cy="859895"/>
            </a:xfrm>
            <a:prstGeom prst="arc">
              <a:avLst>
                <a:gd name="adj1" fmla="val 16200000"/>
                <a:gd name="adj2" fmla="val 4104000"/>
              </a:avLst>
            </a:prstGeom>
            <a:ln w="666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ExtraShape">
              <a:extLst>
                <a:ext uri="{FF2B5EF4-FFF2-40B4-BE49-F238E27FC236}">
                  <a16:creationId xmlns:a16="http://schemas.microsoft.com/office/drawing/2014/main" xmlns="" id="{6285CD6A-883A-4954-82BD-C6D2CE7CE606}"/>
                </a:ext>
              </a:extLst>
            </p:cNvPr>
            <p:cNvSpPr/>
            <p:nvPr/>
          </p:nvSpPr>
          <p:spPr>
            <a:xfrm>
              <a:off x="7087953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ValueBack4">
              <a:extLst>
                <a:ext uri="{FF2B5EF4-FFF2-40B4-BE49-F238E27FC236}">
                  <a16:creationId xmlns:a16="http://schemas.microsoft.com/office/drawing/2014/main" xmlns="" id="{F7F8AA08-0DC2-4F34-8339-131D82E2AB80}"/>
                </a:ext>
              </a:extLst>
            </p:cNvPr>
            <p:cNvSpPr/>
            <p:nvPr/>
          </p:nvSpPr>
          <p:spPr>
            <a:xfrm>
              <a:off x="7173557" y="3231544"/>
              <a:ext cx="518083" cy="5180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ValueText4">
              <a:extLst>
                <a:ext uri="{FF2B5EF4-FFF2-40B4-BE49-F238E27FC236}">
                  <a16:creationId xmlns:a16="http://schemas.microsoft.com/office/drawing/2014/main" xmlns="" id="{47AD072B-DA85-48DD-90D9-17631FB99FA1}"/>
                </a:ext>
              </a:extLst>
            </p:cNvPr>
            <p:cNvSpPr txBox="1"/>
            <p:nvPr/>
          </p:nvSpPr>
          <p:spPr>
            <a:xfrm>
              <a:off x="7317109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ValueShape4">
              <a:extLst>
                <a:ext uri="{FF2B5EF4-FFF2-40B4-BE49-F238E27FC236}">
                  <a16:creationId xmlns:a16="http://schemas.microsoft.com/office/drawing/2014/main" xmlns="" id="{35589AF4-4F19-4C6A-8EC3-3B119822AA4C}"/>
                </a:ext>
              </a:extLst>
            </p:cNvPr>
            <p:cNvSpPr/>
            <p:nvPr/>
          </p:nvSpPr>
          <p:spPr>
            <a:xfrm>
              <a:off x="7130755" y="3188744"/>
              <a:ext cx="603685" cy="603685"/>
            </a:xfrm>
            <a:prstGeom prst="arc">
              <a:avLst>
                <a:gd name="adj1" fmla="val 16200000"/>
                <a:gd name="adj2" fmla="val 11016000"/>
              </a:avLst>
            </a:prstGeom>
            <a:ln w="603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ExtraShape">
              <a:extLst>
                <a:ext uri="{FF2B5EF4-FFF2-40B4-BE49-F238E27FC236}">
                  <a16:creationId xmlns:a16="http://schemas.microsoft.com/office/drawing/2014/main" xmlns="" id="{39902E30-2B82-40BB-8EF2-CC1B1D1EBAC1}"/>
                </a:ext>
              </a:extLst>
            </p:cNvPr>
            <p:cNvSpPr/>
            <p:nvPr/>
          </p:nvSpPr>
          <p:spPr>
            <a:xfrm>
              <a:off x="8285593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ValueBack5">
              <a:extLst>
                <a:ext uri="{FF2B5EF4-FFF2-40B4-BE49-F238E27FC236}">
                  <a16:creationId xmlns:a16="http://schemas.microsoft.com/office/drawing/2014/main" xmlns="" id="{AEE9D2B3-1A88-4799-B00D-630AC78CB0B3}"/>
                </a:ext>
              </a:extLst>
            </p:cNvPr>
            <p:cNvSpPr/>
            <p:nvPr/>
          </p:nvSpPr>
          <p:spPr>
            <a:xfrm>
              <a:off x="8407529" y="3129710"/>
              <a:ext cx="737963" cy="737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ValueText5">
              <a:extLst>
                <a:ext uri="{FF2B5EF4-FFF2-40B4-BE49-F238E27FC236}">
                  <a16:creationId xmlns:a16="http://schemas.microsoft.com/office/drawing/2014/main" xmlns="" id="{2AD3809F-E813-45B2-823E-887E6A5C8963}"/>
                </a:ext>
              </a:extLst>
            </p:cNvPr>
            <p:cNvSpPr txBox="1"/>
            <p:nvPr/>
          </p:nvSpPr>
          <p:spPr>
            <a:xfrm>
              <a:off x="8612006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ValueShape5">
              <a:extLst>
                <a:ext uri="{FF2B5EF4-FFF2-40B4-BE49-F238E27FC236}">
                  <a16:creationId xmlns:a16="http://schemas.microsoft.com/office/drawing/2014/main" xmlns="" id="{60B291D2-8E75-4784-A01A-A726CE230385}"/>
                </a:ext>
              </a:extLst>
            </p:cNvPr>
            <p:cNvSpPr/>
            <p:nvPr/>
          </p:nvSpPr>
          <p:spPr>
            <a:xfrm>
              <a:off x="8346561" y="3068744"/>
              <a:ext cx="859895" cy="859895"/>
            </a:xfrm>
            <a:prstGeom prst="arc">
              <a:avLst>
                <a:gd name="adj1" fmla="val 16200000"/>
                <a:gd name="adj2" fmla="val 8424000"/>
              </a:avLst>
            </a:prstGeom>
            <a:ln w="666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ExtraShape">
              <a:extLst>
                <a:ext uri="{FF2B5EF4-FFF2-40B4-BE49-F238E27FC236}">
                  <a16:creationId xmlns:a16="http://schemas.microsoft.com/office/drawing/2014/main" xmlns="" id="{C29DA52D-0D58-4FF7-B5F3-03EF85A43C29}"/>
                </a:ext>
              </a:extLst>
            </p:cNvPr>
            <p:cNvCxnSpPr/>
            <p:nvPr/>
          </p:nvCxnSpPr>
          <p:spPr>
            <a:xfrm flipV="1">
              <a:off x="340086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ustomText1">
              <a:extLst>
                <a:ext uri="{FF2B5EF4-FFF2-40B4-BE49-F238E27FC236}">
                  <a16:creationId xmlns:a16="http://schemas.microsoft.com/office/drawing/2014/main" xmlns="" id="{D2D81582-3F55-4222-8D88-F9E2B3214694}"/>
                </a:ext>
              </a:extLst>
            </p:cNvPr>
            <p:cNvSpPr/>
            <p:nvPr/>
          </p:nvSpPr>
          <p:spPr>
            <a:xfrm>
              <a:off x="258168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:a16="http://schemas.microsoft.com/office/drawing/2014/main" xmlns="" id="{2490EB6A-02D8-436D-8F05-384B0ECE5A01}"/>
                </a:ext>
              </a:extLst>
            </p:cNvPr>
            <p:cNvSpPr/>
            <p:nvPr/>
          </p:nvSpPr>
          <p:spPr>
            <a:xfrm>
              <a:off x="269218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0" name="ExtraShape">
              <a:extLst>
                <a:ext uri="{FF2B5EF4-FFF2-40B4-BE49-F238E27FC236}">
                  <a16:creationId xmlns:a16="http://schemas.microsoft.com/office/drawing/2014/main" xmlns="" id="{E5AAAE45-4180-4CB2-9D75-9D5E5A8A3F93}"/>
                </a:ext>
              </a:extLst>
            </p:cNvPr>
            <p:cNvCxnSpPr/>
            <p:nvPr/>
          </p:nvCxnSpPr>
          <p:spPr>
            <a:xfrm flipV="1">
              <a:off x="6087361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ustomText1">
              <a:extLst>
                <a:ext uri="{FF2B5EF4-FFF2-40B4-BE49-F238E27FC236}">
                  <a16:creationId xmlns:a16="http://schemas.microsoft.com/office/drawing/2014/main" xmlns="" id="{37764D29-3807-47C2-909D-E8C0A78F5060}"/>
                </a:ext>
              </a:extLst>
            </p:cNvPr>
            <p:cNvSpPr/>
            <p:nvPr/>
          </p:nvSpPr>
          <p:spPr>
            <a:xfrm>
              <a:off x="5268182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8954531C-6896-47E6-8125-C7FD87B55FFB}"/>
                </a:ext>
              </a:extLst>
            </p:cNvPr>
            <p:cNvSpPr/>
            <p:nvPr/>
          </p:nvSpPr>
          <p:spPr>
            <a:xfrm>
              <a:off x="5378686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3" name="ExtraShape">
              <a:extLst>
                <a:ext uri="{FF2B5EF4-FFF2-40B4-BE49-F238E27FC236}">
                  <a16:creationId xmlns:a16="http://schemas.microsoft.com/office/drawing/2014/main" xmlns="" id="{7EEEE436-8F24-475D-A481-B864DC6FE067}"/>
                </a:ext>
              </a:extLst>
            </p:cNvPr>
            <p:cNvCxnSpPr/>
            <p:nvPr/>
          </p:nvCxnSpPr>
          <p:spPr>
            <a:xfrm flipV="1">
              <a:off x="877518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stomText1">
              <a:extLst>
                <a:ext uri="{FF2B5EF4-FFF2-40B4-BE49-F238E27FC236}">
                  <a16:creationId xmlns:a16="http://schemas.microsoft.com/office/drawing/2014/main" xmlns="" id="{448ECF01-8280-4054-9DF6-592670BB11B9}"/>
                </a:ext>
              </a:extLst>
            </p:cNvPr>
            <p:cNvSpPr/>
            <p:nvPr/>
          </p:nvSpPr>
          <p:spPr>
            <a:xfrm>
              <a:off x="795600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5" name="CustomText2">
              <a:extLst>
                <a:ext uri="{FF2B5EF4-FFF2-40B4-BE49-F238E27FC236}">
                  <a16:creationId xmlns:a16="http://schemas.microsoft.com/office/drawing/2014/main" xmlns="" id="{7C428C26-F327-4447-8D47-0720854A1160}"/>
                </a:ext>
              </a:extLst>
            </p:cNvPr>
            <p:cNvSpPr/>
            <p:nvPr/>
          </p:nvSpPr>
          <p:spPr>
            <a:xfrm>
              <a:off x="806650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="" id="{E17E3C72-83AD-4CE9-82EF-DC080AE52D60}"/>
                </a:ext>
              </a:extLst>
            </p:cNvPr>
            <p:cNvCxnSpPr/>
            <p:nvPr/>
          </p:nvCxnSpPr>
          <p:spPr>
            <a:xfrm flipV="1">
              <a:off x="4719965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1">
              <a:extLst>
                <a:ext uri="{FF2B5EF4-FFF2-40B4-BE49-F238E27FC236}">
                  <a16:creationId xmlns:a16="http://schemas.microsoft.com/office/drawing/2014/main" xmlns="" id="{41E4FF2C-F6CB-45DC-9921-E7AF332EE3D9}"/>
                </a:ext>
              </a:extLst>
            </p:cNvPr>
            <p:cNvSpPr/>
            <p:nvPr/>
          </p:nvSpPr>
          <p:spPr>
            <a:xfrm>
              <a:off x="3900786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8" name="CustomText2">
              <a:extLst>
                <a:ext uri="{FF2B5EF4-FFF2-40B4-BE49-F238E27FC236}">
                  <a16:creationId xmlns:a16="http://schemas.microsoft.com/office/drawing/2014/main" xmlns="" id="{D31EEC59-562A-4324-A290-6D3CFC6A5777}"/>
                </a:ext>
              </a:extLst>
            </p:cNvPr>
            <p:cNvSpPr/>
            <p:nvPr/>
          </p:nvSpPr>
          <p:spPr>
            <a:xfrm>
              <a:off x="4011290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9" name="ExtraShape">
              <a:extLst>
                <a:ext uri="{FF2B5EF4-FFF2-40B4-BE49-F238E27FC236}">
                  <a16:creationId xmlns:a16="http://schemas.microsoft.com/office/drawing/2014/main" xmlns="" id="{BF95EB38-09C6-4996-AA74-BC0A8A679128}"/>
                </a:ext>
              </a:extLst>
            </p:cNvPr>
            <p:cNvCxnSpPr/>
            <p:nvPr/>
          </p:nvCxnSpPr>
          <p:spPr>
            <a:xfrm flipV="1">
              <a:off x="7420848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Text1">
              <a:extLst>
                <a:ext uri="{FF2B5EF4-FFF2-40B4-BE49-F238E27FC236}">
                  <a16:creationId xmlns:a16="http://schemas.microsoft.com/office/drawing/2014/main" xmlns="" id="{ECED9756-06FC-4073-A904-FEC4A9AE34EA}"/>
                </a:ext>
              </a:extLst>
            </p:cNvPr>
            <p:cNvSpPr/>
            <p:nvPr/>
          </p:nvSpPr>
          <p:spPr>
            <a:xfrm>
              <a:off x="6601669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xmlns="" id="{092711C2-B837-4CBD-A595-950ECD134A96}"/>
                </a:ext>
              </a:extLst>
            </p:cNvPr>
            <p:cNvSpPr/>
            <p:nvPr/>
          </p:nvSpPr>
          <p:spPr>
            <a:xfrm>
              <a:off x="6712173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225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06154" y="20288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45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94F131-48E0-4614-BB17-E9DC114D7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01333D-DE1F-4035-BEE5-FA41D61B2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DB2E2A-DC06-4EF5-80F1-7FBFD4C3E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2509FF-538B-498C-9B90-CF8031E3A0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îṧ1ïḓé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šľîdé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ṩļiḍé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îṣliḑé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ïṧḻîḓé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îṥļiḋé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îślîḑé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íṩḷíḓe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íṡ1iḑê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îŝḻîḋê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iş1íḍé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îṥļïḋé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íṧļíḑe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şḷiḓe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ş1íḍe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iṥļïdé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śľíďé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iṥḻíḓe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îś1íḍê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ï$ļiḍê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îś1ïḋè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817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8CDE94-86DE-429F-8375-A76B33C80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805D2D8-F9BA-48E1-BC69-36F668918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F4A263-0F99-449A-9A25-14D89E9F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64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C29264-42C1-4E07-9E9F-38AF85685F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9263" y="1841701"/>
            <a:ext cx="10759637" cy="3619680"/>
            <a:chOff x="759264" y="1841702"/>
            <a:chExt cx="10759636" cy="3619680"/>
          </a:xfrm>
        </p:grpSpPr>
        <p:grpSp>
          <p:nvGrpSpPr>
            <p:cNvPr id="6" name="iṩ1îḓe">
              <a:extLst>
                <a:ext uri="{FF2B5EF4-FFF2-40B4-BE49-F238E27FC236}">
                  <a16:creationId xmlns:a16="http://schemas.microsoft.com/office/drawing/2014/main" xmlns="" id="{E67B60A4-775F-415B-B947-A738267BD397}"/>
                </a:ext>
              </a:extLst>
            </p:cNvPr>
            <p:cNvGrpSpPr/>
            <p:nvPr/>
          </p:nvGrpSpPr>
          <p:grpSpPr>
            <a:xfrm rot="2413841">
              <a:off x="759264" y="1841702"/>
              <a:ext cx="3490642" cy="3619680"/>
              <a:chOff x="4673129" y="1705913"/>
              <a:chExt cx="3490642" cy="3619680"/>
            </a:xfrm>
          </p:grpSpPr>
          <p:grpSp>
            <p:nvGrpSpPr>
              <p:cNvPr id="32" name="îŝ1ïde">
                <a:extLst>
                  <a:ext uri="{FF2B5EF4-FFF2-40B4-BE49-F238E27FC236}">
                    <a16:creationId xmlns:a16="http://schemas.microsoft.com/office/drawing/2014/main" xmlns="" id="{7E7C1276-4DA7-44DE-B92E-9B398F296E3E}"/>
                  </a:ext>
                </a:extLst>
              </p:cNvPr>
              <p:cNvGrpSpPr/>
              <p:nvPr/>
            </p:nvGrpSpPr>
            <p:grpSpPr>
              <a:xfrm>
                <a:off x="4673129" y="1705913"/>
                <a:ext cx="3490642" cy="3446175"/>
                <a:chOff x="608737" y="1580962"/>
                <a:chExt cx="3490642" cy="3446175"/>
              </a:xfrm>
              <a:solidFill>
                <a:schemeClr val="accent1"/>
              </a:solidFill>
            </p:grpSpPr>
            <p:sp>
              <p:nvSpPr>
                <p:cNvPr id="47" name="î$ļïḓe">
                  <a:extLst>
                    <a:ext uri="{FF2B5EF4-FFF2-40B4-BE49-F238E27FC236}">
                      <a16:creationId xmlns:a16="http://schemas.microsoft.com/office/drawing/2014/main" xmlns="" id="{64C112FE-7C02-4C4C-82C9-E19FFBD86602}"/>
                    </a:ext>
                  </a:extLst>
                </p:cNvPr>
                <p:cNvSpPr/>
                <p:nvPr/>
              </p:nvSpPr>
              <p:spPr bwMode="auto">
                <a:xfrm>
                  <a:off x="2838746" y="2414714"/>
                  <a:ext cx="249014" cy="153410"/>
                </a:xfrm>
                <a:custGeom>
                  <a:avLst/>
                  <a:gdLst>
                    <a:gd name="T0" fmla="*/ 4 w 47"/>
                    <a:gd name="T1" fmla="*/ 19 h 29"/>
                    <a:gd name="T2" fmla="*/ 47 w 47"/>
                    <a:gd name="T3" fmla="*/ 29 h 29"/>
                    <a:gd name="T4" fmla="*/ 40 w 47"/>
                    <a:gd name="T5" fmla="*/ 7 h 29"/>
                    <a:gd name="T6" fmla="*/ 0 w 47"/>
                    <a:gd name="T7" fmla="*/ 0 h 29"/>
                    <a:gd name="T8" fmla="*/ 4 w 47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9">
                      <a:moveTo>
                        <a:pt x="4" y="19"/>
                      </a:moveTo>
                      <a:cubicBezTo>
                        <a:pt x="19" y="22"/>
                        <a:pt x="34" y="25"/>
                        <a:pt x="47" y="29"/>
                      </a:cubicBezTo>
                      <a:cubicBezTo>
                        <a:pt x="45" y="22"/>
                        <a:pt x="43" y="14"/>
                        <a:pt x="40" y="7"/>
                      </a:cubicBezTo>
                      <a:cubicBezTo>
                        <a:pt x="27" y="4"/>
                        <a:pt x="14" y="2"/>
                        <a:pt x="0" y="0"/>
                      </a:cubicBezTo>
                      <a:cubicBezTo>
                        <a:pt x="1" y="6"/>
                        <a:pt x="3" y="12"/>
                        <a:pt x="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ṩļïdé">
                  <a:extLst>
                    <a:ext uri="{FF2B5EF4-FFF2-40B4-BE49-F238E27FC236}">
                      <a16:creationId xmlns:a16="http://schemas.microsoft.com/office/drawing/2014/main" xmlns="" id="{34EB0E62-0391-4C3F-85A2-E8486097EEB2}"/>
                    </a:ext>
                  </a:extLst>
                </p:cNvPr>
                <p:cNvSpPr/>
                <p:nvPr/>
              </p:nvSpPr>
              <p:spPr bwMode="auto">
                <a:xfrm>
                  <a:off x="608737" y="2414714"/>
                  <a:ext cx="1260633" cy="1667504"/>
                </a:xfrm>
                <a:custGeom>
                  <a:avLst/>
                  <a:gdLst>
                    <a:gd name="T0" fmla="*/ 141 w 239"/>
                    <a:gd name="T1" fmla="*/ 296 h 316"/>
                    <a:gd name="T2" fmla="*/ 33 w 239"/>
                    <a:gd name="T3" fmla="*/ 172 h 316"/>
                    <a:gd name="T4" fmla="*/ 235 w 239"/>
                    <a:gd name="T5" fmla="*/ 19 h 316"/>
                    <a:gd name="T6" fmla="*/ 239 w 239"/>
                    <a:gd name="T7" fmla="*/ 0 h 316"/>
                    <a:gd name="T8" fmla="*/ 0 w 239"/>
                    <a:gd name="T9" fmla="*/ 172 h 316"/>
                    <a:gd name="T10" fmla="*/ 134 w 239"/>
                    <a:gd name="T11" fmla="*/ 316 h 316"/>
                    <a:gd name="T12" fmla="*/ 141 w 239"/>
                    <a:gd name="T13" fmla="*/ 29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316">
                      <a:moveTo>
                        <a:pt x="141" y="296"/>
                      </a:moveTo>
                      <a:cubicBezTo>
                        <a:pt x="75" y="267"/>
                        <a:pt x="33" y="222"/>
                        <a:pt x="33" y="172"/>
                      </a:cubicBezTo>
                      <a:cubicBezTo>
                        <a:pt x="33" y="101"/>
                        <a:pt x="117" y="41"/>
                        <a:pt x="235" y="19"/>
                      </a:cubicBezTo>
                      <a:cubicBezTo>
                        <a:pt x="236" y="12"/>
                        <a:pt x="238" y="6"/>
                        <a:pt x="239" y="0"/>
                      </a:cubicBezTo>
                      <a:cubicBezTo>
                        <a:pt x="101" y="21"/>
                        <a:pt x="0" y="90"/>
                        <a:pt x="0" y="172"/>
                      </a:cubicBezTo>
                      <a:cubicBezTo>
                        <a:pt x="0" y="231"/>
                        <a:pt x="52" y="284"/>
                        <a:pt x="134" y="316"/>
                      </a:cubicBezTo>
                      <a:cubicBezTo>
                        <a:pt x="136" y="310"/>
                        <a:pt x="138" y="303"/>
                        <a:pt x="141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lïḑé">
                  <a:extLst>
                    <a:ext uri="{FF2B5EF4-FFF2-40B4-BE49-F238E27FC236}">
                      <a16:creationId xmlns:a16="http://schemas.microsoft.com/office/drawing/2014/main" xmlns="" id="{10EF7412-C263-45E0-9392-ABDA62D404D3}"/>
                    </a:ext>
                  </a:extLst>
                </p:cNvPr>
                <p:cNvSpPr/>
                <p:nvPr/>
              </p:nvSpPr>
              <p:spPr bwMode="auto">
                <a:xfrm>
                  <a:off x="3203373" y="2494754"/>
                  <a:ext cx="896006" cy="1587464"/>
                </a:xfrm>
                <a:custGeom>
                  <a:avLst/>
                  <a:gdLst>
                    <a:gd name="T0" fmla="*/ 0 w 170"/>
                    <a:gd name="T1" fmla="*/ 0 h 301"/>
                    <a:gd name="T2" fmla="*/ 6 w 170"/>
                    <a:gd name="T3" fmla="*/ 23 h 301"/>
                    <a:gd name="T4" fmla="*/ 137 w 170"/>
                    <a:gd name="T5" fmla="*/ 157 h 301"/>
                    <a:gd name="T6" fmla="*/ 29 w 170"/>
                    <a:gd name="T7" fmla="*/ 281 h 301"/>
                    <a:gd name="T8" fmla="*/ 36 w 170"/>
                    <a:gd name="T9" fmla="*/ 301 h 301"/>
                    <a:gd name="T10" fmla="*/ 170 w 170"/>
                    <a:gd name="T11" fmla="*/ 157 h 301"/>
                    <a:gd name="T12" fmla="*/ 0 w 170"/>
                    <a:gd name="T13" fmla="*/ 0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" h="301">
                      <a:moveTo>
                        <a:pt x="0" y="0"/>
                      </a:moveTo>
                      <a:cubicBezTo>
                        <a:pt x="2" y="8"/>
                        <a:pt x="4" y="15"/>
                        <a:pt x="6" y="23"/>
                      </a:cubicBezTo>
                      <a:cubicBezTo>
                        <a:pt x="85" y="52"/>
                        <a:pt x="137" y="101"/>
                        <a:pt x="137" y="157"/>
                      </a:cubicBezTo>
                      <a:cubicBezTo>
                        <a:pt x="137" y="207"/>
                        <a:pt x="95" y="252"/>
                        <a:pt x="29" y="281"/>
                      </a:cubicBezTo>
                      <a:cubicBezTo>
                        <a:pt x="32" y="288"/>
                        <a:pt x="34" y="295"/>
                        <a:pt x="36" y="301"/>
                      </a:cubicBezTo>
                      <a:cubicBezTo>
                        <a:pt x="118" y="269"/>
                        <a:pt x="170" y="216"/>
                        <a:pt x="170" y="157"/>
                      </a:cubicBezTo>
                      <a:cubicBezTo>
                        <a:pt x="170" y="90"/>
                        <a:pt x="102" y="3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ṡḷiḑè">
                  <a:extLst>
                    <a:ext uri="{FF2B5EF4-FFF2-40B4-BE49-F238E27FC236}">
                      <a16:creationId xmlns:a16="http://schemas.microsoft.com/office/drawing/2014/main" xmlns="" id="{1620220D-137B-4691-BA8F-75E3AD8CB764}"/>
                    </a:ext>
                  </a:extLst>
                </p:cNvPr>
                <p:cNvSpPr/>
                <p:nvPr/>
              </p:nvSpPr>
              <p:spPr bwMode="auto">
                <a:xfrm>
                  <a:off x="1524753" y="1580962"/>
                  <a:ext cx="749265" cy="891559"/>
                </a:xfrm>
                <a:custGeom>
                  <a:avLst/>
                  <a:gdLst>
                    <a:gd name="T0" fmla="*/ 110 w 142"/>
                    <a:gd name="T1" fmla="*/ 45 h 169"/>
                    <a:gd name="T2" fmla="*/ 142 w 142"/>
                    <a:gd name="T3" fmla="*/ 0 h 169"/>
                    <a:gd name="T4" fmla="*/ 0 w 142"/>
                    <a:gd name="T5" fmla="*/ 169 h 169"/>
                    <a:gd name="T6" fmla="*/ 23 w 142"/>
                    <a:gd name="T7" fmla="*/ 163 h 169"/>
                    <a:gd name="T8" fmla="*/ 110 w 142"/>
                    <a:gd name="T9" fmla="*/ 45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69">
                      <a:moveTo>
                        <a:pt x="110" y="45"/>
                      </a:moveTo>
                      <a:cubicBezTo>
                        <a:pt x="122" y="24"/>
                        <a:pt x="133" y="10"/>
                        <a:pt x="142" y="0"/>
                      </a:cubicBezTo>
                      <a:cubicBezTo>
                        <a:pt x="81" y="9"/>
                        <a:pt x="28" y="75"/>
                        <a:pt x="0" y="169"/>
                      </a:cubicBezTo>
                      <a:cubicBezTo>
                        <a:pt x="8" y="167"/>
                        <a:pt x="15" y="165"/>
                        <a:pt x="23" y="163"/>
                      </a:cubicBezTo>
                      <a:cubicBezTo>
                        <a:pt x="44" y="107"/>
                        <a:pt x="74" y="65"/>
                        <a:pt x="110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şļide">
                  <a:extLst>
                    <a:ext uri="{FF2B5EF4-FFF2-40B4-BE49-F238E27FC236}">
                      <a16:creationId xmlns:a16="http://schemas.microsoft.com/office/drawing/2014/main" xmlns="" id="{C383F5B8-E0FA-48E1-AC78-4D2CFFE8D7D7}"/>
                    </a:ext>
                  </a:extLst>
                </p:cNvPr>
                <p:cNvSpPr/>
                <p:nvPr/>
              </p:nvSpPr>
              <p:spPr bwMode="auto">
                <a:xfrm>
                  <a:off x="1604793" y="4266755"/>
                  <a:ext cx="533601" cy="760382"/>
                </a:xfrm>
                <a:custGeom>
                  <a:avLst/>
                  <a:gdLst>
                    <a:gd name="T0" fmla="*/ 64 w 101"/>
                    <a:gd name="T1" fmla="*/ 82 h 144"/>
                    <a:gd name="T2" fmla="*/ 13 w 101"/>
                    <a:gd name="T3" fmla="*/ 0 h 144"/>
                    <a:gd name="T4" fmla="*/ 0 w 101"/>
                    <a:gd name="T5" fmla="*/ 23 h 144"/>
                    <a:gd name="T6" fmla="*/ 101 w 101"/>
                    <a:gd name="T7" fmla="*/ 144 h 144"/>
                    <a:gd name="T8" fmla="*/ 92 w 101"/>
                    <a:gd name="T9" fmla="*/ 123 h 144"/>
                    <a:gd name="T10" fmla="*/ 64 w 101"/>
                    <a:gd name="T11" fmla="*/ 8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64" y="82"/>
                      </a:moveTo>
                      <a:cubicBezTo>
                        <a:pt x="44" y="62"/>
                        <a:pt x="26" y="34"/>
                        <a:pt x="13" y="0"/>
                      </a:cubicBezTo>
                      <a:cubicBezTo>
                        <a:pt x="6" y="6"/>
                        <a:pt x="2" y="13"/>
                        <a:pt x="0" y="23"/>
                      </a:cubicBezTo>
                      <a:cubicBezTo>
                        <a:pt x="24" y="83"/>
                        <a:pt x="60" y="126"/>
                        <a:pt x="101" y="144"/>
                      </a:cubicBezTo>
                      <a:cubicBezTo>
                        <a:pt x="98" y="137"/>
                        <a:pt x="94" y="130"/>
                        <a:pt x="92" y="123"/>
                      </a:cubicBezTo>
                      <a:cubicBezTo>
                        <a:pt x="79" y="113"/>
                        <a:pt x="69" y="99"/>
                        <a:pt x="64" y="8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śḷíḋe">
                  <a:extLst>
                    <a:ext uri="{FF2B5EF4-FFF2-40B4-BE49-F238E27FC236}">
                      <a16:creationId xmlns:a16="http://schemas.microsoft.com/office/drawing/2014/main" xmlns="" id="{49873B52-6833-4732-98FB-6D1B4EEB8B57}"/>
                    </a:ext>
                  </a:extLst>
                </p:cNvPr>
                <p:cNvSpPr/>
                <p:nvPr/>
              </p:nvSpPr>
              <p:spPr bwMode="auto">
                <a:xfrm>
                  <a:off x="1404692" y="2590357"/>
                  <a:ext cx="195654" cy="1207273"/>
                </a:xfrm>
                <a:custGeom>
                  <a:avLst/>
                  <a:gdLst>
                    <a:gd name="T0" fmla="*/ 23 w 37"/>
                    <a:gd name="T1" fmla="*/ 208 h 229"/>
                    <a:gd name="T2" fmla="*/ 18 w 37"/>
                    <a:gd name="T3" fmla="*/ 139 h 229"/>
                    <a:gd name="T4" fmla="*/ 37 w 37"/>
                    <a:gd name="T5" fmla="*/ 0 h 229"/>
                    <a:gd name="T6" fmla="*/ 15 w 37"/>
                    <a:gd name="T7" fmla="*/ 7 h 229"/>
                    <a:gd name="T8" fmla="*/ 0 w 37"/>
                    <a:gd name="T9" fmla="*/ 139 h 229"/>
                    <a:gd name="T10" fmla="*/ 7 w 37"/>
                    <a:gd name="T11" fmla="*/ 229 h 229"/>
                    <a:gd name="T12" fmla="*/ 23 w 37"/>
                    <a:gd name="T13" fmla="*/ 208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229">
                      <a:moveTo>
                        <a:pt x="23" y="208"/>
                      </a:moveTo>
                      <a:cubicBezTo>
                        <a:pt x="20" y="186"/>
                        <a:pt x="18" y="163"/>
                        <a:pt x="18" y="139"/>
                      </a:cubicBezTo>
                      <a:cubicBezTo>
                        <a:pt x="18" y="89"/>
                        <a:pt x="25" y="41"/>
                        <a:pt x="37" y="0"/>
                      </a:cubicBezTo>
                      <a:cubicBezTo>
                        <a:pt x="30" y="2"/>
                        <a:pt x="22" y="4"/>
                        <a:pt x="15" y="7"/>
                      </a:cubicBezTo>
                      <a:cubicBezTo>
                        <a:pt x="6" y="48"/>
                        <a:pt x="0" y="92"/>
                        <a:pt x="0" y="139"/>
                      </a:cubicBezTo>
                      <a:cubicBezTo>
                        <a:pt x="0" y="170"/>
                        <a:pt x="3" y="200"/>
                        <a:pt x="7" y="229"/>
                      </a:cubicBezTo>
                      <a:cubicBezTo>
                        <a:pt x="12" y="222"/>
                        <a:pt x="17" y="214"/>
                        <a:pt x="23" y="20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iŝḻíḍe">
                  <a:extLst>
                    <a:ext uri="{FF2B5EF4-FFF2-40B4-BE49-F238E27FC236}">
                      <a16:creationId xmlns:a16="http://schemas.microsoft.com/office/drawing/2014/main" xmlns="" id="{1971BCB1-285D-4615-B2AC-BC44EC06E645}"/>
                    </a:ext>
                  </a:extLst>
                </p:cNvPr>
                <p:cNvSpPr/>
                <p:nvPr/>
              </p:nvSpPr>
              <p:spPr bwMode="auto">
                <a:xfrm>
                  <a:off x="2569722" y="4266755"/>
                  <a:ext cx="533601" cy="760382"/>
                </a:xfrm>
                <a:custGeom>
                  <a:avLst/>
                  <a:gdLst>
                    <a:gd name="T0" fmla="*/ 88 w 101"/>
                    <a:gd name="T1" fmla="*/ 0 h 144"/>
                    <a:gd name="T2" fmla="*/ 37 w 101"/>
                    <a:gd name="T3" fmla="*/ 82 h 144"/>
                    <a:gd name="T4" fmla="*/ 9 w 101"/>
                    <a:gd name="T5" fmla="*/ 123 h 144"/>
                    <a:gd name="T6" fmla="*/ 0 w 101"/>
                    <a:gd name="T7" fmla="*/ 144 h 144"/>
                    <a:gd name="T8" fmla="*/ 101 w 101"/>
                    <a:gd name="T9" fmla="*/ 23 h 144"/>
                    <a:gd name="T10" fmla="*/ 88 w 101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144">
                      <a:moveTo>
                        <a:pt x="88" y="0"/>
                      </a:moveTo>
                      <a:cubicBezTo>
                        <a:pt x="75" y="34"/>
                        <a:pt x="57" y="62"/>
                        <a:pt x="37" y="82"/>
                      </a:cubicBezTo>
                      <a:cubicBezTo>
                        <a:pt x="32" y="99"/>
                        <a:pt x="22" y="113"/>
                        <a:pt x="9" y="123"/>
                      </a:cubicBezTo>
                      <a:cubicBezTo>
                        <a:pt x="7" y="130"/>
                        <a:pt x="3" y="137"/>
                        <a:pt x="0" y="144"/>
                      </a:cubicBezTo>
                      <a:cubicBezTo>
                        <a:pt x="41" y="126"/>
                        <a:pt x="77" y="83"/>
                        <a:pt x="101" y="23"/>
                      </a:cubicBezTo>
                      <a:cubicBezTo>
                        <a:pt x="99" y="13"/>
                        <a:pt x="95" y="6"/>
                        <a:pt x="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îślîḑê">
                  <a:extLst>
                    <a:ext uri="{FF2B5EF4-FFF2-40B4-BE49-F238E27FC236}">
                      <a16:creationId xmlns:a16="http://schemas.microsoft.com/office/drawing/2014/main" xmlns="" id="{BE061722-6394-424B-9484-968023B243F9}"/>
                    </a:ext>
                  </a:extLst>
                </p:cNvPr>
                <p:cNvSpPr/>
                <p:nvPr/>
              </p:nvSpPr>
              <p:spPr bwMode="auto">
                <a:xfrm>
                  <a:off x="2434098" y="1580962"/>
                  <a:ext cx="869325" cy="2216669"/>
                </a:xfrm>
                <a:custGeom>
                  <a:avLst/>
                  <a:gdLst>
                    <a:gd name="T0" fmla="*/ 2 w 165"/>
                    <a:gd name="T1" fmla="*/ 2 h 420"/>
                    <a:gd name="T2" fmla="*/ 2 w 165"/>
                    <a:gd name="T3" fmla="*/ 2 h 420"/>
                    <a:gd name="T4" fmla="*/ 3 w 165"/>
                    <a:gd name="T5" fmla="*/ 4 h 420"/>
                    <a:gd name="T6" fmla="*/ 3 w 165"/>
                    <a:gd name="T7" fmla="*/ 4 h 420"/>
                    <a:gd name="T8" fmla="*/ 5 w 165"/>
                    <a:gd name="T9" fmla="*/ 6 h 420"/>
                    <a:gd name="T10" fmla="*/ 5 w 165"/>
                    <a:gd name="T11" fmla="*/ 6 h 420"/>
                    <a:gd name="T12" fmla="*/ 7 w 165"/>
                    <a:gd name="T13" fmla="*/ 8 h 420"/>
                    <a:gd name="T14" fmla="*/ 7 w 165"/>
                    <a:gd name="T15" fmla="*/ 8 h 420"/>
                    <a:gd name="T16" fmla="*/ 32 w 165"/>
                    <a:gd name="T17" fmla="*/ 45 h 420"/>
                    <a:gd name="T18" fmla="*/ 147 w 165"/>
                    <a:gd name="T19" fmla="*/ 330 h 420"/>
                    <a:gd name="T20" fmla="*/ 142 w 165"/>
                    <a:gd name="T21" fmla="*/ 399 h 420"/>
                    <a:gd name="T22" fmla="*/ 142 w 165"/>
                    <a:gd name="T23" fmla="*/ 399 h 420"/>
                    <a:gd name="T24" fmla="*/ 146 w 165"/>
                    <a:gd name="T25" fmla="*/ 404 h 420"/>
                    <a:gd name="T26" fmla="*/ 147 w 165"/>
                    <a:gd name="T27" fmla="*/ 404 h 420"/>
                    <a:gd name="T28" fmla="*/ 150 w 165"/>
                    <a:gd name="T29" fmla="*/ 409 h 420"/>
                    <a:gd name="T30" fmla="*/ 151 w 165"/>
                    <a:gd name="T31" fmla="*/ 409 h 420"/>
                    <a:gd name="T32" fmla="*/ 158 w 165"/>
                    <a:gd name="T33" fmla="*/ 420 h 420"/>
                    <a:gd name="T34" fmla="*/ 165 w 165"/>
                    <a:gd name="T35" fmla="*/ 330 h 420"/>
                    <a:gd name="T36" fmla="*/ 0 w 165"/>
                    <a:gd name="T37" fmla="*/ 0 h 420"/>
                    <a:gd name="T38" fmla="*/ 2 w 165"/>
                    <a:gd name="T39" fmla="*/ 2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5" h="420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6" y="7"/>
                        <a:pt x="6" y="7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14" y="17"/>
                        <a:pt x="23" y="29"/>
                        <a:pt x="32" y="45"/>
                      </a:cubicBezTo>
                      <a:cubicBezTo>
                        <a:pt x="98" y="82"/>
                        <a:pt x="147" y="196"/>
                        <a:pt x="147" y="330"/>
                      </a:cubicBezTo>
                      <a:cubicBezTo>
                        <a:pt x="147" y="354"/>
                        <a:pt x="145" y="377"/>
                        <a:pt x="142" y="399"/>
                      </a:cubicBezTo>
                      <a:cubicBezTo>
                        <a:pt x="142" y="399"/>
                        <a:pt x="142" y="399"/>
                        <a:pt x="142" y="399"/>
                      </a:cubicBezTo>
                      <a:cubicBezTo>
                        <a:pt x="144" y="400"/>
                        <a:pt x="145" y="402"/>
                        <a:pt x="146" y="404"/>
                      </a:cubicBezTo>
                      <a:cubicBezTo>
                        <a:pt x="147" y="404"/>
                        <a:pt x="147" y="404"/>
                        <a:pt x="147" y="404"/>
                      </a:cubicBezTo>
                      <a:cubicBezTo>
                        <a:pt x="148" y="406"/>
                        <a:pt x="149" y="407"/>
                        <a:pt x="150" y="409"/>
                      </a:cubicBezTo>
                      <a:cubicBezTo>
                        <a:pt x="150" y="409"/>
                        <a:pt x="150" y="409"/>
                        <a:pt x="151" y="409"/>
                      </a:cubicBezTo>
                      <a:cubicBezTo>
                        <a:pt x="153" y="413"/>
                        <a:pt x="156" y="416"/>
                        <a:pt x="158" y="420"/>
                      </a:cubicBezTo>
                      <a:cubicBezTo>
                        <a:pt x="162" y="391"/>
                        <a:pt x="165" y="361"/>
                        <a:pt x="165" y="330"/>
                      </a:cubicBezTo>
                      <a:cubicBezTo>
                        <a:pt x="165" y="156"/>
                        <a:pt x="92" y="14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3" name="iśļiḑè">
                <a:extLst>
                  <a:ext uri="{FF2B5EF4-FFF2-40B4-BE49-F238E27FC236}">
                    <a16:creationId xmlns:a16="http://schemas.microsoft.com/office/drawing/2014/main" xmlns="" id="{93F8D072-B49E-415B-9E46-31C2A552F7F9}"/>
                  </a:ext>
                </a:extLst>
              </p:cNvPr>
              <p:cNvGrpSpPr/>
              <p:nvPr/>
            </p:nvGrpSpPr>
            <p:grpSpPr>
              <a:xfrm>
                <a:off x="5590257" y="1928332"/>
                <a:ext cx="1656387" cy="3397261"/>
                <a:chOff x="5590257" y="1928332"/>
                <a:chExt cx="1656387" cy="3397261"/>
              </a:xfrm>
            </p:grpSpPr>
            <p:sp>
              <p:nvSpPr>
                <p:cNvPr id="34" name="í$ḻíḋè">
                  <a:extLst>
                    <a:ext uri="{FF2B5EF4-FFF2-40B4-BE49-F238E27FC236}">
                      <a16:creationId xmlns:a16="http://schemas.microsoft.com/office/drawing/2014/main" xmlns="" id="{BBB7D41A-44F1-4656-8707-A3CB196655EB}"/>
                    </a:ext>
                  </a:extLst>
                </p:cNvPr>
                <p:cNvSpPr/>
                <p:nvPr/>
              </p:nvSpPr>
              <p:spPr bwMode="auto">
                <a:xfrm>
                  <a:off x="6146091" y="4233934"/>
                  <a:ext cx="546941" cy="54916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íṥļiḍê">
                  <a:extLst>
                    <a:ext uri="{FF2B5EF4-FFF2-40B4-BE49-F238E27FC236}">
                      <a16:creationId xmlns:a16="http://schemas.microsoft.com/office/drawing/2014/main" xmlns="" id="{744B39AA-5F45-479D-8DD6-4CC7ACA0DBB0}"/>
                    </a:ext>
                  </a:extLst>
                </p:cNvPr>
                <p:cNvSpPr/>
                <p:nvPr/>
              </p:nvSpPr>
              <p:spPr bwMode="auto">
                <a:xfrm>
                  <a:off x="6197228" y="4291741"/>
                  <a:ext cx="444668" cy="62698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îṧlíḑê">
                  <a:extLst>
                    <a:ext uri="{FF2B5EF4-FFF2-40B4-BE49-F238E27FC236}">
                      <a16:creationId xmlns:a16="http://schemas.microsoft.com/office/drawing/2014/main" xmlns="" id="{616B67E0-AD68-4B71-AA9D-FF5AE22C70D1}"/>
                    </a:ext>
                  </a:extLst>
                </p:cNvPr>
                <p:cNvSpPr/>
                <p:nvPr/>
              </p:nvSpPr>
              <p:spPr bwMode="auto">
                <a:xfrm>
                  <a:off x="6255035" y="4345101"/>
                  <a:ext cx="326831" cy="711468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ïṩḷiďê">
                  <a:extLst>
                    <a:ext uri="{FF2B5EF4-FFF2-40B4-BE49-F238E27FC236}">
                      <a16:creationId xmlns:a16="http://schemas.microsoft.com/office/drawing/2014/main" xmlns="" id="{80464A37-08B5-4718-99AB-0FB5410A0D1B}"/>
                    </a:ext>
                  </a:extLst>
                </p:cNvPr>
                <p:cNvSpPr/>
                <p:nvPr/>
              </p:nvSpPr>
              <p:spPr bwMode="auto">
                <a:xfrm>
                  <a:off x="6308395" y="4396237"/>
                  <a:ext cx="222334" cy="79150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îṣ1îḑe">
                  <a:extLst>
                    <a:ext uri="{FF2B5EF4-FFF2-40B4-BE49-F238E27FC236}">
                      <a16:creationId xmlns:a16="http://schemas.microsoft.com/office/drawing/2014/main" xmlns="" id="{CDCDA43D-83AB-43DC-844D-A44A9DAEE887}"/>
                    </a:ext>
                  </a:extLst>
                </p:cNvPr>
                <p:cNvSpPr/>
                <p:nvPr/>
              </p:nvSpPr>
              <p:spPr bwMode="auto">
                <a:xfrm>
                  <a:off x="6366202" y="4454044"/>
                  <a:ext cx="106720" cy="87154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iŝľîḑê">
                  <a:extLst>
                    <a:ext uri="{FF2B5EF4-FFF2-40B4-BE49-F238E27FC236}">
                      <a16:creationId xmlns:a16="http://schemas.microsoft.com/office/drawing/2014/main" xmlns="" id="{1A9DD8A0-7062-4354-812F-C04067DA090D}"/>
                    </a:ext>
                  </a:extLst>
                </p:cNvPr>
                <p:cNvSpPr/>
                <p:nvPr/>
              </p:nvSpPr>
              <p:spPr bwMode="auto">
                <a:xfrm>
                  <a:off x="5590257" y="3304578"/>
                  <a:ext cx="1656387" cy="1018289"/>
                </a:xfrm>
                <a:custGeom>
                  <a:avLst/>
                  <a:gdLst>
                    <a:gd name="T0" fmla="*/ 157 w 314"/>
                    <a:gd name="T1" fmla="*/ 108 h 193"/>
                    <a:gd name="T2" fmla="*/ 310 w 314"/>
                    <a:gd name="T3" fmla="*/ 193 h 193"/>
                    <a:gd name="T4" fmla="*/ 314 w 314"/>
                    <a:gd name="T5" fmla="*/ 157 h 193"/>
                    <a:gd name="T6" fmla="*/ 157 w 314"/>
                    <a:gd name="T7" fmla="*/ 0 h 193"/>
                    <a:gd name="T8" fmla="*/ 0 w 314"/>
                    <a:gd name="T9" fmla="*/ 157 h 193"/>
                    <a:gd name="T10" fmla="*/ 4 w 314"/>
                    <a:gd name="T11" fmla="*/ 193 h 193"/>
                    <a:gd name="T12" fmla="*/ 157 w 314"/>
                    <a:gd name="T13" fmla="*/ 10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193">
                      <a:moveTo>
                        <a:pt x="157" y="108"/>
                      </a:moveTo>
                      <a:cubicBezTo>
                        <a:pt x="231" y="108"/>
                        <a:pt x="294" y="124"/>
                        <a:pt x="310" y="193"/>
                      </a:cubicBezTo>
                      <a:cubicBezTo>
                        <a:pt x="313" y="182"/>
                        <a:pt x="314" y="170"/>
                        <a:pt x="314" y="157"/>
                      </a:cubicBezTo>
                      <a:cubicBezTo>
                        <a:pt x="314" y="71"/>
                        <a:pt x="244" y="0"/>
                        <a:pt x="157" y="0"/>
                      </a:cubicBezTo>
                      <a:cubicBezTo>
                        <a:pt x="70" y="0"/>
                        <a:pt x="0" y="71"/>
                        <a:pt x="0" y="157"/>
                      </a:cubicBezTo>
                      <a:cubicBezTo>
                        <a:pt x="0" y="170"/>
                        <a:pt x="1" y="182"/>
                        <a:pt x="4" y="193"/>
                      </a:cubicBezTo>
                      <a:cubicBezTo>
                        <a:pt x="20" y="124"/>
                        <a:pt x="83" y="108"/>
                        <a:pt x="157" y="10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iš1îďé">
                  <a:extLst>
                    <a:ext uri="{FF2B5EF4-FFF2-40B4-BE49-F238E27FC236}">
                      <a16:creationId xmlns:a16="http://schemas.microsoft.com/office/drawing/2014/main" xmlns="" id="{72AC4040-B1B5-425B-A48A-E7474E3DC1E5}"/>
                    </a:ext>
                  </a:extLst>
                </p:cNvPr>
                <p:cNvSpPr/>
                <p:nvPr/>
              </p:nvSpPr>
              <p:spPr bwMode="auto">
                <a:xfrm>
                  <a:off x="5923757" y="1928332"/>
                  <a:ext cx="996056" cy="2236679"/>
                </a:xfrm>
                <a:custGeom>
                  <a:avLst/>
                  <a:gdLst>
                    <a:gd name="T0" fmla="*/ 155 w 189"/>
                    <a:gd name="T1" fmla="*/ 424 h 424"/>
                    <a:gd name="T2" fmla="*/ 177 w 189"/>
                    <a:gd name="T3" fmla="*/ 207 h 424"/>
                    <a:gd name="T4" fmla="*/ 94 w 189"/>
                    <a:gd name="T5" fmla="*/ 0 h 424"/>
                    <a:gd name="T6" fmla="*/ 94 w 189"/>
                    <a:gd name="T7" fmla="*/ 0 h 424"/>
                    <a:gd name="T8" fmla="*/ 94 w 189"/>
                    <a:gd name="T9" fmla="*/ 0 h 424"/>
                    <a:gd name="T10" fmla="*/ 94 w 189"/>
                    <a:gd name="T11" fmla="*/ 0 h 424"/>
                    <a:gd name="T12" fmla="*/ 94 w 189"/>
                    <a:gd name="T13" fmla="*/ 0 h 424"/>
                    <a:gd name="T14" fmla="*/ 11 w 189"/>
                    <a:gd name="T15" fmla="*/ 207 h 424"/>
                    <a:gd name="T16" fmla="*/ 33 w 189"/>
                    <a:gd name="T17" fmla="*/ 424 h 424"/>
                    <a:gd name="T18" fmla="*/ 94 w 189"/>
                    <a:gd name="T19" fmla="*/ 417 h 424"/>
                    <a:gd name="T20" fmla="*/ 155 w 189"/>
                    <a:gd name="T21" fmla="*/ 424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9" h="424">
                      <a:moveTo>
                        <a:pt x="155" y="424"/>
                      </a:moveTo>
                      <a:cubicBezTo>
                        <a:pt x="155" y="424"/>
                        <a:pt x="189" y="341"/>
                        <a:pt x="177" y="207"/>
                      </a:cubicBezTo>
                      <a:cubicBezTo>
                        <a:pt x="164" y="55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24" y="55"/>
                        <a:pt x="11" y="207"/>
                      </a:cubicBezTo>
                      <a:cubicBezTo>
                        <a:pt x="0" y="341"/>
                        <a:pt x="33" y="424"/>
                        <a:pt x="33" y="424"/>
                      </a:cubicBezTo>
                      <a:cubicBezTo>
                        <a:pt x="33" y="424"/>
                        <a:pt x="42" y="417"/>
                        <a:pt x="94" y="417"/>
                      </a:cubicBezTo>
                      <a:cubicBezTo>
                        <a:pt x="146" y="417"/>
                        <a:pt x="155" y="424"/>
                        <a:pt x="155" y="424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šliďé">
                  <a:extLst>
                    <a:ext uri="{FF2B5EF4-FFF2-40B4-BE49-F238E27FC236}">
                      <a16:creationId xmlns:a16="http://schemas.microsoft.com/office/drawing/2014/main" xmlns="" id="{1302E881-7547-4130-B116-95C84001E72F}"/>
                    </a:ext>
                  </a:extLst>
                </p:cNvPr>
                <p:cNvSpPr/>
                <p:nvPr/>
              </p:nvSpPr>
              <p:spPr bwMode="auto">
                <a:xfrm>
                  <a:off x="6372872" y="2988864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ïsḷíḓe">
                  <a:extLst>
                    <a:ext uri="{FF2B5EF4-FFF2-40B4-BE49-F238E27FC236}">
                      <a16:creationId xmlns:a16="http://schemas.microsoft.com/office/drawing/2014/main" xmlns="" id="{E9D2F30B-4716-4123-9EB0-5A11FFAA336C}"/>
                    </a:ext>
                  </a:extLst>
                </p:cNvPr>
                <p:cNvSpPr/>
                <p:nvPr/>
              </p:nvSpPr>
              <p:spPr bwMode="auto">
                <a:xfrm>
                  <a:off x="6372872" y="3177848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iśliḓé">
                  <a:extLst>
                    <a:ext uri="{FF2B5EF4-FFF2-40B4-BE49-F238E27FC236}">
                      <a16:creationId xmlns:a16="http://schemas.microsoft.com/office/drawing/2014/main" xmlns="" id="{77B1C84B-169B-4DF2-9DC0-1E5B4F31C3FE}"/>
                    </a:ext>
                  </a:extLst>
                </p:cNvPr>
                <p:cNvSpPr/>
                <p:nvPr/>
              </p:nvSpPr>
              <p:spPr bwMode="auto">
                <a:xfrm>
                  <a:off x="6372872" y="3369055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íşḻíďê">
                  <a:extLst>
                    <a:ext uri="{FF2B5EF4-FFF2-40B4-BE49-F238E27FC236}">
                      <a16:creationId xmlns:a16="http://schemas.microsoft.com/office/drawing/2014/main" xmlns="" id="{C2A86508-75D6-4875-BF44-C48CD874B111}"/>
                    </a:ext>
                  </a:extLst>
                </p:cNvPr>
                <p:cNvSpPr/>
                <p:nvPr/>
              </p:nvSpPr>
              <p:spPr bwMode="auto">
                <a:xfrm>
                  <a:off x="6372872" y="3558039"/>
                  <a:ext cx="93380" cy="88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íš1íḋé">
                  <a:extLst>
                    <a:ext uri="{FF2B5EF4-FFF2-40B4-BE49-F238E27FC236}">
                      <a16:creationId xmlns:a16="http://schemas.microsoft.com/office/drawing/2014/main" xmlns="" id="{816AEA05-2210-46D4-A099-4C3E94D87F10}"/>
                    </a:ext>
                  </a:extLst>
                </p:cNvPr>
                <p:cNvSpPr/>
                <p:nvPr/>
              </p:nvSpPr>
              <p:spPr bwMode="auto">
                <a:xfrm>
                  <a:off x="6372872" y="3747023"/>
                  <a:ext cx="93380" cy="9115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ṡļiďe">
                  <a:extLst>
                    <a:ext uri="{FF2B5EF4-FFF2-40B4-BE49-F238E27FC236}">
                      <a16:creationId xmlns:a16="http://schemas.microsoft.com/office/drawing/2014/main" xmlns="" id="{22E3197F-3A2A-43DE-86B9-0BDD10BB16D3}"/>
                    </a:ext>
                  </a:extLst>
                </p:cNvPr>
                <p:cNvSpPr/>
                <p:nvPr/>
              </p:nvSpPr>
              <p:spPr bwMode="auto">
                <a:xfrm>
                  <a:off x="6230578" y="2433030"/>
                  <a:ext cx="377968" cy="15341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í$1ïde">
              <a:extLst>
                <a:ext uri="{FF2B5EF4-FFF2-40B4-BE49-F238E27FC236}">
                  <a16:creationId xmlns:a16="http://schemas.microsoft.com/office/drawing/2014/main" xmlns="" id="{12281423-FF8B-406C-9BA1-C0FFC7D90C91}"/>
                </a:ext>
              </a:extLst>
            </p:cNvPr>
            <p:cNvGrpSpPr/>
            <p:nvPr/>
          </p:nvGrpSpPr>
          <p:grpSpPr>
            <a:xfrm>
              <a:off x="4774922" y="2363530"/>
              <a:ext cx="731520" cy="731520"/>
              <a:chOff x="4774922" y="2363530"/>
              <a:chExt cx="731520" cy="731520"/>
            </a:xfrm>
          </p:grpSpPr>
          <p:sp>
            <p:nvSpPr>
              <p:cNvPr id="30" name="îṩļíḓè">
                <a:extLst>
                  <a:ext uri="{FF2B5EF4-FFF2-40B4-BE49-F238E27FC236}">
                    <a16:creationId xmlns:a16="http://schemas.microsoft.com/office/drawing/2014/main" xmlns="" id="{59819E65-0004-4F41-8609-4BB0D25798D4}"/>
                  </a:ext>
                </a:extLst>
              </p:cNvPr>
              <p:cNvSpPr/>
              <p:nvPr/>
            </p:nvSpPr>
            <p:spPr>
              <a:xfrm>
                <a:off x="4774922" y="2363530"/>
                <a:ext cx="731520" cy="731520"/>
              </a:xfrm>
              <a:prstGeom prst="flowChartDocument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íṧḻíḑè">
                <a:extLst>
                  <a:ext uri="{FF2B5EF4-FFF2-40B4-BE49-F238E27FC236}">
                    <a16:creationId xmlns:a16="http://schemas.microsoft.com/office/drawing/2014/main" xmlns="" id="{3AEDA3FE-F46E-40CF-A55C-BD7A45353244}"/>
                  </a:ext>
                </a:extLst>
              </p:cNvPr>
              <p:cNvSpPr/>
              <p:nvPr/>
            </p:nvSpPr>
            <p:spPr bwMode="auto">
              <a:xfrm flipH="1">
                <a:off x="4923443" y="2553455"/>
                <a:ext cx="434478" cy="35167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grpSp>
          <p:nvGrpSpPr>
            <p:cNvPr id="8" name="iṣľíḍê">
              <a:extLst>
                <a:ext uri="{FF2B5EF4-FFF2-40B4-BE49-F238E27FC236}">
                  <a16:creationId xmlns:a16="http://schemas.microsoft.com/office/drawing/2014/main" xmlns="" id="{427C9098-DD4F-4579-A443-4F592A3593DA}"/>
                </a:ext>
              </a:extLst>
            </p:cNvPr>
            <p:cNvGrpSpPr/>
            <p:nvPr/>
          </p:nvGrpSpPr>
          <p:grpSpPr>
            <a:xfrm>
              <a:off x="5640518" y="2198851"/>
              <a:ext cx="2263594" cy="1111889"/>
              <a:chOff x="8429020" y="3161137"/>
              <a:chExt cx="3093055" cy="1111889"/>
            </a:xfrm>
          </p:grpSpPr>
          <p:sp>
            <p:nvSpPr>
              <p:cNvPr id="28" name="îS1íḋê">
                <a:extLst>
                  <a:ext uri="{FF2B5EF4-FFF2-40B4-BE49-F238E27FC236}">
                    <a16:creationId xmlns:a16="http://schemas.microsoft.com/office/drawing/2014/main" xmlns="" id="{09CADDC0-25F9-43B9-8DFA-ECB6488A8DE8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šḻíḓe">
                <a:extLst>
                  <a:ext uri="{FF2B5EF4-FFF2-40B4-BE49-F238E27FC236}">
                    <a16:creationId xmlns:a16="http://schemas.microsoft.com/office/drawing/2014/main" xmlns="" id="{37CA12E2-25E5-4C61-B133-CC8DC85D32CF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ṥļíḓe">
              <a:extLst>
                <a:ext uri="{FF2B5EF4-FFF2-40B4-BE49-F238E27FC236}">
                  <a16:creationId xmlns:a16="http://schemas.microsoft.com/office/drawing/2014/main" xmlns="" id="{BCD4A0EA-CDC1-49CB-BB02-9016B1959E8A}"/>
                </a:ext>
              </a:extLst>
            </p:cNvPr>
            <p:cNvGrpSpPr/>
            <p:nvPr/>
          </p:nvGrpSpPr>
          <p:grpSpPr>
            <a:xfrm>
              <a:off x="9255306" y="2198851"/>
              <a:ext cx="2263594" cy="1111889"/>
              <a:chOff x="8429020" y="3161137"/>
              <a:chExt cx="3093055" cy="1111889"/>
            </a:xfrm>
          </p:grpSpPr>
          <p:sp>
            <p:nvSpPr>
              <p:cNvPr id="26" name="íṩḷïḓè">
                <a:extLst>
                  <a:ext uri="{FF2B5EF4-FFF2-40B4-BE49-F238E27FC236}">
                    <a16:creationId xmlns:a16="http://schemas.microsoft.com/office/drawing/2014/main" xmlns="" id="{2047798C-8692-4E1F-9446-5AD730611C6D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šľiḍè">
                <a:extLst>
                  <a:ext uri="{FF2B5EF4-FFF2-40B4-BE49-F238E27FC236}">
                    <a16:creationId xmlns:a16="http://schemas.microsoft.com/office/drawing/2014/main" xmlns="" id="{446C40BA-38FA-4B46-95C0-61ADFA05E7F3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ṡḻîďé">
              <a:extLst>
                <a:ext uri="{FF2B5EF4-FFF2-40B4-BE49-F238E27FC236}">
                  <a16:creationId xmlns:a16="http://schemas.microsoft.com/office/drawing/2014/main" xmlns="" id="{ED91B085-FBE0-4BDF-A7A0-EA51A028B981}"/>
                </a:ext>
              </a:extLst>
            </p:cNvPr>
            <p:cNvGrpSpPr/>
            <p:nvPr/>
          </p:nvGrpSpPr>
          <p:grpSpPr>
            <a:xfrm>
              <a:off x="5640518" y="3898223"/>
              <a:ext cx="2263594" cy="1111889"/>
              <a:chOff x="8429020" y="3161137"/>
              <a:chExt cx="3093055" cy="1111889"/>
            </a:xfrm>
          </p:grpSpPr>
          <p:sp>
            <p:nvSpPr>
              <p:cNvPr id="24" name="išlíďe">
                <a:extLst>
                  <a:ext uri="{FF2B5EF4-FFF2-40B4-BE49-F238E27FC236}">
                    <a16:creationId xmlns:a16="http://schemas.microsoft.com/office/drawing/2014/main" xmlns="" id="{95EA81A2-C1FE-4FC5-84AA-2E7DCCE4F70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Slïḑè">
                <a:extLst>
                  <a:ext uri="{FF2B5EF4-FFF2-40B4-BE49-F238E27FC236}">
                    <a16:creationId xmlns:a16="http://schemas.microsoft.com/office/drawing/2014/main" xmlns="" id="{21C0DC96-1CBD-4657-8761-05E446154C3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ṩḷíḍê">
              <a:extLst>
                <a:ext uri="{FF2B5EF4-FFF2-40B4-BE49-F238E27FC236}">
                  <a16:creationId xmlns:a16="http://schemas.microsoft.com/office/drawing/2014/main" xmlns="" id="{B0728D61-6C8E-4F34-A2EE-7E7021A0829A}"/>
                </a:ext>
              </a:extLst>
            </p:cNvPr>
            <p:cNvGrpSpPr/>
            <p:nvPr/>
          </p:nvGrpSpPr>
          <p:grpSpPr>
            <a:xfrm>
              <a:off x="9255306" y="3898223"/>
              <a:ext cx="2263594" cy="1111889"/>
              <a:chOff x="8429020" y="3161137"/>
              <a:chExt cx="3093055" cy="1111889"/>
            </a:xfrm>
          </p:grpSpPr>
          <p:sp>
            <p:nvSpPr>
              <p:cNvPr id="22" name="îṡ1îḍê">
                <a:extLst>
                  <a:ext uri="{FF2B5EF4-FFF2-40B4-BE49-F238E27FC236}">
                    <a16:creationId xmlns:a16="http://schemas.microsoft.com/office/drawing/2014/main" xmlns="" id="{1B8F3940-78CD-4097-A556-A236355C0D89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$ḷîďe">
                <a:extLst>
                  <a:ext uri="{FF2B5EF4-FFF2-40B4-BE49-F238E27FC236}">
                    <a16:creationId xmlns:a16="http://schemas.microsoft.com/office/drawing/2014/main" xmlns="" id="{9F690B82-A857-4118-9E25-782BB62FCED9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ṥḻîḓé">
              <a:extLst>
                <a:ext uri="{FF2B5EF4-FFF2-40B4-BE49-F238E27FC236}">
                  <a16:creationId xmlns:a16="http://schemas.microsoft.com/office/drawing/2014/main" xmlns="" id="{3C7A0B16-164F-4174-91F1-095312AA2202}"/>
                </a:ext>
              </a:extLst>
            </p:cNvPr>
            <p:cNvGrpSpPr/>
            <p:nvPr/>
          </p:nvGrpSpPr>
          <p:grpSpPr>
            <a:xfrm>
              <a:off x="8389710" y="2363530"/>
              <a:ext cx="731520" cy="731520"/>
              <a:chOff x="8389710" y="2363530"/>
              <a:chExt cx="731520" cy="731520"/>
            </a:xfrm>
          </p:grpSpPr>
          <p:sp>
            <p:nvSpPr>
              <p:cNvPr id="20" name="îṩ1íďé">
                <a:extLst>
                  <a:ext uri="{FF2B5EF4-FFF2-40B4-BE49-F238E27FC236}">
                    <a16:creationId xmlns:a16="http://schemas.microsoft.com/office/drawing/2014/main" xmlns="" id="{91405FB7-7CA8-4202-B700-ED3D57195952}"/>
                  </a:ext>
                </a:extLst>
              </p:cNvPr>
              <p:cNvSpPr/>
              <p:nvPr/>
            </p:nvSpPr>
            <p:spPr>
              <a:xfrm>
                <a:off x="8389710" y="2363530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iṩļïḍè">
                <a:extLst>
                  <a:ext uri="{FF2B5EF4-FFF2-40B4-BE49-F238E27FC236}">
                    <a16:creationId xmlns:a16="http://schemas.microsoft.com/office/drawing/2014/main" xmlns="" id="{583D8154-5840-4244-BF18-1AA9DD8C766D}"/>
                  </a:ext>
                </a:extLst>
              </p:cNvPr>
              <p:cNvSpPr/>
              <p:nvPr/>
            </p:nvSpPr>
            <p:spPr bwMode="auto">
              <a:xfrm flipH="1">
                <a:off x="8572637" y="2553455"/>
                <a:ext cx="365666" cy="35167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13" name="íśľiḍe">
              <a:extLst>
                <a:ext uri="{FF2B5EF4-FFF2-40B4-BE49-F238E27FC236}">
                  <a16:creationId xmlns:a16="http://schemas.microsoft.com/office/drawing/2014/main" xmlns="" id="{E0BB1B32-D1C3-415B-8373-26951CF2212A}"/>
                </a:ext>
              </a:extLst>
            </p:cNvPr>
            <p:cNvGrpSpPr/>
            <p:nvPr/>
          </p:nvGrpSpPr>
          <p:grpSpPr>
            <a:xfrm>
              <a:off x="8389710" y="4062902"/>
              <a:ext cx="731520" cy="731520"/>
              <a:chOff x="8389710" y="4062902"/>
              <a:chExt cx="731520" cy="731520"/>
            </a:xfrm>
          </p:grpSpPr>
          <p:sp>
            <p:nvSpPr>
              <p:cNvPr id="18" name="îśḻïḑé">
                <a:extLst>
                  <a:ext uri="{FF2B5EF4-FFF2-40B4-BE49-F238E27FC236}">
                    <a16:creationId xmlns:a16="http://schemas.microsoft.com/office/drawing/2014/main" xmlns="" id="{D0402660-E4A4-40DC-B230-4B5E0898F0BA}"/>
                  </a:ext>
                </a:extLst>
              </p:cNvPr>
              <p:cNvSpPr/>
              <p:nvPr/>
            </p:nvSpPr>
            <p:spPr>
              <a:xfrm>
                <a:off x="8389710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ïṣḷîḍè">
                <a:extLst>
                  <a:ext uri="{FF2B5EF4-FFF2-40B4-BE49-F238E27FC236}">
                    <a16:creationId xmlns:a16="http://schemas.microsoft.com/office/drawing/2014/main" xmlns="" id="{B498A34C-D605-4CC6-B882-05F84EEEDC9D}"/>
                  </a:ext>
                </a:extLst>
              </p:cNvPr>
              <p:cNvSpPr/>
              <p:nvPr/>
            </p:nvSpPr>
            <p:spPr bwMode="auto">
              <a:xfrm flipH="1">
                <a:off x="8576770" y="4256749"/>
                <a:ext cx="357400" cy="34382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ïśľiḍè">
              <a:extLst>
                <a:ext uri="{FF2B5EF4-FFF2-40B4-BE49-F238E27FC236}">
                  <a16:creationId xmlns:a16="http://schemas.microsoft.com/office/drawing/2014/main" xmlns="" id="{7685367E-BB72-46E0-9D56-DB9DA404B8F7}"/>
                </a:ext>
              </a:extLst>
            </p:cNvPr>
            <p:cNvGrpSpPr/>
            <p:nvPr/>
          </p:nvGrpSpPr>
          <p:grpSpPr>
            <a:xfrm>
              <a:off x="4774922" y="4062902"/>
              <a:ext cx="731520" cy="731520"/>
              <a:chOff x="4774922" y="4062902"/>
              <a:chExt cx="731520" cy="731520"/>
            </a:xfrm>
          </p:grpSpPr>
          <p:sp>
            <p:nvSpPr>
              <p:cNvPr id="16" name="íšļíde">
                <a:extLst>
                  <a:ext uri="{FF2B5EF4-FFF2-40B4-BE49-F238E27FC236}">
                    <a16:creationId xmlns:a16="http://schemas.microsoft.com/office/drawing/2014/main" xmlns="" id="{0AE91A20-EC17-403F-AC86-F424BBD15930}"/>
                  </a:ext>
                </a:extLst>
              </p:cNvPr>
              <p:cNvSpPr/>
              <p:nvPr/>
            </p:nvSpPr>
            <p:spPr>
              <a:xfrm>
                <a:off x="4774922" y="4062902"/>
                <a:ext cx="731520" cy="731520"/>
              </a:xfrm>
              <a:prstGeom prst="flowChartDocumen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îṩḻiḓè">
                <a:extLst>
                  <a:ext uri="{FF2B5EF4-FFF2-40B4-BE49-F238E27FC236}">
                    <a16:creationId xmlns:a16="http://schemas.microsoft.com/office/drawing/2014/main" xmlns="" id="{15CFF35A-C9C8-4F1A-847D-FF05A82CE8D5}"/>
                  </a:ext>
                </a:extLst>
              </p:cNvPr>
              <p:cNvSpPr/>
              <p:nvPr/>
            </p:nvSpPr>
            <p:spPr bwMode="auto">
              <a:xfrm flipH="1">
                <a:off x="4958905" y="4247224"/>
                <a:ext cx="363554" cy="36287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2D304E4-57D2-4144-A92A-E51BED737AD2}"/>
                </a:ext>
              </a:extLst>
            </p:cNvPr>
            <p:cNvCxnSpPr/>
            <p:nvPr/>
          </p:nvCxnSpPr>
          <p:spPr>
            <a:xfrm>
              <a:off x="5734050" y="3604482"/>
              <a:ext cx="57848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597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17DAA2-B5B5-437F-A2E7-37E6BFF9B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CA6C7A0-AAEF-4B93-8391-544CB758F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814BB10-AFF9-4FC1-B8C2-B8B61A299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17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B472B52-1172-4834-B04A-85AA2D6091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îṥļîḍè">
              <a:extLst>
                <a:ext uri="{FF2B5EF4-FFF2-40B4-BE49-F238E27FC236}">
                  <a16:creationId xmlns:a16="http://schemas.microsoft.com/office/drawing/2014/main" xmlns="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îṩľiďe">
              <a:extLst>
                <a:ext uri="{FF2B5EF4-FFF2-40B4-BE49-F238E27FC236}">
                  <a16:creationId xmlns:a16="http://schemas.microsoft.com/office/drawing/2014/main" xmlns="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íŝľíḑé">
                <a:extLst>
                  <a:ext uri="{FF2B5EF4-FFF2-40B4-BE49-F238E27FC236}">
                    <a16:creationId xmlns:a16="http://schemas.microsoft.com/office/drawing/2014/main" xmlns="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iṧlîḓê">
                <a:extLst>
                  <a:ext uri="{FF2B5EF4-FFF2-40B4-BE49-F238E27FC236}">
                    <a16:creationId xmlns:a16="http://schemas.microsoft.com/office/drawing/2014/main" xmlns="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ḻïdè">
              <a:extLst>
                <a:ext uri="{FF2B5EF4-FFF2-40B4-BE49-F238E27FC236}">
                  <a16:creationId xmlns:a16="http://schemas.microsoft.com/office/drawing/2014/main" xmlns="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iṧḻidè">
                <a:extLst>
                  <a:ext uri="{FF2B5EF4-FFF2-40B4-BE49-F238E27FC236}">
                    <a16:creationId xmlns:a16="http://schemas.microsoft.com/office/drawing/2014/main" xmlns="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îṡ1ïďé">
                <a:extLst>
                  <a:ext uri="{FF2B5EF4-FFF2-40B4-BE49-F238E27FC236}">
                    <a16:creationId xmlns:a16="http://schemas.microsoft.com/office/drawing/2014/main" xmlns="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s1íďê">
                <a:extLst>
                  <a:ext uri="{FF2B5EF4-FFF2-40B4-BE49-F238E27FC236}">
                    <a16:creationId xmlns:a16="http://schemas.microsoft.com/office/drawing/2014/main" xmlns="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îṧḻíḍê">
              <a:extLst>
                <a:ext uri="{FF2B5EF4-FFF2-40B4-BE49-F238E27FC236}">
                  <a16:creationId xmlns:a16="http://schemas.microsoft.com/office/drawing/2014/main" xmlns="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iS1îḋê">
                <a:extLst>
                  <a:ext uri="{FF2B5EF4-FFF2-40B4-BE49-F238E27FC236}">
                    <a16:creationId xmlns:a16="http://schemas.microsoft.com/office/drawing/2014/main" xmlns="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işḷîďé">
                <a:extLst>
                  <a:ext uri="{FF2B5EF4-FFF2-40B4-BE49-F238E27FC236}">
                    <a16:creationId xmlns:a16="http://schemas.microsoft.com/office/drawing/2014/main" xmlns="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ï$ľîdé">
                <a:extLst>
                  <a:ext uri="{FF2B5EF4-FFF2-40B4-BE49-F238E27FC236}">
                    <a16:creationId xmlns:a16="http://schemas.microsoft.com/office/drawing/2014/main" xmlns="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41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06154" y="20288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D385CA-1272-4B01-A982-88D6CEC28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E9D27B-1810-4B27-9DE3-B5861D337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CD2006-518F-4399-9617-27316556A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10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20826A-776B-4211-B340-0AD3780FF7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370745"/>
            <a:ext cx="10847389" cy="4479161"/>
            <a:chOff x="673099" y="1370745"/>
            <a:chExt cx="10847389" cy="4479161"/>
          </a:xfrm>
        </p:grpSpPr>
        <p:grpSp>
          <p:nvGrpSpPr>
            <p:cNvPr id="6" name="ïśļídê">
              <a:extLst>
                <a:ext uri="{FF2B5EF4-FFF2-40B4-BE49-F238E27FC236}">
                  <a16:creationId xmlns:a16="http://schemas.microsoft.com/office/drawing/2014/main" xmlns="" id="{D3949D60-908D-4EA8-AF20-9261C5120FDF}"/>
                </a:ext>
              </a:extLst>
            </p:cNvPr>
            <p:cNvGrpSpPr/>
            <p:nvPr/>
          </p:nvGrpSpPr>
          <p:grpSpPr>
            <a:xfrm>
              <a:off x="7191128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40" name="îṥḷïḍè">
                <a:extLst>
                  <a:ext uri="{FF2B5EF4-FFF2-40B4-BE49-F238E27FC236}">
                    <a16:creationId xmlns:a16="http://schemas.microsoft.com/office/drawing/2014/main" xmlns="" id="{8FCECF8C-FA9C-4667-9A3D-CEB2B530988C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D3D6DFC5-57DF-44A1-93B0-744791DB1CE5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ís1îdè">
                  <a:extLst>
                    <a:ext uri="{FF2B5EF4-FFF2-40B4-BE49-F238E27FC236}">
                      <a16:creationId xmlns:a16="http://schemas.microsoft.com/office/drawing/2014/main" xmlns="" id="{BD71E236-1B2B-43A0-A3BD-1B58473FB65E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46" name="ïṩļïďe">
                    <a:extLst>
                      <a:ext uri="{FF2B5EF4-FFF2-40B4-BE49-F238E27FC236}">
                        <a16:creationId xmlns:a16="http://schemas.microsoft.com/office/drawing/2014/main" xmlns="" id="{8193A67D-EEE6-49EF-B015-1234BE04D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îşľíďé">
                    <a:extLst>
                      <a:ext uri="{FF2B5EF4-FFF2-40B4-BE49-F238E27FC236}">
                        <a16:creationId xmlns:a16="http://schemas.microsoft.com/office/drawing/2014/main" xmlns="" id="{3F37D73D-6B1B-4969-B876-A8EA24109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1" name="ï$ľïḍê">
                <a:extLst>
                  <a:ext uri="{FF2B5EF4-FFF2-40B4-BE49-F238E27FC236}">
                    <a16:creationId xmlns:a16="http://schemas.microsoft.com/office/drawing/2014/main" xmlns="" id="{02573B9A-35FD-4E4E-B4E1-358B530A526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42" name="iṧḻíḓè">
                  <a:extLst>
                    <a:ext uri="{FF2B5EF4-FFF2-40B4-BE49-F238E27FC236}">
                      <a16:creationId xmlns:a16="http://schemas.microsoft.com/office/drawing/2014/main" xmlns="" id="{78A98FEC-94BE-45D4-81F2-414254434F60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3" name="ísliḋé">
                  <a:extLst>
                    <a:ext uri="{FF2B5EF4-FFF2-40B4-BE49-F238E27FC236}">
                      <a16:creationId xmlns:a16="http://schemas.microsoft.com/office/drawing/2014/main" xmlns="" id="{7362C008-480D-4B1C-B8E7-ABA262DBBE93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7" name="ïṧ1iḑê">
              <a:extLst>
                <a:ext uri="{FF2B5EF4-FFF2-40B4-BE49-F238E27FC236}">
                  <a16:creationId xmlns:a16="http://schemas.microsoft.com/office/drawing/2014/main" xmlns="" id="{EAE1B2D7-B119-4EB1-B54E-FCFEEA187F65}"/>
                </a:ext>
              </a:extLst>
            </p:cNvPr>
            <p:cNvGrpSpPr/>
            <p:nvPr/>
          </p:nvGrpSpPr>
          <p:grpSpPr>
            <a:xfrm>
              <a:off x="1729607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32" name="îsľïdê">
                <a:extLst>
                  <a:ext uri="{FF2B5EF4-FFF2-40B4-BE49-F238E27FC236}">
                    <a16:creationId xmlns:a16="http://schemas.microsoft.com/office/drawing/2014/main" xmlns="" id="{26715B51-8B83-4D8C-82CF-927A26117047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598F1D57-A8C0-46D3-BE55-5E939C1D395D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ïš1íḍè">
                  <a:extLst>
                    <a:ext uri="{FF2B5EF4-FFF2-40B4-BE49-F238E27FC236}">
                      <a16:creationId xmlns:a16="http://schemas.microsoft.com/office/drawing/2014/main" xmlns="" id="{BB622716-A6D8-480B-90C8-88BF054F7822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38" name="iṡḻíde">
                    <a:extLst>
                      <a:ext uri="{FF2B5EF4-FFF2-40B4-BE49-F238E27FC236}">
                        <a16:creationId xmlns:a16="http://schemas.microsoft.com/office/drawing/2014/main" xmlns="" id="{5FDB5052-CAA8-4FCD-A4D5-B2EC269EA2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9" name="îṡḻîḓé">
                    <a:extLst>
                      <a:ext uri="{FF2B5EF4-FFF2-40B4-BE49-F238E27FC236}">
                        <a16:creationId xmlns:a16="http://schemas.microsoft.com/office/drawing/2014/main" xmlns="" id="{FCD11136-08F9-48BD-9827-83C2420F43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íŝlïḋe">
                <a:extLst>
                  <a:ext uri="{FF2B5EF4-FFF2-40B4-BE49-F238E27FC236}">
                    <a16:creationId xmlns:a16="http://schemas.microsoft.com/office/drawing/2014/main" xmlns="" id="{D895D1C2-3A2A-4347-8D5C-D3B1FF2CDD5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34" name="iṣļíḍê">
                  <a:extLst>
                    <a:ext uri="{FF2B5EF4-FFF2-40B4-BE49-F238E27FC236}">
                      <a16:creationId xmlns:a16="http://schemas.microsoft.com/office/drawing/2014/main" xmlns="" id="{D78AC822-4DD8-4F01-B63E-7A6FA431B9EB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5" name="îšḷiḑè">
                  <a:extLst>
                    <a:ext uri="{FF2B5EF4-FFF2-40B4-BE49-F238E27FC236}">
                      <a16:creationId xmlns:a16="http://schemas.microsoft.com/office/drawing/2014/main" xmlns="" id="{BD346D62-D7C9-499A-96EB-D46A3DDE26E7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8" name="iŝliḑe">
              <a:extLst>
                <a:ext uri="{FF2B5EF4-FFF2-40B4-BE49-F238E27FC236}">
                  <a16:creationId xmlns:a16="http://schemas.microsoft.com/office/drawing/2014/main" xmlns="" id="{C0F8B852-6FDA-4FE6-92AE-0C1ABC96C33F}"/>
                </a:ext>
              </a:extLst>
            </p:cNvPr>
            <p:cNvGrpSpPr/>
            <p:nvPr/>
          </p:nvGrpSpPr>
          <p:grpSpPr>
            <a:xfrm>
              <a:off x="71082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1AFF58B-608C-4ED4-9C1B-15778B548338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íSḻîḍè">
                <a:extLst>
                  <a:ext uri="{FF2B5EF4-FFF2-40B4-BE49-F238E27FC236}">
                    <a16:creationId xmlns:a16="http://schemas.microsoft.com/office/drawing/2014/main" xmlns="" id="{52CD4243-24B1-4F1A-BC7D-E0F8E3F92F1E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30" name="íś1ídè">
                  <a:extLst>
                    <a:ext uri="{FF2B5EF4-FFF2-40B4-BE49-F238E27FC236}">
                      <a16:creationId xmlns:a16="http://schemas.microsoft.com/office/drawing/2014/main" xmlns="" id="{1982B3E2-9FB8-4178-AF62-256B79FDB0B3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îṧliďè">
                  <a:extLst>
                    <a:ext uri="{FF2B5EF4-FFF2-40B4-BE49-F238E27FC236}">
                      <a16:creationId xmlns:a16="http://schemas.microsoft.com/office/drawing/2014/main" xmlns="" id="{23B63118-7E9C-4AB1-89D6-75384ADF9284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ṣ1ïḋè">
              <a:extLst>
                <a:ext uri="{FF2B5EF4-FFF2-40B4-BE49-F238E27FC236}">
                  <a16:creationId xmlns:a16="http://schemas.microsoft.com/office/drawing/2014/main" xmlns="" id="{5D1FA96C-63EF-42FF-AEF5-572C7676E2A8}"/>
                </a:ext>
              </a:extLst>
            </p:cNvPr>
            <p:cNvGrpSpPr/>
            <p:nvPr/>
          </p:nvGrpSpPr>
          <p:grpSpPr>
            <a:xfrm>
              <a:off x="78238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6" name="íṡḷíḓè">
                <a:extLst>
                  <a:ext uri="{FF2B5EF4-FFF2-40B4-BE49-F238E27FC236}">
                    <a16:creationId xmlns:a16="http://schemas.microsoft.com/office/drawing/2014/main" xmlns="" id="{BE2A136C-FB75-415B-8DE3-449035FD5173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ïṩ1íḋe">
                <a:extLst>
                  <a:ext uri="{FF2B5EF4-FFF2-40B4-BE49-F238E27FC236}">
                    <a16:creationId xmlns:a16="http://schemas.microsoft.com/office/drawing/2014/main" xmlns="" id="{790679CC-2AAD-40FC-B06C-AC2A606CDD70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0" name="ïṥ1iḑe">
              <a:extLst>
                <a:ext uri="{FF2B5EF4-FFF2-40B4-BE49-F238E27FC236}">
                  <a16:creationId xmlns:a16="http://schemas.microsoft.com/office/drawing/2014/main" xmlns="" id="{D2833A97-B582-4104-A787-90A48714B8FE}"/>
                </a:ext>
              </a:extLst>
            </p:cNvPr>
            <p:cNvGrpSpPr/>
            <p:nvPr/>
          </p:nvGrpSpPr>
          <p:grpSpPr>
            <a:xfrm>
              <a:off x="16853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08CF5A1-C940-4C69-AF63-29B739158DA4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iṥḻiḍé">
                <a:extLst>
                  <a:ext uri="{FF2B5EF4-FFF2-40B4-BE49-F238E27FC236}">
                    <a16:creationId xmlns:a16="http://schemas.microsoft.com/office/drawing/2014/main" xmlns="" id="{F3C7E7E0-2621-4BA5-94B9-5C0B87112AED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24" name="ïsḷíḍè">
                  <a:extLst>
                    <a:ext uri="{FF2B5EF4-FFF2-40B4-BE49-F238E27FC236}">
                      <a16:creationId xmlns:a16="http://schemas.microsoft.com/office/drawing/2014/main" xmlns="" id="{0995A802-FF17-4D77-8018-B847B03F5450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ïšḷîďê">
                  <a:extLst>
                    <a:ext uri="{FF2B5EF4-FFF2-40B4-BE49-F238E27FC236}">
                      <a16:creationId xmlns:a16="http://schemas.microsoft.com/office/drawing/2014/main" xmlns="" id="{E12FF55C-D368-44E9-B31B-FCED53E4BDA9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îSľïďê">
              <a:extLst>
                <a:ext uri="{FF2B5EF4-FFF2-40B4-BE49-F238E27FC236}">
                  <a16:creationId xmlns:a16="http://schemas.microsoft.com/office/drawing/2014/main" xmlns="" id="{03C8E7B9-9E36-4630-8D00-7EDF400819B9}"/>
                </a:ext>
              </a:extLst>
            </p:cNvPr>
            <p:cNvGrpSpPr/>
            <p:nvPr/>
          </p:nvGrpSpPr>
          <p:grpSpPr>
            <a:xfrm>
              <a:off x="24009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0" name="i$lîdê">
                <a:extLst>
                  <a:ext uri="{FF2B5EF4-FFF2-40B4-BE49-F238E27FC236}">
                    <a16:creationId xmlns:a16="http://schemas.microsoft.com/office/drawing/2014/main" xmlns="" id="{D1BE3D0A-F1AF-42D9-A8F3-01F5409B82F2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íSḷiďê">
                <a:extLst>
                  <a:ext uri="{FF2B5EF4-FFF2-40B4-BE49-F238E27FC236}">
                    <a16:creationId xmlns:a16="http://schemas.microsoft.com/office/drawing/2014/main" xmlns="" id="{6D51E086-0432-4F08-903B-2E241BD095ED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355B734-DE8C-4BD0-91E8-C05CD4B65948}"/>
                </a:ext>
              </a:extLst>
            </p:cNvPr>
            <p:cNvCxnSpPr/>
            <p:nvPr/>
          </p:nvCxnSpPr>
          <p:spPr>
            <a:xfrm>
              <a:off x="673099" y="3598793"/>
              <a:ext cx="108458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íḍe">
              <a:extLst>
                <a:ext uri="{FF2B5EF4-FFF2-40B4-BE49-F238E27FC236}">
                  <a16:creationId xmlns:a16="http://schemas.microsoft.com/office/drawing/2014/main" xmlns="" id="{F3E02D63-8A87-48C2-880D-99F81AFD5460}"/>
                </a:ext>
              </a:extLst>
            </p:cNvPr>
            <p:cNvSpPr/>
            <p:nvPr/>
          </p:nvSpPr>
          <p:spPr bwMode="auto">
            <a:xfrm>
              <a:off x="6096794" y="3065448"/>
              <a:ext cx="2705929" cy="532605"/>
            </a:xfrm>
            <a:custGeom>
              <a:avLst/>
              <a:gdLst>
                <a:gd name="T0" fmla="*/ 428 w 468"/>
                <a:gd name="T1" fmla="*/ 30 h 92"/>
                <a:gd name="T2" fmla="*/ 277 w 468"/>
                <a:gd name="T3" fmla="*/ 30 h 92"/>
                <a:gd name="T4" fmla="*/ 263 w 468"/>
                <a:gd name="T5" fmla="*/ 24 h 92"/>
                <a:gd name="T6" fmla="*/ 248 w 468"/>
                <a:gd name="T7" fmla="*/ 8 h 92"/>
                <a:gd name="T8" fmla="*/ 220 w 468"/>
                <a:gd name="T9" fmla="*/ 8 h 92"/>
                <a:gd name="T10" fmla="*/ 205 w 468"/>
                <a:gd name="T11" fmla="*/ 24 h 92"/>
                <a:gd name="T12" fmla="*/ 191 w 468"/>
                <a:gd name="T13" fmla="*/ 30 h 92"/>
                <a:gd name="T14" fmla="*/ 40 w 468"/>
                <a:gd name="T15" fmla="*/ 30 h 92"/>
                <a:gd name="T16" fmla="*/ 0 w 468"/>
                <a:gd name="T17" fmla="*/ 70 h 92"/>
                <a:gd name="T18" fmla="*/ 0 w 468"/>
                <a:gd name="T19" fmla="*/ 92 h 92"/>
                <a:gd name="T20" fmla="*/ 468 w 468"/>
                <a:gd name="T21" fmla="*/ 92 h 92"/>
                <a:gd name="T22" fmla="*/ 468 w 468"/>
                <a:gd name="T23" fmla="*/ 70 h 92"/>
                <a:gd name="T24" fmla="*/ 428 w 468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1" y="30"/>
                    <a:pt x="266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0" y="0"/>
                    <a:pt x="228" y="0"/>
                    <a:pt x="220" y="8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2" y="27"/>
                    <a:pt x="197" y="30"/>
                    <a:pt x="19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70"/>
                    <a:pt x="468" y="70"/>
                    <a:pt x="468" y="70"/>
                  </a:cubicBezTo>
                  <a:cubicBezTo>
                    <a:pt x="468" y="48"/>
                    <a:pt x="450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4" name="í$1ïḓe">
              <a:extLst>
                <a:ext uri="{FF2B5EF4-FFF2-40B4-BE49-F238E27FC236}">
                  <a16:creationId xmlns:a16="http://schemas.microsoft.com/office/drawing/2014/main" xmlns="" id="{9C10198C-3C59-453A-8806-338C5DA1D2CB}"/>
                </a:ext>
              </a:extLst>
            </p:cNvPr>
            <p:cNvSpPr/>
            <p:nvPr/>
          </p:nvSpPr>
          <p:spPr bwMode="auto">
            <a:xfrm>
              <a:off x="3386427" y="3598053"/>
              <a:ext cx="271036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9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9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9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9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îślïḋê">
              <a:extLst>
                <a:ext uri="{FF2B5EF4-FFF2-40B4-BE49-F238E27FC236}">
                  <a16:creationId xmlns:a16="http://schemas.microsoft.com/office/drawing/2014/main" xmlns="" id="{053D035A-A029-4B26-B583-E843256DBAE2}"/>
                </a:ext>
              </a:extLst>
            </p:cNvPr>
            <p:cNvSpPr/>
            <p:nvPr/>
          </p:nvSpPr>
          <p:spPr bwMode="auto">
            <a:xfrm>
              <a:off x="8808641" y="3598053"/>
              <a:ext cx="271184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8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8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8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8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îŝļïḋé">
              <a:extLst>
                <a:ext uri="{FF2B5EF4-FFF2-40B4-BE49-F238E27FC236}">
                  <a16:creationId xmlns:a16="http://schemas.microsoft.com/office/drawing/2014/main" xmlns="" id="{4A2BF356-B702-421C-91E5-A4312A210DD0}"/>
                </a:ext>
              </a:extLst>
            </p:cNvPr>
            <p:cNvSpPr/>
            <p:nvPr/>
          </p:nvSpPr>
          <p:spPr bwMode="auto">
            <a:xfrm>
              <a:off x="6020595" y="3530600"/>
              <a:ext cx="153988" cy="153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7" name="isliďe">
              <a:extLst>
                <a:ext uri="{FF2B5EF4-FFF2-40B4-BE49-F238E27FC236}">
                  <a16:creationId xmlns:a16="http://schemas.microsoft.com/office/drawing/2014/main" xmlns="" id="{7B4F3C14-3776-46D3-A7B3-AEA621AACC6D}"/>
                </a:ext>
              </a:extLst>
            </p:cNvPr>
            <p:cNvSpPr/>
            <p:nvPr/>
          </p:nvSpPr>
          <p:spPr bwMode="auto">
            <a:xfrm>
              <a:off x="8727319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8" name="íŝ1îḋe">
              <a:extLst>
                <a:ext uri="{FF2B5EF4-FFF2-40B4-BE49-F238E27FC236}">
                  <a16:creationId xmlns:a16="http://schemas.microsoft.com/office/drawing/2014/main" xmlns="" id="{77BE3DCA-B5C1-4609-B100-844C0EE7ED3D}"/>
                </a:ext>
              </a:extLst>
            </p:cNvPr>
            <p:cNvSpPr/>
            <p:nvPr/>
          </p:nvSpPr>
          <p:spPr bwMode="auto">
            <a:xfrm>
              <a:off x="673100" y="3065448"/>
              <a:ext cx="2711847" cy="532605"/>
            </a:xfrm>
            <a:custGeom>
              <a:avLst/>
              <a:gdLst>
                <a:gd name="T0" fmla="*/ 428 w 469"/>
                <a:gd name="T1" fmla="*/ 30 h 92"/>
                <a:gd name="T2" fmla="*/ 277 w 469"/>
                <a:gd name="T3" fmla="*/ 30 h 92"/>
                <a:gd name="T4" fmla="*/ 263 w 469"/>
                <a:gd name="T5" fmla="*/ 24 h 92"/>
                <a:gd name="T6" fmla="*/ 248 w 469"/>
                <a:gd name="T7" fmla="*/ 8 h 92"/>
                <a:gd name="T8" fmla="*/ 220 w 469"/>
                <a:gd name="T9" fmla="*/ 8 h 92"/>
                <a:gd name="T10" fmla="*/ 206 w 469"/>
                <a:gd name="T11" fmla="*/ 24 h 92"/>
                <a:gd name="T12" fmla="*/ 192 w 469"/>
                <a:gd name="T13" fmla="*/ 30 h 92"/>
                <a:gd name="T14" fmla="*/ 41 w 469"/>
                <a:gd name="T15" fmla="*/ 30 h 92"/>
                <a:gd name="T16" fmla="*/ 0 w 469"/>
                <a:gd name="T17" fmla="*/ 70 h 92"/>
                <a:gd name="T18" fmla="*/ 0 w 469"/>
                <a:gd name="T19" fmla="*/ 92 h 92"/>
                <a:gd name="T20" fmla="*/ 469 w 469"/>
                <a:gd name="T21" fmla="*/ 92 h 92"/>
                <a:gd name="T22" fmla="*/ 469 w 469"/>
                <a:gd name="T23" fmla="*/ 70 h 92"/>
                <a:gd name="T24" fmla="*/ 428 w 469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2" y="30"/>
                    <a:pt x="267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1" y="0"/>
                    <a:pt x="228" y="0"/>
                    <a:pt x="220" y="8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2" y="27"/>
                    <a:pt x="197" y="30"/>
                    <a:pt x="19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9" y="92"/>
                    <a:pt x="469" y="92"/>
                    <a:pt x="469" y="92"/>
                  </a:cubicBezTo>
                  <a:cubicBezTo>
                    <a:pt x="469" y="70"/>
                    <a:pt x="469" y="70"/>
                    <a:pt x="469" y="70"/>
                  </a:cubicBezTo>
                  <a:cubicBezTo>
                    <a:pt x="469" y="48"/>
                    <a:pt x="451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íṩľîḋé">
              <a:extLst>
                <a:ext uri="{FF2B5EF4-FFF2-40B4-BE49-F238E27FC236}">
                  <a16:creationId xmlns:a16="http://schemas.microsoft.com/office/drawing/2014/main" xmlns="" id="{B11A415B-456C-4880-B92C-A31B104426D7}"/>
                </a:ext>
              </a:extLst>
            </p:cNvPr>
            <p:cNvSpPr/>
            <p:nvPr/>
          </p:nvSpPr>
          <p:spPr bwMode="auto">
            <a:xfrm>
              <a:off x="3313871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64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2EBD86-C758-473B-8B7B-B2C73A1D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2344A1-78EA-472C-9A8F-263C258A3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4A23F8-644B-49AE-96D5-4690F9F4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64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FF8498-8108-4626-BEEF-9CC0A10FD9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îṩľíḑe">
              <a:extLst>
                <a:ext uri="{FF2B5EF4-FFF2-40B4-BE49-F238E27FC236}">
                  <a16:creationId xmlns:a16="http://schemas.microsoft.com/office/drawing/2014/main" xmlns="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ïṩļïḑé">
              <a:extLst>
                <a:ext uri="{FF2B5EF4-FFF2-40B4-BE49-F238E27FC236}">
                  <a16:creationId xmlns:a16="http://schemas.microsoft.com/office/drawing/2014/main" xmlns="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iṩļidê">
              <a:extLst>
                <a:ext uri="{FF2B5EF4-FFF2-40B4-BE49-F238E27FC236}">
                  <a16:creationId xmlns:a16="http://schemas.microsoft.com/office/drawing/2014/main" xmlns="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9" name="iş1iďe">
              <a:extLst>
                <a:ext uri="{FF2B5EF4-FFF2-40B4-BE49-F238E27FC236}">
                  <a16:creationId xmlns:a16="http://schemas.microsoft.com/office/drawing/2014/main" xmlns="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i$ļiďè">
              <a:extLst>
                <a:ext uri="{FF2B5EF4-FFF2-40B4-BE49-F238E27FC236}">
                  <a16:creationId xmlns:a16="http://schemas.microsoft.com/office/drawing/2014/main" xmlns="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ïSļiḍé">
              <a:extLst>
                <a:ext uri="{FF2B5EF4-FFF2-40B4-BE49-F238E27FC236}">
                  <a16:creationId xmlns:a16="http://schemas.microsoft.com/office/drawing/2014/main" xmlns="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ïṡḻiḋe">
              <a:extLst>
                <a:ext uri="{FF2B5EF4-FFF2-40B4-BE49-F238E27FC236}">
                  <a16:creationId xmlns:a16="http://schemas.microsoft.com/office/drawing/2014/main" xmlns="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îṡ1iďe">
              <a:extLst>
                <a:ext uri="{FF2B5EF4-FFF2-40B4-BE49-F238E27FC236}">
                  <a16:creationId xmlns:a16="http://schemas.microsoft.com/office/drawing/2014/main" xmlns="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iṣ1îḓê">
              <a:extLst>
                <a:ext uri="{FF2B5EF4-FFF2-40B4-BE49-F238E27FC236}">
                  <a16:creationId xmlns:a16="http://schemas.microsoft.com/office/drawing/2014/main" xmlns="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îṩļíḋè">
              <a:extLst>
                <a:ext uri="{FF2B5EF4-FFF2-40B4-BE49-F238E27FC236}">
                  <a16:creationId xmlns:a16="http://schemas.microsoft.com/office/drawing/2014/main" xmlns="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íṧļídè">
              <a:extLst>
                <a:ext uri="{FF2B5EF4-FFF2-40B4-BE49-F238E27FC236}">
                  <a16:creationId xmlns:a16="http://schemas.microsoft.com/office/drawing/2014/main" xmlns="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is1ïḋé">
              <a:extLst>
                <a:ext uri="{FF2B5EF4-FFF2-40B4-BE49-F238E27FC236}">
                  <a16:creationId xmlns:a16="http://schemas.microsoft.com/office/drawing/2014/main" xmlns="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ïsḷïḍé">
              <a:extLst>
                <a:ext uri="{FF2B5EF4-FFF2-40B4-BE49-F238E27FC236}">
                  <a16:creationId xmlns:a16="http://schemas.microsoft.com/office/drawing/2014/main" xmlns="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işlîdè">
              <a:extLst>
                <a:ext uri="{FF2B5EF4-FFF2-40B4-BE49-F238E27FC236}">
                  <a16:creationId xmlns:a16="http://schemas.microsoft.com/office/drawing/2014/main" xmlns="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Slîḍê">
              <a:extLst>
                <a:ext uri="{FF2B5EF4-FFF2-40B4-BE49-F238E27FC236}">
                  <a16:creationId xmlns:a16="http://schemas.microsoft.com/office/drawing/2014/main" xmlns="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iṩ1îḑè">
              <a:extLst>
                <a:ext uri="{FF2B5EF4-FFF2-40B4-BE49-F238E27FC236}">
                  <a16:creationId xmlns:a16="http://schemas.microsoft.com/office/drawing/2014/main" xmlns="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şḷíḓê">
              <a:extLst>
                <a:ext uri="{FF2B5EF4-FFF2-40B4-BE49-F238E27FC236}">
                  <a16:creationId xmlns:a16="http://schemas.microsoft.com/office/drawing/2014/main" xmlns="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îṡlîdê">
                <a:extLst>
                  <a:ext uri="{FF2B5EF4-FFF2-40B4-BE49-F238E27FC236}">
                    <a16:creationId xmlns:a16="http://schemas.microsoft.com/office/drawing/2014/main" xmlns="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ïṡlíďé">
                <a:extLst>
                  <a:ext uri="{FF2B5EF4-FFF2-40B4-BE49-F238E27FC236}">
                    <a16:creationId xmlns:a16="http://schemas.microsoft.com/office/drawing/2014/main" xmlns="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išľïḓé">
              <a:extLst>
                <a:ext uri="{FF2B5EF4-FFF2-40B4-BE49-F238E27FC236}">
                  <a16:creationId xmlns:a16="http://schemas.microsoft.com/office/drawing/2014/main" xmlns="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iṧḻiḋè">
                <a:extLst>
                  <a:ext uri="{FF2B5EF4-FFF2-40B4-BE49-F238E27FC236}">
                    <a16:creationId xmlns:a16="http://schemas.microsoft.com/office/drawing/2014/main" xmlns="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ṧḷide">
                <a:extLst>
                  <a:ext uri="{FF2B5EF4-FFF2-40B4-BE49-F238E27FC236}">
                    <a16:creationId xmlns:a16="http://schemas.microsoft.com/office/drawing/2014/main" xmlns="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íṥ1ide">
              <a:extLst>
                <a:ext uri="{FF2B5EF4-FFF2-40B4-BE49-F238E27FC236}">
                  <a16:creationId xmlns:a16="http://schemas.microsoft.com/office/drawing/2014/main" xmlns="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iṩļiḓê">
                <a:extLst>
                  <a:ext uri="{FF2B5EF4-FFF2-40B4-BE49-F238E27FC236}">
                    <a16:creationId xmlns:a16="http://schemas.microsoft.com/office/drawing/2014/main" xmlns="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î$ľíḋe">
                <a:extLst>
                  <a:ext uri="{FF2B5EF4-FFF2-40B4-BE49-F238E27FC236}">
                    <a16:creationId xmlns:a16="http://schemas.microsoft.com/office/drawing/2014/main" xmlns="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ïṩ1ïdé">
              <a:extLst>
                <a:ext uri="{FF2B5EF4-FFF2-40B4-BE49-F238E27FC236}">
                  <a16:creationId xmlns:a16="http://schemas.microsoft.com/office/drawing/2014/main" xmlns="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iṣḻîḑé">
                <a:extLst>
                  <a:ext uri="{FF2B5EF4-FFF2-40B4-BE49-F238E27FC236}">
                    <a16:creationId xmlns:a16="http://schemas.microsoft.com/office/drawing/2014/main" xmlns="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š1îḍé">
                <a:extLst>
                  <a:ext uri="{FF2B5EF4-FFF2-40B4-BE49-F238E27FC236}">
                    <a16:creationId xmlns:a16="http://schemas.microsoft.com/office/drawing/2014/main" xmlns="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îšḷîḑê">
              <a:extLst>
                <a:ext uri="{FF2B5EF4-FFF2-40B4-BE49-F238E27FC236}">
                  <a16:creationId xmlns:a16="http://schemas.microsoft.com/office/drawing/2014/main" xmlns="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ïslîḑê">
                <a:extLst>
                  <a:ext uri="{FF2B5EF4-FFF2-40B4-BE49-F238E27FC236}">
                    <a16:creationId xmlns:a16="http://schemas.microsoft.com/office/drawing/2014/main" xmlns="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îṩlíḍé">
                <a:extLst>
                  <a:ext uri="{FF2B5EF4-FFF2-40B4-BE49-F238E27FC236}">
                    <a16:creationId xmlns:a16="http://schemas.microsoft.com/office/drawing/2014/main" xmlns="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980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3FDF47-B46E-403B-B29A-CAD985632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469C3B-5605-48A0-A700-8E08797B5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4F67D7-D286-45D5-A740-F898AD459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64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4AC129-C81B-485B-8879-6D01F4494A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65759"/>
            <a:ext cx="10858500" cy="4977866"/>
            <a:chOff x="660399" y="1165759"/>
            <a:chExt cx="10858500" cy="4977866"/>
          </a:xfrm>
        </p:grpSpPr>
        <p:grpSp>
          <p:nvGrpSpPr>
            <p:cNvPr id="6" name="îṡ1íḋe">
              <a:extLst>
                <a:ext uri="{FF2B5EF4-FFF2-40B4-BE49-F238E27FC236}">
                  <a16:creationId xmlns:a16="http://schemas.microsoft.com/office/drawing/2014/main" xmlns="" id="{800D2561-E653-4ACD-BEF8-62DC20E2D880}"/>
                </a:ext>
              </a:extLst>
            </p:cNvPr>
            <p:cNvGrpSpPr/>
            <p:nvPr/>
          </p:nvGrpSpPr>
          <p:grpSpPr>
            <a:xfrm>
              <a:off x="1326000" y="3155569"/>
              <a:ext cx="1654667" cy="1165376"/>
              <a:chOff x="1141744" y="2846312"/>
              <a:chExt cx="1654667" cy="1165376"/>
            </a:xfrm>
          </p:grpSpPr>
          <p:sp>
            <p:nvSpPr>
              <p:cNvPr id="39" name="ïṧļïḑè">
                <a:extLst>
                  <a:ext uri="{FF2B5EF4-FFF2-40B4-BE49-F238E27FC236}">
                    <a16:creationId xmlns:a16="http://schemas.microsoft.com/office/drawing/2014/main" xmlns="" id="{05F4C067-454D-4E22-A7C3-8B3369338A53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ṧḻïḋé">
                <a:extLst>
                  <a:ext uri="{FF2B5EF4-FFF2-40B4-BE49-F238E27FC236}">
                    <a16:creationId xmlns:a16="http://schemas.microsoft.com/office/drawing/2014/main" xmlns="" id="{3805CEFD-440F-4312-91D4-29DAC4BE6B8C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ṣḷïḓé">
                <a:extLst>
                  <a:ext uri="{FF2B5EF4-FFF2-40B4-BE49-F238E27FC236}">
                    <a16:creationId xmlns:a16="http://schemas.microsoft.com/office/drawing/2014/main" xmlns="" id="{99C67129-C359-4675-BF36-2947A0391730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42" name="ïṣľíḓè">
                <a:extLst>
                  <a:ext uri="{FF2B5EF4-FFF2-40B4-BE49-F238E27FC236}">
                    <a16:creationId xmlns:a16="http://schemas.microsoft.com/office/drawing/2014/main" xmlns="" id="{C9915D75-7800-4229-BA79-8317B58C3DAC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ṥļîḍê">
              <a:extLst>
                <a:ext uri="{FF2B5EF4-FFF2-40B4-BE49-F238E27FC236}">
                  <a16:creationId xmlns:a16="http://schemas.microsoft.com/office/drawing/2014/main" xmlns="" id="{6BDCD688-E3FE-41F9-9031-9C0D694ECAA8}"/>
                </a:ext>
              </a:extLst>
            </p:cNvPr>
            <p:cNvSpPr txBox="1"/>
            <p:nvPr/>
          </p:nvSpPr>
          <p:spPr>
            <a:xfrm>
              <a:off x="673099" y="116575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8" name="îṣ1iḓê">
              <a:extLst>
                <a:ext uri="{FF2B5EF4-FFF2-40B4-BE49-F238E27FC236}">
                  <a16:creationId xmlns:a16="http://schemas.microsoft.com/office/drawing/2014/main" xmlns="" id="{27E3CCCF-4799-4A9D-8008-3488CED850B8}"/>
                </a:ext>
              </a:extLst>
            </p:cNvPr>
            <p:cNvSpPr txBox="1"/>
            <p:nvPr/>
          </p:nvSpPr>
          <p:spPr>
            <a:xfrm>
              <a:off x="673101" y="1747685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9" name="íšľîdê">
              <a:extLst>
                <a:ext uri="{FF2B5EF4-FFF2-40B4-BE49-F238E27FC236}">
                  <a16:creationId xmlns:a16="http://schemas.microsoft.com/office/drawing/2014/main" xmlns="" id="{767F1F0C-46FD-408C-BD29-F79EB5EBB8D9}"/>
                </a:ext>
              </a:extLst>
            </p:cNvPr>
            <p:cNvGrpSpPr/>
            <p:nvPr/>
          </p:nvGrpSpPr>
          <p:grpSpPr>
            <a:xfrm>
              <a:off x="3489705" y="4655325"/>
              <a:ext cx="2370580" cy="1293675"/>
              <a:chOff x="3489705" y="4655325"/>
              <a:chExt cx="2370580" cy="1293675"/>
            </a:xfrm>
          </p:grpSpPr>
          <p:sp>
            <p:nvSpPr>
              <p:cNvPr id="37" name="îṣ1ïḑe">
                <a:extLst>
                  <a:ext uri="{FF2B5EF4-FFF2-40B4-BE49-F238E27FC236}">
                    <a16:creationId xmlns:a16="http://schemas.microsoft.com/office/drawing/2014/main" xmlns="" id="{3E909255-DB35-44D8-91C3-11F188791F99}"/>
                  </a:ext>
                </a:extLst>
              </p:cNvPr>
              <p:cNvSpPr/>
              <p:nvPr/>
            </p:nvSpPr>
            <p:spPr bwMode="auto">
              <a:xfrm>
                <a:off x="3489705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8" name="ïṥļíde">
                <a:extLst>
                  <a:ext uri="{FF2B5EF4-FFF2-40B4-BE49-F238E27FC236}">
                    <a16:creationId xmlns:a16="http://schemas.microsoft.com/office/drawing/2014/main" xmlns="" id="{69812904-A7EB-4E38-9776-AC06AA3CFF9B}"/>
                  </a:ext>
                </a:extLst>
              </p:cNvPr>
              <p:cNvSpPr txBox="1"/>
              <p:nvPr/>
            </p:nvSpPr>
            <p:spPr bwMode="auto">
              <a:xfrm>
                <a:off x="3489705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0" name="iṣ1iďé">
              <a:extLst>
                <a:ext uri="{FF2B5EF4-FFF2-40B4-BE49-F238E27FC236}">
                  <a16:creationId xmlns:a16="http://schemas.microsoft.com/office/drawing/2014/main" xmlns="" id="{18FF75F0-7943-4D6D-85C3-569908CF1D37}"/>
                </a:ext>
              </a:extLst>
            </p:cNvPr>
            <p:cNvGrpSpPr/>
            <p:nvPr/>
          </p:nvGrpSpPr>
          <p:grpSpPr>
            <a:xfrm>
              <a:off x="6319011" y="4655325"/>
              <a:ext cx="2370580" cy="1293675"/>
              <a:chOff x="6319011" y="4655325"/>
              <a:chExt cx="2370580" cy="1293675"/>
            </a:xfrm>
          </p:grpSpPr>
          <p:sp>
            <p:nvSpPr>
              <p:cNvPr id="35" name="ïsľïḋè">
                <a:extLst>
                  <a:ext uri="{FF2B5EF4-FFF2-40B4-BE49-F238E27FC236}">
                    <a16:creationId xmlns:a16="http://schemas.microsoft.com/office/drawing/2014/main" xmlns="" id="{15B32F18-D868-4E77-8268-B2ADB35C405A}"/>
                  </a:ext>
                </a:extLst>
              </p:cNvPr>
              <p:cNvSpPr/>
              <p:nvPr/>
            </p:nvSpPr>
            <p:spPr bwMode="auto">
              <a:xfrm>
                <a:off x="6319011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íṣ1íḓe">
                <a:extLst>
                  <a:ext uri="{FF2B5EF4-FFF2-40B4-BE49-F238E27FC236}">
                    <a16:creationId xmlns:a16="http://schemas.microsoft.com/office/drawing/2014/main" xmlns="" id="{6DE2C6E7-0931-4F78-9000-EC433A5213E2}"/>
                  </a:ext>
                </a:extLst>
              </p:cNvPr>
              <p:cNvSpPr txBox="1"/>
              <p:nvPr/>
            </p:nvSpPr>
            <p:spPr bwMode="auto">
              <a:xfrm>
                <a:off x="6319011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1" name="íśľide">
              <a:extLst>
                <a:ext uri="{FF2B5EF4-FFF2-40B4-BE49-F238E27FC236}">
                  <a16:creationId xmlns:a16="http://schemas.microsoft.com/office/drawing/2014/main" xmlns="" id="{452CC1E1-584A-4761-8BD5-470A29FC040E}"/>
                </a:ext>
              </a:extLst>
            </p:cNvPr>
            <p:cNvGrpSpPr/>
            <p:nvPr/>
          </p:nvGrpSpPr>
          <p:grpSpPr>
            <a:xfrm>
              <a:off x="9148319" y="4655325"/>
              <a:ext cx="2370580" cy="1293675"/>
              <a:chOff x="9148319" y="4655325"/>
              <a:chExt cx="2370580" cy="1293675"/>
            </a:xfrm>
          </p:grpSpPr>
          <p:sp>
            <p:nvSpPr>
              <p:cNvPr id="33" name="ï$ľiḋé">
                <a:extLst>
                  <a:ext uri="{FF2B5EF4-FFF2-40B4-BE49-F238E27FC236}">
                    <a16:creationId xmlns:a16="http://schemas.microsoft.com/office/drawing/2014/main" xmlns="" id="{B272A1ED-ACD5-422B-9ED9-630691233CF0}"/>
                  </a:ext>
                </a:extLst>
              </p:cNvPr>
              <p:cNvSpPr/>
              <p:nvPr/>
            </p:nvSpPr>
            <p:spPr bwMode="auto">
              <a:xfrm>
                <a:off x="9148319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îṣḻïde">
                <a:extLst>
                  <a:ext uri="{FF2B5EF4-FFF2-40B4-BE49-F238E27FC236}">
                    <a16:creationId xmlns:a16="http://schemas.microsoft.com/office/drawing/2014/main" xmlns="" id="{6D0A5AB0-1F76-4688-BEBC-4217BCA002C6}"/>
                  </a:ext>
                </a:extLst>
              </p:cNvPr>
              <p:cNvSpPr txBox="1"/>
              <p:nvPr/>
            </p:nvSpPr>
            <p:spPr bwMode="auto">
              <a:xfrm>
                <a:off x="9148319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2" name="î$ḷiḑe">
              <a:extLst>
                <a:ext uri="{FF2B5EF4-FFF2-40B4-BE49-F238E27FC236}">
                  <a16:creationId xmlns:a16="http://schemas.microsoft.com/office/drawing/2014/main" xmlns="" id="{D19C008C-48F2-4A56-8ED9-3762BFC49991}"/>
                </a:ext>
              </a:extLst>
            </p:cNvPr>
            <p:cNvGrpSpPr/>
            <p:nvPr/>
          </p:nvGrpSpPr>
          <p:grpSpPr>
            <a:xfrm>
              <a:off x="660399" y="4655325"/>
              <a:ext cx="2370580" cy="1293675"/>
              <a:chOff x="660399" y="4655325"/>
              <a:chExt cx="2370580" cy="1293675"/>
            </a:xfrm>
          </p:grpSpPr>
          <p:sp>
            <p:nvSpPr>
              <p:cNvPr id="31" name="îSḻíḍe">
                <a:extLst>
                  <a:ext uri="{FF2B5EF4-FFF2-40B4-BE49-F238E27FC236}">
                    <a16:creationId xmlns:a16="http://schemas.microsoft.com/office/drawing/2014/main" xmlns="" id="{26E70B94-1793-4B38-8BFF-5AC34772BEA2}"/>
                  </a:ext>
                </a:extLst>
              </p:cNvPr>
              <p:cNvSpPr/>
              <p:nvPr/>
            </p:nvSpPr>
            <p:spPr bwMode="auto">
              <a:xfrm>
                <a:off x="660399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ïṧľíḑè">
                <a:extLst>
                  <a:ext uri="{FF2B5EF4-FFF2-40B4-BE49-F238E27FC236}">
                    <a16:creationId xmlns:a16="http://schemas.microsoft.com/office/drawing/2014/main" xmlns="" id="{FAF99464-017B-4285-9432-E3203C070288}"/>
                  </a:ext>
                </a:extLst>
              </p:cNvPr>
              <p:cNvSpPr txBox="1"/>
              <p:nvPr/>
            </p:nvSpPr>
            <p:spPr bwMode="auto">
              <a:xfrm>
                <a:off x="660399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3" name="îs1ïḋê">
              <a:extLst>
                <a:ext uri="{FF2B5EF4-FFF2-40B4-BE49-F238E27FC236}">
                  <a16:creationId xmlns:a16="http://schemas.microsoft.com/office/drawing/2014/main" xmlns="" id="{8E8A7B6D-35BB-43B5-B8A1-1A79871B3DD4}"/>
                </a:ext>
              </a:extLst>
            </p:cNvPr>
            <p:cNvGrpSpPr/>
            <p:nvPr/>
          </p:nvGrpSpPr>
          <p:grpSpPr>
            <a:xfrm>
              <a:off x="4155307" y="3155569"/>
              <a:ext cx="1654667" cy="1165376"/>
              <a:chOff x="1141744" y="2846312"/>
              <a:chExt cx="1654667" cy="1165376"/>
            </a:xfrm>
          </p:grpSpPr>
          <p:sp>
            <p:nvSpPr>
              <p:cNvPr id="27" name="íṣlîḓe">
                <a:extLst>
                  <a:ext uri="{FF2B5EF4-FFF2-40B4-BE49-F238E27FC236}">
                    <a16:creationId xmlns:a16="http://schemas.microsoft.com/office/drawing/2014/main" xmlns="" id="{2FA524FD-0AC8-44E5-9594-175EFFED219D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ṩḻidè">
                <a:extLst>
                  <a:ext uri="{FF2B5EF4-FFF2-40B4-BE49-F238E27FC236}">
                    <a16:creationId xmlns:a16="http://schemas.microsoft.com/office/drawing/2014/main" xmlns="" id="{62BEC3DD-7E4A-4C07-9F95-9E5AE3A42651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ṧlïďé">
                <a:extLst>
                  <a:ext uri="{FF2B5EF4-FFF2-40B4-BE49-F238E27FC236}">
                    <a16:creationId xmlns:a16="http://schemas.microsoft.com/office/drawing/2014/main" xmlns="" id="{7BEB0A21-9302-4DA7-AB1D-8B5622D780DE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30" name="is1íḍè">
                <a:extLst>
                  <a:ext uri="{FF2B5EF4-FFF2-40B4-BE49-F238E27FC236}">
                    <a16:creationId xmlns:a16="http://schemas.microsoft.com/office/drawing/2014/main" xmlns="" id="{FCCBEA2F-C6FA-449E-A947-E415141FC9A1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4" name="îšḷiḓè">
              <a:extLst>
                <a:ext uri="{FF2B5EF4-FFF2-40B4-BE49-F238E27FC236}">
                  <a16:creationId xmlns:a16="http://schemas.microsoft.com/office/drawing/2014/main" xmlns="" id="{4EEDB7DB-21F8-49D1-B5E2-ED702170951D}"/>
                </a:ext>
              </a:extLst>
            </p:cNvPr>
            <p:cNvGrpSpPr/>
            <p:nvPr/>
          </p:nvGrpSpPr>
          <p:grpSpPr>
            <a:xfrm>
              <a:off x="6984614" y="3155569"/>
              <a:ext cx="1654667" cy="1165376"/>
              <a:chOff x="1141744" y="2846312"/>
              <a:chExt cx="1654667" cy="1165376"/>
            </a:xfrm>
          </p:grpSpPr>
          <p:sp>
            <p:nvSpPr>
              <p:cNvPr id="23" name="íSlïḑê">
                <a:extLst>
                  <a:ext uri="{FF2B5EF4-FFF2-40B4-BE49-F238E27FC236}">
                    <a16:creationId xmlns:a16="http://schemas.microsoft.com/office/drawing/2014/main" xmlns="" id="{81D93633-6EB6-4B90-A127-F64FF502FA00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ṡļiḓé">
                <a:extLst>
                  <a:ext uri="{FF2B5EF4-FFF2-40B4-BE49-F238E27FC236}">
                    <a16:creationId xmlns:a16="http://schemas.microsoft.com/office/drawing/2014/main" xmlns="" id="{93986F14-389E-4ED7-A9C8-3477AC43778B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ṧḷïdé">
                <a:extLst>
                  <a:ext uri="{FF2B5EF4-FFF2-40B4-BE49-F238E27FC236}">
                    <a16:creationId xmlns:a16="http://schemas.microsoft.com/office/drawing/2014/main" xmlns="" id="{466710D2-8720-4C0C-8E07-8ADE5786EB2F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26" name="iṡḻíḑé">
                <a:extLst>
                  <a:ext uri="{FF2B5EF4-FFF2-40B4-BE49-F238E27FC236}">
                    <a16:creationId xmlns:a16="http://schemas.microsoft.com/office/drawing/2014/main" xmlns="" id="{22D0CA44-447D-464A-B652-5BAABF517188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íśḷiďê">
              <a:extLst>
                <a:ext uri="{FF2B5EF4-FFF2-40B4-BE49-F238E27FC236}">
                  <a16:creationId xmlns:a16="http://schemas.microsoft.com/office/drawing/2014/main" xmlns="" id="{437C8DFC-6A55-4712-875C-EFF79C2FDCC1}"/>
                </a:ext>
              </a:extLst>
            </p:cNvPr>
            <p:cNvGrpSpPr/>
            <p:nvPr/>
          </p:nvGrpSpPr>
          <p:grpSpPr>
            <a:xfrm>
              <a:off x="9813920" y="3155569"/>
              <a:ext cx="1654667" cy="1165376"/>
              <a:chOff x="1141744" y="2846312"/>
              <a:chExt cx="1654667" cy="1165376"/>
            </a:xfrm>
          </p:grpSpPr>
          <p:sp>
            <p:nvSpPr>
              <p:cNvPr id="19" name="ïṧḻïḋé">
                <a:extLst>
                  <a:ext uri="{FF2B5EF4-FFF2-40B4-BE49-F238E27FC236}">
                    <a16:creationId xmlns:a16="http://schemas.microsoft.com/office/drawing/2014/main" xmlns="" id="{971DB7DA-135D-4CB3-AFEB-302B080F6FF2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Sliḍê">
                <a:extLst>
                  <a:ext uri="{FF2B5EF4-FFF2-40B4-BE49-F238E27FC236}">
                    <a16:creationId xmlns:a16="http://schemas.microsoft.com/office/drawing/2014/main" xmlns="" id="{ECD08CF8-9B17-40AE-9716-15BE92AAC6FB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šḻïḑé">
                <a:extLst>
                  <a:ext uri="{FF2B5EF4-FFF2-40B4-BE49-F238E27FC236}">
                    <a16:creationId xmlns:a16="http://schemas.microsoft.com/office/drawing/2014/main" xmlns="" id="{772360C1-BC34-4776-8B75-14475EB925B8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22" name="ïṣ1îḓe">
                <a:extLst>
                  <a:ext uri="{FF2B5EF4-FFF2-40B4-BE49-F238E27FC236}">
                    <a16:creationId xmlns:a16="http://schemas.microsoft.com/office/drawing/2014/main" xmlns="" id="{BC13BF07-C847-41F4-B5EE-546E46F28FF7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7A62DAE-2A02-455E-8BCC-B3471005AA87}"/>
                </a:ext>
              </a:extLst>
            </p:cNvPr>
            <p:cNvCxnSpPr>
              <a:cxnSpLocks/>
            </p:cNvCxnSpPr>
            <p:nvPr/>
          </p:nvCxnSpPr>
          <p:spPr>
            <a:xfrm>
              <a:off x="3260344" y="2664000"/>
              <a:ext cx="0" cy="347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4F345D4-1BAA-4F6F-9AEA-504D844B86A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1" y="2664000"/>
              <a:ext cx="0" cy="347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A8C50D2-163E-4547-B239-419B2C4CD60C}"/>
                </a:ext>
              </a:extLst>
            </p:cNvPr>
            <p:cNvCxnSpPr>
              <a:cxnSpLocks/>
            </p:cNvCxnSpPr>
            <p:nvPr/>
          </p:nvCxnSpPr>
          <p:spPr>
            <a:xfrm>
              <a:off x="8918959" y="2664000"/>
              <a:ext cx="0" cy="347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209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2686" y="2319688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086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D13071-7055-411C-8D8B-1C7262BB0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A535E2-D8FB-4015-9855-4D2A66444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52289F-E2B5-437D-86C5-35429FB7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54E290-784E-4378-A203-400F70C4C2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5076"/>
            <a:ext cx="10848975" cy="3587327"/>
            <a:chOff x="669925" y="1825076"/>
            <a:chExt cx="10848975" cy="3587327"/>
          </a:xfrm>
        </p:grpSpPr>
        <p:grpSp>
          <p:nvGrpSpPr>
            <p:cNvPr id="6" name="íşḻíḍê">
              <a:extLst>
                <a:ext uri="{FF2B5EF4-FFF2-40B4-BE49-F238E27FC236}">
                  <a16:creationId xmlns:a16="http://schemas.microsoft.com/office/drawing/2014/main" xmlns="" id="{A797F3F7-915A-4A41-A2F2-318C5B5778FA}"/>
                </a:ext>
              </a:extLst>
            </p:cNvPr>
            <p:cNvGrpSpPr/>
            <p:nvPr/>
          </p:nvGrpSpPr>
          <p:grpSpPr>
            <a:xfrm>
              <a:off x="1047976" y="1996877"/>
              <a:ext cx="5427623" cy="3415526"/>
              <a:chOff x="1161641" y="1610835"/>
              <a:chExt cx="6502124" cy="4091694"/>
            </a:xfrm>
            <a:solidFill>
              <a:schemeClr val="bg1">
                <a:lumMod val="85000"/>
              </a:schemeClr>
            </a:solidFill>
          </p:grpSpPr>
          <p:sp>
            <p:nvSpPr>
              <p:cNvPr id="36" name="íṣlídè">
                <a:extLst>
                  <a:ext uri="{FF2B5EF4-FFF2-40B4-BE49-F238E27FC236}">
                    <a16:creationId xmlns:a16="http://schemas.microsoft.com/office/drawing/2014/main" xmlns="" id="{34B63BD4-0433-4DC1-BF99-A451F4B6B3D2}"/>
                  </a:ext>
                </a:extLst>
              </p:cNvPr>
              <p:cNvSpPr/>
              <p:nvPr/>
            </p:nvSpPr>
            <p:spPr>
              <a:xfrm rot="1582721">
                <a:off x="5618765" y="1610835"/>
                <a:ext cx="2045000" cy="3067492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śḷidè">
                <a:extLst>
                  <a:ext uri="{FF2B5EF4-FFF2-40B4-BE49-F238E27FC236}">
                    <a16:creationId xmlns:a16="http://schemas.microsoft.com/office/drawing/2014/main" xmlns="" id="{B616B3D8-8DE7-47B4-8BC6-0DD17A416712}"/>
                  </a:ext>
                </a:extLst>
              </p:cNvPr>
              <p:cNvSpPr/>
              <p:nvPr/>
            </p:nvSpPr>
            <p:spPr bwMode="auto">
              <a:xfrm>
                <a:off x="1161641" y="4477423"/>
                <a:ext cx="4886699" cy="1225106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şḻïďe">
              <a:extLst>
                <a:ext uri="{FF2B5EF4-FFF2-40B4-BE49-F238E27FC236}">
                  <a16:creationId xmlns:a16="http://schemas.microsoft.com/office/drawing/2014/main" xmlns="" id="{072EEBA1-948E-4DC5-B0C3-09CE26D909DE}"/>
                </a:ext>
              </a:extLst>
            </p:cNvPr>
            <p:cNvSpPr/>
            <p:nvPr/>
          </p:nvSpPr>
          <p:spPr>
            <a:xfrm>
              <a:off x="669925" y="2211349"/>
              <a:ext cx="3447888" cy="7379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ï$ḷïḋè">
              <a:extLst>
                <a:ext uri="{FF2B5EF4-FFF2-40B4-BE49-F238E27FC236}">
                  <a16:creationId xmlns:a16="http://schemas.microsoft.com/office/drawing/2014/main" xmlns="" id="{A1978845-C76E-4628-AB71-3B711D7E3059}"/>
                </a:ext>
              </a:extLst>
            </p:cNvPr>
            <p:cNvSpPr/>
            <p:nvPr/>
          </p:nvSpPr>
          <p:spPr>
            <a:xfrm>
              <a:off x="669925" y="1825076"/>
              <a:ext cx="3464695" cy="3737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9" name="îślíďe">
              <a:extLst>
                <a:ext uri="{FF2B5EF4-FFF2-40B4-BE49-F238E27FC236}">
                  <a16:creationId xmlns:a16="http://schemas.microsoft.com/office/drawing/2014/main" xmlns="" id="{C45F9906-2B1D-4A2E-8D1C-1AFF3F6A5393}"/>
                </a:ext>
              </a:extLst>
            </p:cNvPr>
            <p:cNvGrpSpPr/>
            <p:nvPr/>
          </p:nvGrpSpPr>
          <p:grpSpPr>
            <a:xfrm>
              <a:off x="3227749" y="3071763"/>
              <a:ext cx="1462846" cy="890064"/>
              <a:chOff x="2169960" y="3071763"/>
              <a:chExt cx="1462846" cy="890064"/>
            </a:xfrm>
          </p:grpSpPr>
          <p:sp>
            <p:nvSpPr>
              <p:cNvPr id="33" name="íṡļïdê">
                <a:extLst>
                  <a:ext uri="{FF2B5EF4-FFF2-40B4-BE49-F238E27FC236}">
                    <a16:creationId xmlns:a16="http://schemas.microsoft.com/office/drawing/2014/main" xmlns="" id="{D10C985D-1177-4B4F-B437-973E98C3F909}"/>
                  </a:ext>
                </a:extLst>
              </p:cNvPr>
              <p:cNvSpPr/>
              <p:nvPr/>
            </p:nvSpPr>
            <p:spPr>
              <a:xfrm>
                <a:off x="2169960" y="3071763"/>
                <a:ext cx="890064" cy="89006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śľïḑè">
                <a:extLst>
                  <a:ext uri="{FF2B5EF4-FFF2-40B4-BE49-F238E27FC236}">
                    <a16:creationId xmlns:a16="http://schemas.microsoft.com/office/drawing/2014/main" xmlns="" id="{547322F8-628C-492B-9AFD-88EED26ED528}"/>
                  </a:ext>
                </a:extLst>
              </p:cNvPr>
              <p:cNvSpPr/>
              <p:nvPr/>
            </p:nvSpPr>
            <p:spPr>
              <a:xfrm>
                <a:off x="2451289" y="3238588"/>
                <a:ext cx="327404" cy="557897"/>
              </a:xfrm>
              <a:custGeom>
                <a:avLst/>
                <a:gdLst>
                  <a:gd name="connsiteX0" fmla="*/ 99219 w 198438"/>
                  <a:gd name="connsiteY0" fmla="*/ 288925 h 338138"/>
                  <a:gd name="connsiteX1" fmla="*/ 84137 w 198438"/>
                  <a:gd name="connsiteY1" fmla="*/ 302419 h 338138"/>
                  <a:gd name="connsiteX2" fmla="*/ 99219 w 198438"/>
                  <a:gd name="connsiteY2" fmla="*/ 315913 h 338138"/>
                  <a:gd name="connsiteX3" fmla="*/ 114301 w 198438"/>
                  <a:gd name="connsiteY3" fmla="*/ 302419 h 338138"/>
                  <a:gd name="connsiteX4" fmla="*/ 99219 w 198438"/>
                  <a:gd name="connsiteY4" fmla="*/ 288925 h 338138"/>
                  <a:gd name="connsiteX5" fmla="*/ 14287 w 198438"/>
                  <a:gd name="connsiteY5" fmla="*/ 69850 h 338138"/>
                  <a:gd name="connsiteX6" fmla="*/ 14287 w 198438"/>
                  <a:gd name="connsiteY6" fmla="*/ 268288 h 338138"/>
                  <a:gd name="connsiteX7" fmla="*/ 184150 w 198438"/>
                  <a:gd name="connsiteY7" fmla="*/ 268288 h 338138"/>
                  <a:gd name="connsiteX8" fmla="*/ 184150 w 198438"/>
                  <a:gd name="connsiteY8" fmla="*/ 69850 h 338138"/>
                  <a:gd name="connsiteX9" fmla="*/ 63723 w 198438"/>
                  <a:gd name="connsiteY9" fmla="*/ 28575 h 338138"/>
                  <a:gd name="connsiteX10" fmla="*/ 57150 w 198438"/>
                  <a:gd name="connsiteY10" fmla="*/ 36368 h 338138"/>
                  <a:gd name="connsiteX11" fmla="*/ 63723 w 198438"/>
                  <a:gd name="connsiteY11" fmla="*/ 42863 h 338138"/>
                  <a:gd name="connsiteX12" fmla="*/ 134715 w 198438"/>
                  <a:gd name="connsiteY12" fmla="*/ 42863 h 338138"/>
                  <a:gd name="connsiteX13" fmla="*/ 141288 w 198438"/>
                  <a:gd name="connsiteY13" fmla="*/ 36368 h 338138"/>
                  <a:gd name="connsiteX14" fmla="*/ 134715 w 198438"/>
                  <a:gd name="connsiteY14" fmla="*/ 28575 h 338138"/>
                  <a:gd name="connsiteX15" fmla="*/ 63723 w 198438"/>
                  <a:gd name="connsiteY15" fmla="*/ 28575 h 338138"/>
                  <a:gd name="connsiteX16" fmla="*/ 35719 w 198438"/>
                  <a:gd name="connsiteY16" fmla="*/ 0 h 338138"/>
                  <a:gd name="connsiteX17" fmla="*/ 162719 w 198438"/>
                  <a:gd name="connsiteY17" fmla="*/ 0 h 338138"/>
                  <a:gd name="connsiteX18" fmla="*/ 198438 w 198438"/>
                  <a:gd name="connsiteY18" fmla="*/ 35663 h 338138"/>
                  <a:gd name="connsiteX19" fmla="*/ 198438 w 198438"/>
                  <a:gd name="connsiteY19" fmla="*/ 302475 h 338138"/>
                  <a:gd name="connsiteX20" fmla="*/ 162719 w 198438"/>
                  <a:gd name="connsiteY20" fmla="*/ 338138 h 338138"/>
                  <a:gd name="connsiteX21" fmla="*/ 35719 w 198438"/>
                  <a:gd name="connsiteY21" fmla="*/ 338138 h 338138"/>
                  <a:gd name="connsiteX22" fmla="*/ 0 w 198438"/>
                  <a:gd name="connsiteY22" fmla="*/ 302475 h 338138"/>
                  <a:gd name="connsiteX23" fmla="*/ 0 w 198438"/>
                  <a:gd name="connsiteY23" fmla="*/ 35663 h 338138"/>
                  <a:gd name="connsiteX24" fmla="*/ 35719 w 198438"/>
                  <a:gd name="connsiteY2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8438" h="338138">
                    <a:moveTo>
                      <a:pt x="99219" y="288925"/>
                    </a:moveTo>
                    <a:cubicBezTo>
                      <a:pt x="90889" y="288925"/>
                      <a:pt x="84137" y="294966"/>
                      <a:pt x="84137" y="302419"/>
                    </a:cubicBezTo>
                    <a:cubicBezTo>
                      <a:pt x="84137" y="309872"/>
                      <a:pt x="90889" y="315913"/>
                      <a:pt x="99219" y="315913"/>
                    </a:cubicBezTo>
                    <a:cubicBezTo>
                      <a:pt x="107549" y="315913"/>
                      <a:pt x="114301" y="309872"/>
                      <a:pt x="114301" y="302419"/>
                    </a:cubicBezTo>
                    <a:cubicBezTo>
                      <a:pt x="114301" y="294966"/>
                      <a:pt x="107549" y="288925"/>
                      <a:pt x="99219" y="288925"/>
                    </a:cubicBezTo>
                    <a:close/>
                    <a:moveTo>
                      <a:pt x="14287" y="69850"/>
                    </a:moveTo>
                    <a:lnTo>
                      <a:pt x="14287" y="268288"/>
                    </a:lnTo>
                    <a:lnTo>
                      <a:pt x="184150" y="268288"/>
                    </a:lnTo>
                    <a:lnTo>
                      <a:pt x="184150" y="69850"/>
                    </a:lnTo>
                    <a:close/>
                    <a:moveTo>
                      <a:pt x="63723" y="28575"/>
                    </a:moveTo>
                    <a:cubicBezTo>
                      <a:pt x="59779" y="28575"/>
                      <a:pt x="57150" y="32472"/>
                      <a:pt x="57150" y="36368"/>
                    </a:cubicBezTo>
                    <a:cubicBezTo>
                      <a:pt x="57150" y="40265"/>
                      <a:pt x="59779" y="42863"/>
                      <a:pt x="63723" y="42863"/>
                    </a:cubicBezTo>
                    <a:cubicBezTo>
                      <a:pt x="63723" y="42863"/>
                      <a:pt x="63723" y="42863"/>
                      <a:pt x="134715" y="42863"/>
                    </a:cubicBezTo>
                    <a:cubicBezTo>
                      <a:pt x="138659" y="42863"/>
                      <a:pt x="141288" y="40265"/>
                      <a:pt x="141288" y="36368"/>
                    </a:cubicBezTo>
                    <a:cubicBezTo>
                      <a:pt x="141288" y="32472"/>
                      <a:pt x="138659" y="28575"/>
                      <a:pt x="134715" y="28575"/>
                    </a:cubicBezTo>
                    <a:cubicBezTo>
                      <a:pt x="134715" y="28575"/>
                      <a:pt x="134715" y="28575"/>
                      <a:pt x="63723" y="28575"/>
                    </a:cubicBezTo>
                    <a:close/>
                    <a:moveTo>
                      <a:pt x="35719" y="0"/>
                    </a:moveTo>
                    <a:cubicBezTo>
                      <a:pt x="35719" y="0"/>
                      <a:pt x="35719" y="0"/>
                      <a:pt x="162719" y="0"/>
                    </a:cubicBezTo>
                    <a:cubicBezTo>
                      <a:pt x="182563" y="0"/>
                      <a:pt x="198438" y="15850"/>
                      <a:pt x="198438" y="35663"/>
                    </a:cubicBezTo>
                    <a:cubicBezTo>
                      <a:pt x="198438" y="35663"/>
                      <a:pt x="198438" y="35663"/>
                      <a:pt x="198438" y="302475"/>
                    </a:cubicBezTo>
                    <a:cubicBezTo>
                      <a:pt x="198438" y="322288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5719" y="338138"/>
                    </a:cubicBezTo>
                    <a:cubicBezTo>
                      <a:pt x="15875" y="338138"/>
                      <a:pt x="0" y="322288"/>
                      <a:pt x="0" y="302475"/>
                    </a:cubicBezTo>
                    <a:cubicBezTo>
                      <a:pt x="0" y="302475"/>
                      <a:pt x="0" y="302475"/>
                      <a:pt x="0" y="35663"/>
                    </a:cubicBezTo>
                    <a:cubicBezTo>
                      <a:pt x="0" y="15850"/>
                      <a:pt x="15875" y="0"/>
                      <a:pt x="357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cxnSp>
            <p:nvCxnSpPr>
              <p:cNvPr id="35" name="直接箭头连接符 34">
                <a:extLst>
                  <a:ext uri="{FF2B5EF4-FFF2-40B4-BE49-F238E27FC236}">
                    <a16:creationId xmlns:a16="http://schemas.microsoft.com/office/drawing/2014/main" xmlns="" id="{87F9680A-F73C-41A7-91B9-539EC7C5A618}"/>
                  </a:ext>
                </a:extLst>
              </p:cNvPr>
              <p:cNvCxnSpPr>
                <a:cxnSpLocks/>
                <a:stCxn id="33" idx="6"/>
              </p:cNvCxnSpPr>
              <p:nvPr/>
            </p:nvCxnSpPr>
            <p:spPr>
              <a:xfrm>
                <a:off x="3060024" y="3516795"/>
                <a:ext cx="57278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í$ľïdè">
              <a:extLst>
                <a:ext uri="{FF2B5EF4-FFF2-40B4-BE49-F238E27FC236}">
                  <a16:creationId xmlns:a16="http://schemas.microsoft.com/office/drawing/2014/main" xmlns="" id="{B8BC72F0-782B-4C75-941D-8CC4C797876B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1" name="íŝľiḓe">
              <a:extLst>
                <a:ext uri="{FF2B5EF4-FFF2-40B4-BE49-F238E27FC236}">
                  <a16:creationId xmlns:a16="http://schemas.microsoft.com/office/drawing/2014/main" xmlns="" id="{C30F0D7A-11F9-4D64-9D98-C2AD4A933ECD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îSḷîḋe">
              <a:extLst>
                <a:ext uri="{FF2B5EF4-FFF2-40B4-BE49-F238E27FC236}">
                  <a16:creationId xmlns:a16="http://schemas.microsoft.com/office/drawing/2014/main" xmlns="" id="{10AD500C-2D1D-489D-AB3E-D3231CE57A6E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3" name="îṣľîďé">
              <a:extLst>
                <a:ext uri="{FF2B5EF4-FFF2-40B4-BE49-F238E27FC236}">
                  <a16:creationId xmlns:a16="http://schemas.microsoft.com/office/drawing/2014/main" xmlns="" id="{16E2901F-AEA7-47D6-A089-C6C9BC694425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4" name="îṡlïḓê">
              <a:extLst>
                <a:ext uri="{FF2B5EF4-FFF2-40B4-BE49-F238E27FC236}">
                  <a16:creationId xmlns:a16="http://schemas.microsoft.com/office/drawing/2014/main" xmlns="" id="{775E02B6-02BF-4E2B-AC4E-65357122EB75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ïśľîḑé">
              <a:extLst>
                <a:ext uri="{FF2B5EF4-FFF2-40B4-BE49-F238E27FC236}">
                  <a16:creationId xmlns:a16="http://schemas.microsoft.com/office/drawing/2014/main" xmlns="" id="{99D82066-DDC2-4FB8-B4C6-4DB02F95D828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B154CBF-7656-4E92-A08E-EE2CBE286B45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9AD3B3A-4856-4099-86D0-D8C601D86943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6DD57C3-45A0-4B18-9F5C-F0A4D3CAE55A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89F396-117F-4EFA-9F16-FBE8BCF97484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6F3EC0F-3855-4036-99D2-3406EFF302D7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s1íḍé">
              <a:extLst>
                <a:ext uri="{FF2B5EF4-FFF2-40B4-BE49-F238E27FC236}">
                  <a16:creationId xmlns:a16="http://schemas.microsoft.com/office/drawing/2014/main" xmlns="" id="{48C868B2-E9DF-45DB-A799-19B714B24172}"/>
                </a:ext>
              </a:extLst>
            </p:cNvPr>
            <p:cNvSpPr/>
            <p:nvPr/>
          </p:nvSpPr>
          <p:spPr>
            <a:xfrm>
              <a:off x="7038975" y="204356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ïṡḷîde">
              <a:extLst>
                <a:ext uri="{FF2B5EF4-FFF2-40B4-BE49-F238E27FC236}">
                  <a16:creationId xmlns:a16="http://schemas.microsoft.com/office/drawing/2014/main" xmlns="" id="{B0763ACD-700B-4007-BCF4-5072434CC901}"/>
                </a:ext>
              </a:extLst>
            </p:cNvPr>
            <p:cNvSpPr/>
            <p:nvPr/>
          </p:nvSpPr>
          <p:spPr>
            <a:xfrm>
              <a:off x="7038975" y="321964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š1iḍê">
              <a:extLst>
                <a:ext uri="{FF2B5EF4-FFF2-40B4-BE49-F238E27FC236}">
                  <a16:creationId xmlns:a16="http://schemas.microsoft.com/office/drawing/2014/main" xmlns="" id="{95E3C039-F3E0-4C65-B298-A7C8CE74A6F5}"/>
                </a:ext>
              </a:extLst>
            </p:cNvPr>
            <p:cNvSpPr/>
            <p:nvPr/>
          </p:nvSpPr>
          <p:spPr>
            <a:xfrm>
              <a:off x="7038975" y="439572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24" name="îşḻïde">
              <a:extLst>
                <a:ext uri="{FF2B5EF4-FFF2-40B4-BE49-F238E27FC236}">
                  <a16:creationId xmlns:a16="http://schemas.microsoft.com/office/drawing/2014/main" xmlns="" id="{58BBDD01-A537-4444-96F4-AE22D867B871}"/>
                </a:ext>
              </a:extLst>
            </p:cNvPr>
            <p:cNvGrpSpPr/>
            <p:nvPr/>
          </p:nvGrpSpPr>
          <p:grpSpPr>
            <a:xfrm>
              <a:off x="7038975" y="4983764"/>
              <a:ext cx="251816" cy="237074"/>
              <a:chOff x="0" y="0"/>
              <a:chExt cx="767929" cy="767929"/>
            </a:xfrm>
          </p:grpSpPr>
          <p:sp>
            <p:nvSpPr>
              <p:cNvPr id="31" name="ïṥľîdé">
                <a:extLst>
                  <a:ext uri="{FF2B5EF4-FFF2-40B4-BE49-F238E27FC236}">
                    <a16:creationId xmlns:a16="http://schemas.microsoft.com/office/drawing/2014/main" xmlns="" id="{1DB52480-0E30-4A5B-AC7D-7105C11C984A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ṥḻîdè">
                <a:extLst>
                  <a:ext uri="{FF2B5EF4-FFF2-40B4-BE49-F238E27FC236}">
                    <a16:creationId xmlns:a16="http://schemas.microsoft.com/office/drawing/2014/main" xmlns="" id="{8C2AFE44-FA51-40B5-8038-C23B249E2E0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Sḻïḓê">
              <a:extLst>
                <a:ext uri="{FF2B5EF4-FFF2-40B4-BE49-F238E27FC236}">
                  <a16:creationId xmlns:a16="http://schemas.microsoft.com/office/drawing/2014/main" xmlns="" id="{37BAE2A8-E2F9-45EE-907A-E1A867234ECF}"/>
                </a:ext>
              </a:extLst>
            </p:cNvPr>
            <p:cNvGrpSpPr/>
            <p:nvPr/>
          </p:nvGrpSpPr>
          <p:grpSpPr>
            <a:xfrm>
              <a:off x="7038975" y="3807684"/>
              <a:ext cx="251816" cy="237074"/>
              <a:chOff x="0" y="0"/>
              <a:chExt cx="767929" cy="767929"/>
            </a:xfrm>
          </p:grpSpPr>
          <p:sp>
            <p:nvSpPr>
              <p:cNvPr id="29" name="îşļiďe">
                <a:extLst>
                  <a:ext uri="{FF2B5EF4-FFF2-40B4-BE49-F238E27FC236}">
                    <a16:creationId xmlns:a16="http://schemas.microsoft.com/office/drawing/2014/main" xmlns="" id="{8A6F76C4-B5B3-4854-B604-2FB061BEAE65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$lïḓè">
                <a:extLst>
                  <a:ext uri="{FF2B5EF4-FFF2-40B4-BE49-F238E27FC236}">
                    <a16:creationId xmlns:a16="http://schemas.microsoft.com/office/drawing/2014/main" xmlns="" id="{2600CB25-760A-4C38-8255-E3BD852C9CA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6" name="îšḷidè">
              <a:extLst>
                <a:ext uri="{FF2B5EF4-FFF2-40B4-BE49-F238E27FC236}">
                  <a16:creationId xmlns:a16="http://schemas.microsoft.com/office/drawing/2014/main" xmlns="" id="{75CEC95D-523E-4CBF-A433-4075DC27F834}"/>
                </a:ext>
              </a:extLst>
            </p:cNvPr>
            <p:cNvGrpSpPr/>
            <p:nvPr/>
          </p:nvGrpSpPr>
          <p:grpSpPr>
            <a:xfrm>
              <a:off x="7038975" y="2631604"/>
              <a:ext cx="251816" cy="237074"/>
              <a:chOff x="0" y="0"/>
              <a:chExt cx="767929" cy="767929"/>
            </a:xfrm>
          </p:grpSpPr>
          <p:sp>
            <p:nvSpPr>
              <p:cNvPr id="27" name="i$liḓê">
                <a:extLst>
                  <a:ext uri="{FF2B5EF4-FFF2-40B4-BE49-F238E27FC236}">
                    <a16:creationId xmlns:a16="http://schemas.microsoft.com/office/drawing/2014/main" xmlns="" id="{3DD6C5E7-F53C-45E2-8D52-5FED925D5257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ṧḻîḓê">
                <a:extLst>
                  <a:ext uri="{FF2B5EF4-FFF2-40B4-BE49-F238E27FC236}">
                    <a16:creationId xmlns:a16="http://schemas.microsoft.com/office/drawing/2014/main" xmlns="" id="{DD29EB93-D2FD-4A1C-8BBE-891E6B5E4B6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011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AFA840-E08B-47A6-B9CA-F0947D2E7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3D6A87-251F-4844-980E-A95FC3EF9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F0733A-1E13-4F61-AA73-13C23393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7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5652A4-23BF-4600-B215-0A896AC758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9" y="1670677"/>
            <a:ext cx="10753723" cy="4134588"/>
            <a:chOff x="719137" y="1670678"/>
            <a:chExt cx="10753725" cy="4134589"/>
          </a:xfrm>
        </p:grpSpPr>
        <p:grpSp>
          <p:nvGrpSpPr>
            <p:cNvPr id="6" name="îşļiḍê">
              <a:extLst>
                <a:ext uri="{FF2B5EF4-FFF2-40B4-BE49-F238E27FC236}">
                  <a16:creationId xmlns:a16="http://schemas.microsoft.com/office/drawing/2014/main" xmlns="" id="{8DDB5720-7812-4AD5-B830-1691A4F9FB66}"/>
                </a:ext>
              </a:extLst>
            </p:cNvPr>
            <p:cNvGrpSpPr/>
            <p:nvPr/>
          </p:nvGrpSpPr>
          <p:grpSpPr>
            <a:xfrm>
              <a:off x="2488963" y="1670680"/>
              <a:ext cx="3072606" cy="1165075"/>
              <a:chOff x="8041151" y="1810977"/>
              <a:chExt cx="3767559" cy="945184"/>
            </a:xfrm>
          </p:grpSpPr>
          <p:sp>
            <p:nvSpPr>
              <p:cNvPr id="48" name="ïsľiḍè">
                <a:extLst>
                  <a:ext uri="{FF2B5EF4-FFF2-40B4-BE49-F238E27FC236}">
                    <a16:creationId xmlns:a16="http://schemas.microsoft.com/office/drawing/2014/main" xmlns="" id="{4D5AC873-66B2-4D4F-8E5C-6EE804F1D15B}"/>
                  </a:ext>
                </a:extLst>
              </p:cNvPr>
              <p:cNvSpPr/>
              <p:nvPr/>
            </p:nvSpPr>
            <p:spPr>
              <a:xfrm>
                <a:off x="8041151" y="2155997"/>
                <a:ext cx="3681351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9" name="íṧḷïdê">
                <a:extLst>
                  <a:ext uri="{FF2B5EF4-FFF2-40B4-BE49-F238E27FC236}">
                    <a16:creationId xmlns:a16="http://schemas.microsoft.com/office/drawing/2014/main" xmlns="" id="{09049CCC-8D20-4C12-B785-5204782F6357}"/>
                  </a:ext>
                </a:extLst>
              </p:cNvPr>
              <p:cNvSpPr/>
              <p:nvPr/>
            </p:nvSpPr>
            <p:spPr>
              <a:xfrm>
                <a:off x="8041151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îśľîḍè">
              <a:extLst>
                <a:ext uri="{FF2B5EF4-FFF2-40B4-BE49-F238E27FC236}">
                  <a16:creationId xmlns:a16="http://schemas.microsoft.com/office/drawing/2014/main" xmlns="" id="{CF5CC1D5-1F09-494D-9BA9-6A00B5800604}"/>
                </a:ext>
              </a:extLst>
            </p:cNvPr>
            <p:cNvGrpSpPr/>
            <p:nvPr/>
          </p:nvGrpSpPr>
          <p:grpSpPr>
            <a:xfrm>
              <a:off x="1470074" y="3155436"/>
              <a:ext cx="3072605" cy="1165075"/>
              <a:chOff x="6791815" y="1810977"/>
              <a:chExt cx="3767559" cy="945184"/>
            </a:xfrm>
          </p:grpSpPr>
          <p:sp>
            <p:nvSpPr>
              <p:cNvPr id="46" name="ïṡlîďé">
                <a:extLst>
                  <a:ext uri="{FF2B5EF4-FFF2-40B4-BE49-F238E27FC236}">
                    <a16:creationId xmlns:a16="http://schemas.microsoft.com/office/drawing/2014/main" xmlns="" id="{F5D8B021-4B04-4DB4-A3DC-F987EC36A681}"/>
                  </a:ext>
                </a:extLst>
              </p:cNvPr>
              <p:cNvSpPr/>
              <p:nvPr/>
            </p:nvSpPr>
            <p:spPr>
              <a:xfrm>
                <a:off x="6791815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7" name="iṩľídè">
                <a:extLst>
                  <a:ext uri="{FF2B5EF4-FFF2-40B4-BE49-F238E27FC236}">
                    <a16:creationId xmlns:a16="http://schemas.microsoft.com/office/drawing/2014/main" xmlns="" id="{8AD494E3-E02B-4CBA-B2AB-4D56306AD6FD}"/>
                  </a:ext>
                </a:extLst>
              </p:cNvPr>
              <p:cNvSpPr/>
              <p:nvPr/>
            </p:nvSpPr>
            <p:spPr>
              <a:xfrm>
                <a:off x="6791815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iṡliḑe">
              <a:extLst>
                <a:ext uri="{FF2B5EF4-FFF2-40B4-BE49-F238E27FC236}">
                  <a16:creationId xmlns:a16="http://schemas.microsoft.com/office/drawing/2014/main" xmlns="" id="{A815EFB0-EBEE-40C7-8692-17AB4D0DB304}"/>
                </a:ext>
              </a:extLst>
            </p:cNvPr>
            <p:cNvGrpSpPr/>
            <p:nvPr/>
          </p:nvGrpSpPr>
          <p:grpSpPr>
            <a:xfrm>
              <a:off x="719137" y="4640192"/>
              <a:ext cx="3072605" cy="1165075"/>
              <a:chOff x="5871033" y="1810977"/>
              <a:chExt cx="3767559" cy="945184"/>
            </a:xfrm>
          </p:grpSpPr>
          <p:sp>
            <p:nvSpPr>
              <p:cNvPr id="44" name="iṣlíďe">
                <a:extLst>
                  <a:ext uri="{FF2B5EF4-FFF2-40B4-BE49-F238E27FC236}">
                    <a16:creationId xmlns:a16="http://schemas.microsoft.com/office/drawing/2014/main" xmlns="" id="{AB7B7A78-0DB1-428C-AD24-CEE6A7F66BDC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5" name="iš1ïde">
                <a:extLst>
                  <a:ext uri="{FF2B5EF4-FFF2-40B4-BE49-F238E27FC236}">
                    <a16:creationId xmlns:a16="http://schemas.microsoft.com/office/drawing/2014/main" xmlns="" id="{A6C55AF6-AF53-45F2-A7CF-1F86598D5DE7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íśḷîďe">
              <a:extLst>
                <a:ext uri="{FF2B5EF4-FFF2-40B4-BE49-F238E27FC236}">
                  <a16:creationId xmlns:a16="http://schemas.microsoft.com/office/drawing/2014/main" xmlns="" id="{D6D9D159-8D7E-4BF3-9186-385BCA5D49FB}"/>
                </a:ext>
              </a:extLst>
            </p:cNvPr>
            <p:cNvGrpSpPr/>
            <p:nvPr/>
          </p:nvGrpSpPr>
          <p:grpSpPr>
            <a:xfrm>
              <a:off x="8400257" y="1670678"/>
              <a:ext cx="3072605" cy="1127848"/>
              <a:chOff x="5871033" y="1810977"/>
              <a:chExt cx="3767559" cy="914984"/>
            </a:xfrm>
          </p:grpSpPr>
          <p:sp>
            <p:nvSpPr>
              <p:cNvPr id="42" name="ïṥlïḑé">
                <a:extLst>
                  <a:ext uri="{FF2B5EF4-FFF2-40B4-BE49-F238E27FC236}">
                    <a16:creationId xmlns:a16="http://schemas.microsoft.com/office/drawing/2014/main" xmlns="" id="{8B6EF362-E6F1-4469-AB89-93FB92734326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3" name="íṣḻïďé">
                <a:extLst>
                  <a:ext uri="{FF2B5EF4-FFF2-40B4-BE49-F238E27FC236}">
                    <a16:creationId xmlns:a16="http://schemas.microsoft.com/office/drawing/2014/main" xmlns="" id="{F14816B5-71E5-4A81-9D8A-2A5AE241990C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$1íḑe">
              <a:extLst>
                <a:ext uri="{FF2B5EF4-FFF2-40B4-BE49-F238E27FC236}">
                  <a16:creationId xmlns:a16="http://schemas.microsoft.com/office/drawing/2014/main" xmlns="" id="{3E3D0BE5-82AB-48D2-83A3-1E08243B9A6C}"/>
                </a:ext>
              </a:extLst>
            </p:cNvPr>
            <p:cNvGrpSpPr/>
            <p:nvPr/>
          </p:nvGrpSpPr>
          <p:grpSpPr>
            <a:xfrm>
              <a:off x="7779597" y="3155436"/>
              <a:ext cx="3072605" cy="1165075"/>
              <a:chOff x="5109994" y="1810977"/>
              <a:chExt cx="3767559" cy="945184"/>
            </a:xfrm>
          </p:grpSpPr>
          <p:sp>
            <p:nvSpPr>
              <p:cNvPr id="40" name="iŝļiḓè">
                <a:extLst>
                  <a:ext uri="{FF2B5EF4-FFF2-40B4-BE49-F238E27FC236}">
                    <a16:creationId xmlns:a16="http://schemas.microsoft.com/office/drawing/2014/main" xmlns="" id="{80A2F9A7-A2E3-4594-9ACC-7ECC933AA493}"/>
                  </a:ext>
                </a:extLst>
              </p:cNvPr>
              <p:cNvSpPr/>
              <p:nvPr/>
            </p:nvSpPr>
            <p:spPr>
              <a:xfrm>
                <a:off x="5109994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1" name="íṩ1idê">
                <a:extLst>
                  <a:ext uri="{FF2B5EF4-FFF2-40B4-BE49-F238E27FC236}">
                    <a16:creationId xmlns:a16="http://schemas.microsoft.com/office/drawing/2014/main" xmlns="" id="{7112893A-9506-4EDD-951E-E325010BC0E0}"/>
                  </a:ext>
                </a:extLst>
              </p:cNvPr>
              <p:cNvSpPr/>
              <p:nvPr/>
            </p:nvSpPr>
            <p:spPr>
              <a:xfrm>
                <a:off x="5109994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Sḻïḍe">
              <a:extLst>
                <a:ext uri="{FF2B5EF4-FFF2-40B4-BE49-F238E27FC236}">
                  <a16:creationId xmlns:a16="http://schemas.microsoft.com/office/drawing/2014/main" xmlns="" id="{064C81F2-6781-4B59-A40D-636F003F5F4B}"/>
                </a:ext>
              </a:extLst>
            </p:cNvPr>
            <p:cNvGrpSpPr/>
            <p:nvPr/>
          </p:nvGrpSpPr>
          <p:grpSpPr>
            <a:xfrm>
              <a:off x="7012333" y="4640192"/>
              <a:ext cx="3072605" cy="1165075"/>
              <a:chOff x="4169192" y="1810977"/>
              <a:chExt cx="3767559" cy="945184"/>
            </a:xfrm>
          </p:grpSpPr>
          <p:sp>
            <p:nvSpPr>
              <p:cNvPr id="38" name="iSḷîḑe">
                <a:extLst>
                  <a:ext uri="{FF2B5EF4-FFF2-40B4-BE49-F238E27FC236}">
                    <a16:creationId xmlns:a16="http://schemas.microsoft.com/office/drawing/2014/main" xmlns="" id="{07916260-9807-49F8-8DC7-73BC71414F8C}"/>
                  </a:ext>
                </a:extLst>
              </p:cNvPr>
              <p:cNvSpPr/>
              <p:nvPr/>
            </p:nvSpPr>
            <p:spPr>
              <a:xfrm>
                <a:off x="4169192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9" name="îşliḓè">
                <a:extLst>
                  <a:ext uri="{FF2B5EF4-FFF2-40B4-BE49-F238E27FC236}">
                    <a16:creationId xmlns:a16="http://schemas.microsoft.com/office/drawing/2014/main" xmlns="" id="{45B3FE50-FEA4-40AE-9DFE-87F31E73732A}"/>
                  </a:ext>
                </a:extLst>
              </p:cNvPr>
              <p:cNvSpPr/>
              <p:nvPr/>
            </p:nvSpPr>
            <p:spPr>
              <a:xfrm>
                <a:off x="4169192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ṥḻídè">
              <a:extLst>
                <a:ext uri="{FF2B5EF4-FFF2-40B4-BE49-F238E27FC236}">
                  <a16:creationId xmlns:a16="http://schemas.microsoft.com/office/drawing/2014/main" xmlns="" id="{D102C1A8-3A5F-4997-B066-60C15DBC4283}"/>
                </a:ext>
              </a:extLst>
            </p:cNvPr>
            <p:cNvGrpSpPr/>
            <p:nvPr/>
          </p:nvGrpSpPr>
          <p:grpSpPr>
            <a:xfrm>
              <a:off x="4336006" y="1714016"/>
              <a:ext cx="3655248" cy="3672406"/>
              <a:chOff x="7659605" y="1304764"/>
              <a:chExt cx="2454599" cy="2466123"/>
            </a:xfrm>
          </p:grpSpPr>
          <p:sp>
            <p:nvSpPr>
              <p:cNvPr id="13" name="íśḷïďè">
                <a:extLst>
                  <a:ext uri="{FF2B5EF4-FFF2-40B4-BE49-F238E27FC236}">
                    <a16:creationId xmlns:a16="http://schemas.microsoft.com/office/drawing/2014/main" xmlns="" id="{2A25793E-1534-4744-A508-F10334513255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śḷïḋè">
                <a:extLst>
                  <a:ext uri="{FF2B5EF4-FFF2-40B4-BE49-F238E27FC236}">
                    <a16:creationId xmlns:a16="http://schemas.microsoft.com/office/drawing/2014/main" xmlns="" id="{916C7810-8B2C-48B3-9776-D6306D68B123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s1ïḑé">
                <a:extLst>
                  <a:ext uri="{FF2B5EF4-FFF2-40B4-BE49-F238E27FC236}">
                    <a16:creationId xmlns:a16="http://schemas.microsoft.com/office/drawing/2014/main" xmlns="" id="{3D1ACB21-8461-4701-9D23-72F2D24042A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şľíḓé">
                <a:extLst>
                  <a:ext uri="{FF2B5EF4-FFF2-40B4-BE49-F238E27FC236}">
                    <a16:creationId xmlns:a16="http://schemas.microsoft.com/office/drawing/2014/main" xmlns="" id="{FBC2007E-A58A-4213-BA44-B115B62B975F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ïṣ1îḋê">
                <a:extLst>
                  <a:ext uri="{FF2B5EF4-FFF2-40B4-BE49-F238E27FC236}">
                    <a16:creationId xmlns:a16="http://schemas.microsoft.com/office/drawing/2014/main" xmlns="" id="{9A3D9668-BB7A-421E-B448-1DD208E36901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sḻiḓè">
                <a:extLst>
                  <a:ext uri="{FF2B5EF4-FFF2-40B4-BE49-F238E27FC236}">
                    <a16:creationId xmlns:a16="http://schemas.microsoft.com/office/drawing/2014/main" xmlns="" id="{A515EB4C-DAA9-49EA-B385-A6F213395CA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ṩľïḍê">
                <a:extLst>
                  <a:ext uri="{FF2B5EF4-FFF2-40B4-BE49-F238E27FC236}">
                    <a16:creationId xmlns:a16="http://schemas.microsoft.com/office/drawing/2014/main" xmlns="" id="{B31BB2DC-52E8-459B-8CED-ED262C47333C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śḷíḋè">
                <a:extLst>
                  <a:ext uri="{FF2B5EF4-FFF2-40B4-BE49-F238E27FC236}">
                    <a16:creationId xmlns:a16="http://schemas.microsoft.com/office/drawing/2014/main" xmlns="" id="{5B2EEB01-7601-4042-8AFD-8E6F7D6AA493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šľîdé">
                <a:extLst>
                  <a:ext uri="{FF2B5EF4-FFF2-40B4-BE49-F238E27FC236}">
                    <a16:creationId xmlns:a16="http://schemas.microsoft.com/office/drawing/2014/main" xmlns="" id="{C52C49F6-845D-4455-85D9-C17CC97ABC77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şļidè">
                <a:extLst>
                  <a:ext uri="{FF2B5EF4-FFF2-40B4-BE49-F238E27FC236}">
                    <a16:creationId xmlns:a16="http://schemas.microsoft.com/office/drawing/2014/main" xmlns="" id="{67C74567-1BB7-4029-9195-E0C515BC0368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ṧ1ïḑe">
                <a:extLst>
                  <a:ext uri="{FF2B5EF4-FFF2-40B4-BE49-F238E27FC236}">
                    <a16:creationId xmlns:a16="http://schemas.microsoft.com/office/drawing/2014/main" xmlns="" id="{DA1F8423-CB59-4B4B-9D1A-22CFE7695063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ṡľîḋe">
                <a:extLst>
                  <a:ext uri="{FF2B5EF4-FFF2-40B4-BE49-F238E27FC236}">
                    <a16:creationId xmlns:a16="http://schemas.microsoft.com/office/drawing/2014/main" xmlns="" id="{B766E6C5-291B-4685-BC9F-0D18B25C6797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$ļîḍè">
                <a:extLst>
                  <a:ext uri="{FF2B5EF4-FFF2-40B4-BE49-F238E27FC236}">
                    <a16:creationId xmlns:a16="http://schemas.microsoft.com/office/drawing/2014/main" xmlns="" id="{35EEFA10-67A8-40DD-A84B-719C6C9531AB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ṡľîḓè">
                <a:extLst>
                  <a:ext uri="{FF2B5EF4-FFF2-40B4-BE49-F238E27FC236}">
                    <a16:creationId xmlns:a16="http://schemas.microsoft.com/office/drawing/2014/main" xmlns="" id="{68187610-FED9-46D6-80B9-A8ED0F37493B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ḻidé">
                <a:extLst>
                  <a:ext uri="{FF2B5EF4-FFF2-40B4-BE49-F238E27FC236}">
                    <a16:creationId xmlns:a16="http://schemas.microsoft.com/office/drawing/2014/main" xmlns="" id="{CC69BDCA-EF73-4FEA-B851-E49A83B9762B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ṡľiḍé">
                <a:extLst>
                  <a:ext uri="{FF2B5EF4-FFF2-40B4-BE49-F238E27FC236}">
                    <a16:creationId xmlns:a16="http://schemas.microsoft.com/office/drawing/2014/main" xmlns="" id="{2A3BDE67-F1B5-46EA-85CD-B87B67796BF5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şḷîdê">
                <a:extLst>
                  <a:ext uri="{FF2B5EF4-FFF2-40B4-BE49-F238E27FC236}">
                    <a16:creationId xmlns:a16="http://schemas.microsoft.com/office/drawing/2014/main" xmlns="" id="{C417FC5C-B8AA-4415-B896-BF3E15C305E0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śļiḍê">
                <a:extLst>
                  <a:ext uri="{FF2B5EF4-FFF2-40B4-BE49-F238E27FC236}">
                    <a16:creationId xmlns:a16="http://schemas.microsoft.com/office/drawing/2014/main" xmlns="" id="{D336396B-811C-488F-9ADE-065F1C277EEB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$ļiḋé">
                <a:extLst>
                  <a:ext uri="{FF2B5EF4-FFF2-40B4-BE49-F238E27FC236}">
                    <a16:creationId xmlns:a16="http://schemas.microsoft.com/office/drawing/2014/main" xmlns="" id="{22E408D5-9CEB-4C14-BCBC-2EA0C415245E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ṥ1îḍê">
                <a:extLst>
                  <a:ext uri="{FF2B5EF4-FFF2-40B4-BE49-F238E27FC236}">
                    <a16:creationId xmlns:a16="http://schemas.microsoft.com/office/drawing/2014/main" xmlns="" id="{E73CE8CB-1763-40C2-9843-96E6F326530B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lîḓê">
                <a:extLst>
                  <a:ext uri="{FF2B5EF4-FFF2-40B4-BE49-F238E27FC236}">
                    <a16:creationId xmlns:a16="http://schemas.microsoft.com/office/drawing/2014/main" xmlns="" id="{CD706FE0-7F4E-43AA-B3FC-449051A00F88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sḷïdè">
                <a:extLst>
                  <a:ext uri="{FF2B5EF4-FFF2-40B4-BE49-F238E27FC236}">
                    <a16:creationId xmlns:a16="http://schemas.microsoft.com/office/drawing/2014/main" xmlns="" id="{408D449E-7043-46D2-93C5-F0AC893414CD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$lîḓè">
                <a:extLst>
                  <a:ext uri="{FF2B5EF4-FFF2-40B4-BE49-F238E27FC236}">
                    <a16:creationId xmlns:a16="http://schemas.microsoft.com/office/drawing/2014/main" xmlns="" id="{1AB2BBAC-1F7F-49B6-9932-BCD17E81AA87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śľiďê">
                <a:extLst>
                  <a:ext uri="{FF2B5EF4-FFF2-40B4-BE49-F238E27FC236}">
                    <a16:creationId xmlns:a16="http://schemas.microsoft.com/office/drawing/2014/main" xmlns="" id="{D0100D12-0E49-41E3-8EF5-0249CC2AC025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ŝ1îḋê">
                <a:extLst>
                  <a:ext uri="{FF2B5EF4-FFF2-40B4-BE49-F238E27FC236}">
                    <a16:creationId xmlns:a16="http://schemas.microsoft.com/office/drawing/2014/main" xmlns="" id="{25B6CBF9-535F-4B6D-A7F5-19F3EAC44E1D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95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7F0B6B-9F65-472F-B330-780AB4FA7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E6C570E-713A-4604-BA7B-0E395B68C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E0EB85-AAE4-4C4D-AD56-91B434572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89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CB9C41D-CF09-4EE3-9AF2-3DA20A4D73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35230"/>
            <a:ext cx="10858500" cy="4698870"/>
            <a:chOff x="660400" y="1435230"/>
            <a:chExt cx="10858500" cy="4698870"/>
          </a:xfrm>
        </p:grpSpPr>
        <p:sp>
          <p:nvSpPr>
            <p:cNvPr id="6" name="islïdê">
              <a:extLst>
                <a:ext uri="{FF2B5EF4-FFF2-40B4-BE49-F238E27FC236}">
                  <a16:creationId xmlns:a16="http://schemas.microsoft.com/office/drawing/2014/main" xmlns="" id="{F8AA8421-0597-4155-BBBA-14DE979B9D3B}"/>
                </a:ext>
              </a:extLst>
            </p:cNvPr>
            <p:cNvSpPr/>
            <p:nvPr/>
          </p:nvSpPr>
          <p:spPr bwMode="auto">
            <a:xfrm>
              <a:off x="3492197" y="5462781"/>
              <a:ext cx="2364561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7" name="ïŝ1îḑé">
              <a:extLst>
                <a:ext uri="{FF2B5EF4-FFF2-40B4-BE49-F238E27FC236}">
                  <a16:creationId xmlns:a16="http://schemas.microsoft.com/office/drawing/2014/main" xmlns="" id="{75DD7B44-05D0-48A4-9907-5B8148A52E1E}"/>
                </a:ext>
              </a:extLst>
            </p:cNvPr>
            <p:cNvSpPr txBox="1"/>
            <p:nvPr/>
          </p:nvSpPr>
          <p:spPr bwMode="auto">
            <a:xfrm>
              <a:off x="3492197" y="5111642"/>
              <a:ext cx="236456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</a:p>
          </p:txBody>
        </p:sp>
        <p:sp>
          <p:nvSpPr>
            <p:cNvPr id="8" name="iS1íḑe">
              <a:extLst>
                <a:ext uri="{FF2B5EF4-FFF2-40B4-BE49-F238E27FC236}">
                  <a16:creationId xmlns:a16="http://schemas.microsoft.com/office/drawing/2014/main" xmlns="" id="{4E0F3FEA-0484-4AC6-9767-DF384C50D69D}"/>
                </a:ext>
              </a:extLst>
            </p:cNvPr>
            <p:cNvSpPr/>
            <p:nvPr/>
          </p:nvSpPr>
          <p:spPr>
            <a:xfrm>
              <a:off x="4017139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DD361D9-62E8-4272-AA9D-5C381C4A5BA1}"/>
                </a:ext>
              </a:extLst>
            </p:cNvPr>
            <p:cNvCxnSpPr>
              <a:stCxn id="8" idx="2"/>
              <a:endCxn id="7" idx="0"/>
            </p:cNvCxnSpPr>
            <p:nvPr/>
          </p:nvCxnSpPr>
          <p:spPr>
            <a:xfrm>
              <a:off x="4674478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ļiḑê">
              <a:extLst>
                <a:ext uri="{FF2B5EF4-FFF2-40B4-BE49-F238E27FC236}">
                  <a16:creationId xmlns:a16="http://schemas.microsoft.com/office/drawing/2014/main" xmlns="" id="{D162CF63-97B9-417E-8453-9F3B5C345DB2}"/>
                </a:ext>
              </a:extLst>
            </p:cNvPr>
            <p:cNvSpPr/>
            <p:nvPr/>
          </p:nvSpPr>
          <p:spPr bwMode="auto">
            <a:xfrm>
              <a:off x="660400" y="4644235"/>
              <a:ext cx="2366013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1" name="íṥḷîḍé">
              <a:extLst>
                <a:ext uri="{FF2B5EF4-FFF2-40B4-BE49-F238E27FC236}">
                  <a16:creationId xmlns:a16="http://schemas.microsoft.com/office/drawing/2014/main" xmlns="" id="{7AC86FA9-C2C6-4891-AECE-2C9A01BB4B74}"/>
                </a:ext>
              </a:extLst>
            </p:cNvPr>
            <p:cNvSpPr txBox="1"/>
            <p:nvPr/>
          </p:nvSpPr>
          <p:spPr bwMode="auto">
            <a:xfrm>
              <a:off x="660400" y="4293096"/>
              <a:ext cx="2366013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  <a:endParaRPr lang="en-US" altLang="zh-CN" sz="1800" b="1" dirty="0"/>
            </a:p>
          </p:txBody>
        </p:sp>
        <p:sp>
          <p:nvSpPr>
            <p:cNvPr id="12" name="îṧ1iḋê">
              <a:extLst>
                <a:ext uri="{FF2B5EF4-FFF2-40B4-BE49-F238E27FC236}">
                  <a16:creationId xmlns:a16="http://schemas.microsoft.com/office/drawing/2014/main" xmlns="" id="{E7A75732-C14B-464A-9398-89BE3D49D1D7}"/>
                </a:ext>
              </a:extLst>
            </p:cNvPr>
            <p:cNvSpPr/>
            <p:nvPr/>
          </p:nvSpPr>
          <p:spPr>
            <a:xfrm>
              <a:off x="1186068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bg1">
                <a:lumMod val="6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109EBDC-16FB-4979-9259-525F369E1428}"/>
                </a:ext>
              </a:extLst>
            </p:cNvPr>
            <p:cNvCxnSpPr>
              <a:cxnSpLocks/>
            </p:cNvCxnSpPr>
            <p:nvPr/>
          </p:nvCxnSpPr>
          <p:spPr>
            <a:xfrm>
              <a:off x="1843407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ṥ1idê">
              <a:extLst>
                <a:ext uri="{FF2B5EF4-FFF2-40B4-BE49-F238E27FC236}">
                  <a16:creationId xmlns:a16="http://schemas.microsoft.com/office/drawing/2014/main" xmlns="" id="{43889314-60E9-4214-A976-128D9171A4F9}"/>
                </a:ext>
              </a:extLst>
            </p:cNvPr>
            <p:cNvSpPr/>
            <p:nvPr/>
          </p:nvSpPr>
          <p:spPr bwMode="auto">
            <a:xfrm>
              <a:off x="6322542" y="4644235"/>
              <a:ext cx="2366013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5" name="iṥļïḑê">
              <a:extLst>
                <a:ext uri="{FF2B5EF4-FFF2-40B4-BE49-F238E27FC236}">
                  <a16:creationId xmlns:a16="http://schemas.microsoft.com/office/drawing/2014/main" xmlns="" id="{4C5063B5-E8DB-4A36-98E7-75B76E06705B}"/>
                </a:ext>
              </a:extLst>
            </p:cNvPr>
            <p:cNvSpPr txBox="1"/>
            <p:nvPr/>
          </p:nvSpPr>
          <p:spPr bwMode="auto">
            <a:xfrm>
              <a:off x="6322542" y="4293096"/>
              <a:ext cx="2366013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  <a:endParaRPr lang="en-US" altLang="zh-CN" sz="1800" b="1" dirty="0"/>
            </a:p>
          </p:txBody>
        </p:sp>
        <p:sp>
          <p:nvSpPr>
            <p:cNvPr id="16" name="îṩḻïdé">
              <a:extLst>
                <a:ext uri="{FF2B5EF4-FFF2-40B4-BE49-F238E27FC236}">
                  <a16:creationId xmlns:a16="http://schemas.microsoft.com/office/drawing/2014/main" xmlns="" id="{7EF56185-8A7C-4F2E-AA58-8FE7752511C7}"/>
                </a:ext>
              </a:extLst>
            </p:cNvPr>
            <p:cNvSpPr/>
            <p:nvPr/>
          </p:nvSpPr>
          <p:spPr>
            <a:xfrm>
              <a:off x="6848210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bg1">
                <a:lumMod val="6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C05B982-F2D3-4694-8A22-9D95B77B9A53}"/>
                </a:ext>
              </a:extLst>
            </p:cNvPr>
            <p:cNvCxnSpPr>
              <a:cxnSpLocks/>
            </p:cNvCxnSpPr>
            <p:nvPr/>
          </p:nvCxnSpPr>
          <p:spPr>
            <a:xfrm>
              <a:off x="7505549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šļíḑé">
              <a:extLst>
                <a:ext uri="{FF2B5EF4-FFF2-40B4-BE49-F238E27FC236}">
                  <a16:creationId xmlns:a16="http://schemas.microsoft.com/office/drawing/2014/main" xmlns="" id="{4C2FA7B0-3FC5-4107-9283-CA4AFF0DB0D4}"/>
                </a:ext>
              </a:extLst>
            </p:cNvPr>
            <p:cNvSpPr/>
            <p:nvPr/>
          </p:nvSpPr>
          <p:spPr bwMode="auto">
            <a:xfrm>
              <a:off x="9154339" y="5462781"/>
              <a:ext cx="2364561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9" name="iSlîďé">
              <a:extLst>
                <a:ext uri="{FF2B5EF4-FFF2-40B4-BE49-F238E27FC236}">
                  <a16:creationId xmlns:a16="http://schemas.microsoft.com/office/drawing/2014/main" xmlns="" id="{426838D5-4128-4A32-9F26-FEB0A10DA3CA}"/>
                </a:ext>
              </a:extLst>
            </p:cNvPr>
            <p:cNvSpPr txBox="1"/>
            <p:nvPr/>
          </p:nvSpPr>
          <p:spPr bwMode="auto">
            <a:xfrm>
              <a:off x="9154339" y="5111642"/>
              <a:ext cx="236456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</a:p>
          </p:txBody>
        </p:sp>
        <p:sp>
          <p:nvSpPr>
            <p:cNvPr id="20" name="îsḷíḍe">
              <a:extLst>
                <a:ext uri="{FF2B5EF4-FFF2-40B4-BE49-F238E27FC236}">
                  <a16:creationId xmlns:a16="http://schemas.microsoft.com/office/drawing/2014/main" xmlns="" id="{8C6B528A-4B8D-4FE6-B816-8965E33012EC}"/>
                </a:ext>
              </a:extLst>
            </p:cNvPr>
            <p:cNvSpPr/>
            <p:nvPr/>
          </p:nvSpPr>
          <p:spPr>
            <a:xfrm>
              <a:off x="9679281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5C6D883-7574-45C8-9BC5-9318F97229DF}"/>
                </a:ext>
              </a:extLst>
            </p:cNvPr>
            <p:cNvCxnSpPr>
              <a:stCxn id="20" idx="2"/>
              <a:endCxn id="19" idx="0"/>
            </p:cNvCxnSpPr>
            <p:nvPr/>
          </p:nvCxnSpPr>
          <p:spPr>
            <a:xfrm>
              <a:off x="10336620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ṧlíďè">
              <a:extLst>
                <a:ext uri="{FF2B5EF4-FFF2-40B4-BE49-F238E27FC236}">
                  <a16:creationId xmlns:a16="http://schemas.microsoft.com/office/drawing/2014/main" xmlns="" id="{7AC33BF2-FE36-4821-B48A-8389819DAEBA}"/>
                </a:ext>
              </a:extLst>
            </p:cNvPr>
            <p:cNvGrpSpPr/>
            <p:nvPr/>
          </p:nvGrpSpPr>
          <p:grpSpPr>
            <a:xfrm>
              <a:off x="4133351" y="1435230"/>
              <a:ext cx="1082253" cy="1924566"/>
              <a:chOff x="2757601" y="1435230"/>
              <a:chExt cx="1082253" cy="1924566"/>
            </a:xfrm>
          </p:grpSpPr>
          <p:sp>
            <p:nvSpPr>
              <p:cNvPr id="34" name="iṧ1îďê">
                <a:extLst>
                  <a:ext uri="{FF2B5EF4-FFF2-40B4-BE49-F238E27FC236}">
                    <a16:creationId xmlns:a16="http://schemas.microsoft.com/office/drawing/2014/main" xmlns="" id="{7C576330-AB68-4E42-89B0-95185514A49B}"/>
                  </a:ext>
                </a:extLst>
              </p:cNvPr>
              <p:cNvSpPr/>
              <p:nvPr/>
            </p:nvSpPr>
            <p:spPr>
              <a:xfrm>
                <a:off x="2757601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ṡ1ïde">
                <a:extLst>
                  <a:ext uri="{FF2B5EF4-FFF2-40B4-BE49-F238E27FC236}">
                    <a16:creationId xmlns:a16="http://schemas.microsoft.com/office/drawing/2014/main" xmlns="" id="{8B3EE90B-501A-4630-A5F1-BF38A5102EB9}"/>
                  </a:ext>
                </a:extLst>
              </p:cNvPr>
              <p:cNvSpPr/>
              <p:nvPr/>
            </p:nvSpPr>
            <p:spPr>
              <a:xfrm>
                <a:off x="3130355" y="2493490"/>
                <a:ext cx="336746" cy="1455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şļíḍè">
                <a:extLst>
                  <a:ext uri="{FF2B5EF4-FFF2-40B4-BE49-F238E27FC236}">
                    <a16:creationId xmlns:a16="http://schemas.microsoft.com/office/drawing/2014/main" xmlns="" id="{CE28A337-72E6-491A-89B0-43EE9F9E0454}"/>
                  </a:ext>
                </a:extLst>
              </p:cNvPr>
              <p:cNvSpPr/>
              <p:nvPr/>
            </p:nvSpPr>
            <p:spPr>
              <a:xfrm>
                <a:off x="2968429" y="1733550"/>
                <a:ext cx="660596" cy="6071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3" name="îṣlïďê">
              <a:extLst>
                <a:ext uri="{FF2B5EF4-FFF2-40B4-BE49-F238E27FC236}">
                  <a16:creationId xmlns:a16="http://schemas.microsoft.com/office/drawing/2014/main" xmlns="" id="{47D25430-2BD9-4F25-BAD9-AF922B851FFE}"/>
                </a:ext>
              </a:extLst>
            </p:cNvPr>
            <p:cNvGrpSpPr/>
            <p:nvPr/>
          </p:nvGrpSpPr>
          <p:grpSpPr>
            <a:xfrm>
              <a:off x="1301649" y="1441500"/>
              <a:ext cx="1083515" cy="1923303"/>
              <a:chOff x="896196" y="1441500"/>
              <a:chExt cx="1083515" cy="1923303"/>
            </a:xfrm>
          </p:grpSpPr>
          <p:sp>
            <p:nvSpPr>
              <p:cNvPr id="32" name="iṥḻíde">
                <a:extLst>
                  <a:ext uri="{FF2B5EF4-FFF2-40B4-BE49-F238E27FC236}">
                    <a16:creationId xmlns:a16="http://schemas.microsoft.com/office/drawing/2014/main" xmlns="" id="{5FC98E3A-4752-4944-9D95-8E101B1784FD}"/>
                  </a:ext>
                </a:extLst>
              </p:cNvPr>
              <p:cNvSpPr/>
              <p:nvPr/>
            </p:nvSpPr>
            <p:spPr>
              <a:xfrm>
                <a:off x="1132349" y="1699119"/>
                <a:ext cx="611212" cy="5468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804" y="108591"/>
                      <a:pt x="45804" y="108591"/>
                      <a:pt x="45804" y="108591"/>
                    </a:cubicBezTo>
                    <a:cubicBezTo>
                      <a:pt x="48454" y="115774"/>
                      <a:pt x="54132" y="120000"/>
                      <a:pt x="60189" y="120000"/>
                    </a:cubicBezTo>
                    <a:cubicBezTo>
                      <a:pt x="66246" y="120000"/>
                      <a:pt x="71545" y="115774"/>
                      <a:pt x="74574" y="108591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ṣļïḍè">
                <a:extLst>
                  <a:ext uri="{FF2B5EF4-FFF2-40B4-BE49-F238E27FC236}">
                    <a16:creationId xmlns:a16="http://schemas.microsoft.com/office/drawing/2014/main" xmlns="" id="{2F8E8095-D20B-4058-81CF-320B4A8349D5}"/>
                  </a:ext>
                </a:extLst>
              </p:cNvPr>
              <p:cNvSpPr/>
              <p:nvPr/>
            </p:nvSpPr>
            <p:spPr>
              <a:xfrm>
                <a:off x="896196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4" name="iṣļïḓe">
              <a:extLst>
                <a:ext uri="{FF2B5EF4-FFF2-40B4-BE49-F238E27FC236}">
                  <a16:creationId xmlns:a16="http://schemas.microsoft.com/office/drawing/2014/main" xmlns="" id="{D00BF329-F15A-4235-B6E4-5D78904EE256}"/>
                </a:ext>
              </a:extLst>
            </p:cNvPr>
            <p:cNvGrpSpPr/>
            <p:nvPr/>
          </p:nvGrpSpPr>
          <p:grpSpPr>
            <a:xfrm>
              <a:off x="6963791" y="1441500"/>
              <a:ext cx="1083515" cy="1923303"/>
              <a:chOff x="4617744" y="1441500"/>
              <a:chExt cx="1083515" cy="1923303"/>
            </a:xfrm>
          </p:grpSpPr>
          <p:sp>
            <p:nvSpPr>
              <p:cNvPr id="29" name="íṡ1ïḓè">
                <a:extLst>
                  <a:ext uri="{FF2B5EF4-FFF2-40B4-BE49-F238E27FC236}">
                    <a16:creationId xmlns:a16="http://schemas.microsoft.com/office/drawing/2014/main" xmlns="" id="{10BBEFB1-EA15-4B6F-94F5-E3B7F2421815}"/>
                  </a:ext>
                </a:extLst>
              </p:cNvPr>
              <p:cNvSpPr/>
              <p:nvPr/>
            </p:nvSpPr>
            <p:spPr>
              <a:xfrm>
                <a:off x="4617744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Sḻîḋe">
                <a:extLst>
                  <a:ext uri="{FF2B5EF4-FFF2-40B4-BE49-F238E27FC236}">
                    <a16:creationId xmlns:a16="http://schemas.microsoft.com/office/drawing/2014/main" xmlns="" id="{8C3CC423-85D1-49B9-AF50-5F96964F372B}"/>
                  </a:ext>
                </a:extLst>
              </p:cNvPr>
              <p:cNvSpPr/>
              <p:nvPr/>
            </p:nvSpPr>
            <p:spPr>
              <a:xfrm>
                <a:off x="4962142" y="2493490"/>
                <a:ext cx="394718" cy="2252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śḻidê">
                <a:extLst>
                  <a:ext uri="{FF2B5EF4-FFF2-40B4-BE49-F238E27FC236}">
                    <a16:creationId xmlns:a16="http://schemas.microsoft.com/office/drawing/2014/main" xmlns="" id="{DFBF6802-9B97-4941-803C-C533752EB039}"/>
                  </a:ext>
                </a:extLst>
              </p:cNvPr>
              <p:cNvSpPr/>
              <p:nvPr/>
            </p:nvSpPr>
            <p:spPr>
              <a:xfrm>
                <a:off x="4855460" y="1805940"/>
                <a:ext cx="608080" cy="53474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Sliḓe">
              <a:extLst>
                <a:ext uri="{FF2B5EF4-FFF2-40B4-BE49-F238E27FC236}">
                  <a16:creationId xmlns:a16="http://schemas.microsoft.com/office/drawing/2014/main" xmlns="" id="{7C66BB44-5A1E-4B3A-B0BF-5699C234E9CF}"/>
                </a:ext>
              </a:extLst>
            </p:cNvPr>
            <p:cNvGrpSpPr/>
            <p:nvPr/>
          </p:nvGrpSpPr>
          <p:grpSpPr>
            <a:xfrm>
              <a:off x="9795493" y="1435230"/>
              <a:ext cx="1082253" cy="1924566"/>
              <a:chOff x="6479149" y="1435230"/>
              <a:chExt cx="1082253" cy="1924566"/>
            </a:xfrm>
          </p:grpSpPr>
          <p:sp>
            <p:nvSpPr>
              <p:cNvPr id="26" name="isḷídê">
                <a:extLst>
                  <a:ext uri="{FF2B5EF4-FFF2-40B4-BE49-F238E27FC236}">
                    <a16:creationId xmlns:a16="http://schemas.microsoft.com/office/drawing/2014/main" xmlns="" id="{5E230C15-74B6-46E5-9A00-9E9AB0F289A6}"/>
                  </a:ext>
                </a:extLst>
              </p:cNvPr>
              <p:cNvSpPr/>
              <p:nvPr/>
            </p:nvSpPr>
            <p:spPr>
              <a:xfrm>
                <a:off x="6479149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ṣḷiḓè">
                <a:extLst>
                  <a:ext uri="{FF2B5EF4-FFF2-40B4-BE49-F238E27FC236}">
                    <a16:creationId xmlns:a16="http://schemas.microsoft.com/office/drawing/2014/main" xmlns="" id="{CAA7CC38-24F6-45D2-8AA6-601687F67932}"/>
                  </a:ext>
                </a:extLst>
              </p:cNvPr>
              <p:cNvSpPr/>
              <p:nvPr/>
            </p:nvSpPr>
            <p:spPr>
              <a:xfrm>
                <a:off x="6778952" y="2493490"/>
                <a:ext cx="482908" cy="3335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ṡḻîḑé">
                <a:extLst>
                  <a:ext uri="{FF2B5EF4-FFF2-40B4-BE49-F238E27FC236}">
                    <a16:creationId xmlns:a16="http://schemas.microsoft.com/office/drawing/2014/main" xmlns="" id="{048C9C67-9637-4780-B5A6-4203093155A2}"/>
                  </a:ext>
                </a:extLst>
              </p:cNvPr>
              <p:cNvSpPr/>
              <p:nvPr/>
            </p:nvSpPr>
            <p:spPr>
              <a:xfrm>
                <a:off x="6733230" y="1854000"/>
                <a:ext cx="574350" cy="4866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392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06154" y="202882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06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AA2F66-8CAD-4F11-86C3-5A352F7AE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3DED68-9978-492E-AE14-43201CE1B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13AA8C1-A39B-4B4B-92A3-2DA96EE58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9C924DA-0129-4F77-A250-EA466F02B2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îṩľidè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šḻiḑé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šľíḓé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îs1iďè">
              <a:extLst>
                <a:ext uri="{FF2B5EF4-FFF2-40B4-BE49-F238E27FC236}">
                  <a16:creationId xmlns:a16="http://schemas.microsoft.com/office/drawing/2014/main" xmlns="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i$ḻiḓe">
                <a:extLst>
                  <a:ext uri="{FF2B5EF4-FFF2-40B4-BE49-F238E27FC236}">
                    <a16:creationId xmlns:a16="http://schemas.microsoft.com/office/drawing/2014/main" xmlns="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ïš1ïḋe">
                <a:extLst>
                  <a:ext uri="{FF2B5EF4-FFF2-40B4-BE49-F238E27FC236}">
                    <a16:creationId xmlns:a16="http://schemas.microsoft.com/office/drawing/2014/main" xmlns="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$ľidê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ŝḻîďe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sḷîdê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íṥľîḍê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iṩľîdè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ṣḷíḋè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íSḷíḍè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isļïḍè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iŝḷîḍe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iŝḻíďé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ïṥlïḋé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sḷíḑê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117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4f528ff4-a888-492b-86a6-cf71e40cc34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69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3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4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8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2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8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69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65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05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12063"/>
      </a:accent1>
      <a:accent2>
        <a:srgbClr val="8B327F"/>
      </a:accent2>
      <a:accent3>
        <a:srgbClr val="EA1377"/>
      </a:accent3>
      <a:accent4>
        <a:srgbClr val="F69321"/>
      </a:accent4>
      <a:accent5>
        <a:srgbClr val="88C249"/>
      </a:accent5>
      <a:accent6>
        <a:srgbClr val="3773FA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12063"/>
    </a:accent1>
    <a:accent2>
      <a:srgbClr val="8B327F"/>
    </a:accent2>
    <a:accent3>
      <a:srgbClr val="EA1377"/>
    </a:accent3>
    <a:accent4>
      <a:srgbClr val="F69321"/>
    </a:accent4>
    <a:accent5>
      <a:srgbClr val="88C249"/>
    </a:accent5>
    <a:accent6>
      <a:srgbClr val="3773FA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41</TotalTime>
  <Words>3592</Words>
  <Application>Microsoft Office PowerPoint</Application>
  <PresentationFormat>宽屏</PresentationFormat>
  <Paragraphs>572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简约几何商务模板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9</cp:revision>
  <cp:lastPrinted>2018-05-28T16:00:00Z</cp:lastPrinted>
  <dcterms:created xsi:type="dcterms:W3CDTF">2018-05-28T16:00:00Z</dcterms:created>
  <dcterms:modified xsi:type="dcterms:W3CDTF">2019-11-04T12:56:36Z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