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  <p:sldId id="258" r:id="rId3"/>
    <p:sldId id="257" r:id="rId4"/>
    <p:sldId id="259" r:id="rId5"/>
    <p:sldId id="264" r:id="rId6"/>
    <p:sldId id="261" r:id="rId7"/>
    <p:sldId id="262" r:id="rId8"/>
    <p:sldId id="266" r:id="rId9"/>
    <p:sldId id="267" r:id="rId10"/>
    <p:sldId id="263" r:id="rId11"/>
    <p:sldId id="26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7E7"/>
    <a:srgbClr val="20B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4264" y="999620"/>
            <a:ext cx="5543912" cy="5858380"/>
            <a:chOff x="2714263" y="592358"/>
            <a:chExt cx="5929313" cy="6265642"/>
          </a:xfrm>
        </p:grpSpPr>
        <p:sp>
          <p:nvSpPr>
            <p:cNvPr id="5" name="Freeform 5"/>
            <p:cNvSpPr/>
            <p:nvPr/>
          </p:nvSpPr>
          <p:spPr bwMode="auto">
            <a:xfrm>
              <a:off x="2714263" y="952500"/>
              <a:ext cx="5929313" cy="5905500"/>
            </a:xfrm>
            <a:custGeom>
              <a:avLst/>
              <a:gdLst>
                <a:gd name="T0" fmla="*/ 1900 w 2007"/>
                <a:gd name="T1" fmla="*/ 0 h 2000"/>
                <a:gd name="T2" fmla="*/ 1827 w 2007"/>
                <a:gd name="T3" fmla="*/ 0 h 2000"/>
                <a:gd name="T4" fmla="*/ 1844 w 2007"/>
                <a:gd name="T5" fmla="*/ 72 h 2000"/>
                <a:gd name="T6" fmla="*/ 1211 w 2007"/>
                <a:gd name="T7" fmla="*/ 312 h 2000"/>
                <a:gd name="T8" fmla="*/ 1594 w 2007"/>
                <a:gd name="T9" fmla="*/ 758 h 2000"/>
                <a:gd name="T10" fmla="*/ 369 w 2007"/>
                <a:gd name="T11" fmla="*/ 1599 h 2000"/>
                <a:gd name="T12" fmla="*/ 1060 w 2007"/>
                <a:gd name="T13" fmla="*/ 2000 h 2000"/>
                <a:gd name="T14" fmla="*/ 1917 w 2007"/>
                <a:gd name="T15" fmla="*/ 2000 h 2000"/>
                <a:gd name="T16" fmla="*/ 774 w 2007"/>
                <a:gd name="T17" fmla="*/ 1408 h 2000"/>
                <a:gd name="T18" fmla="*/ 1765 w 2007"/>
                <a:gd name="T19" fmla="*/ 800 h 2000"/>
                <a:gd name="T20" fmla="*/ 1342 w 2007"/>
                <a:gd name="T21" fmla="*/ 303 h 2000"/>
                <a:gd name="T22" fmla="*/ 1900 w 2007"/>
                <a:gd name="T23" fmla="*/ 105 h 2000"/>
                <a:gd name="T24" fmla="*/ 1900 w 2007"/>
                <a:gd name="T25" fmla="*/ 0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7" h="2000">
                  <a:moveTo>
                    <a:pt x="1900" y="0"/>
                  </a:moveTo>
                  <a:cubicBezTo>
                    <a:pt x="1827" y="0"/>
                    <a:pt x="1827" y="0"/>
                    <a:pt x="1827" y="0"/>
                  </a:cubicBezTo>
                  <a:cubicBezTo>
                    <a:pt x="1864" y="7"/>
                    <a:pt x="1969" y="37"/>
                    <a:pt x="1844" y="72"/>
                  </a:cubicBezTo>
                  <a:cubicBezTo>
                    <a:pt x="1701" y="112"/>
                    <a:pt x="1218" y="174"/>
                    <a:pt x="1211" y="312"/>
                  </a:cubicBezTo>
                  <a:cubicBezTo>
                    <a:pt x="1203" y="451"/>
                    <a:pt x="1716" y="499"/>
                    <a:pt x="1594" y="758"/>
                  </a:cubicBezTo>
                  <a:cubicBezTo>
                    <a:pt x="1471" y="1016"/>
                    <a:pt x="0" y="1053"/>
                    <a:pt x="369" y="1599"/>
                  </a:cubicBezTo>
                  <a:cubicBezTo>
                    <a:pt x="479" y="1762"/>
                    <a:pt x="870" y="1908"/>
                    <a:pt x="1060" y="2000"/>
                  </a:cubicBezTo>
                  <a:cubicBezTo>
                    <a:pt x="1917" y="2000"/>
                    <a:pt x="1917" y="2000"/>
                    <a:pt x="1917" y="2000"/>
                  </a:cubicBezTo>
                  <a:cubicBezTo>
                    <a:pt x="1508" y="1839"/>
                    <a:pt x="740" y="1541"/>
                    <a:pt x="774" y="1408"/>
                  </a:cubicBezTo>
                  <a:cubicBezTo>
                    <a:pt x="822" y="1221"/>
                    <a:pt x="1678" y="1117"/>
                    <a:pt x="1765" y="800"/>
                  </a:cubicBezTo>
                  <a:cubicBezTo>
                    <a:pt x="1853" y="482"/>
                    <a:pt x="1308" y="383"/>
                    <a:pt x="1342" y="303"/>
                  </a:cubicBezTo>
                  <a:cubicBezTo>
                    <a:pt x="1376" y="222"/>
                    <a:pt x="1834" y="124"/>
                    <a:pt x="1900" y="105"/>
                  </a:cubicBezTo>
                  <a:cubicBezTo>
                    <a:pt x="1961" y="88"/>
                    <a:pt x="2007" y="37"/>
                    <a:pt x="190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6377419" y="4604340"/>
              <a:ext cx="1954213" cy="1006475"/>
            </a:xfrm>
            <a:custGeom>
              <a:avLst/>
              <a:gdLst>
                <a:gd name="T0" fmla="*/ 645 w 662"/>
                <a:gd name="T1" fmla="*/ 143 h 341"/>
                <a:gd name="T2" fmla="*/ 541 w 662"/>
                <a:gd name="T3" fmla="*/ 34 h 341"/>
                <a:gd name="T4" fmla="*/ 463 w 662"/>
                <a:gd name="T5" fmla="*/ 0 h 341"/>
                <a:gd name="T6" fmla="*/ 0 w 662"/>
                <a:gd name="T7" fmla="*/ 0 h 341"/>
                <a:gd name="T8" fmla="*/ 0 w 662"/>
                <a:gd name="T9" fmla="*/ 341 h 341"/>
                <a:gd name="T10" fmla="*/ 465 w 662"/>
                <a:gd name="T11" fmla="*/ 341 h 341"/>
                <a:gd name="T12" fmla="*/ 542 w 662"/>
                <a:gd name="T13" fmla="*/ 309 h 341"/>
                <a:gd name="T14" fmla="*/ 645 w 662"/>
                <a:gd name="T15" fmla="*/ 206 h 341"/>
                <a:gd name="T16" fmla="*/ 645 w 662"/>
                <a:gd name="T17" fmla="*/ 14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" h="341">
                  <a:moveTo>
                    <a:pt x="645" y="143"/>
                  </a:moveTo>
                  <a:cubicBezTo>
                    <a:pt x="541" y="34"/>
                    <a:pt x="541" y="34"/>
                    <a:pt x="541" y="34"/>
                  </a:cubicBezTo>
                  <a:cubicBezTo>
                    <a:pt x="521" y="12"/>
                    <a:pt x="493" y="0"/>
                    <a:pt x="4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465" y="341"/>
                    <a:pt x="465" y="341"/>
                    <a:pt x="465" y="341"/>
                  </a:cubicBezTo>
                  <a:cubicBezTo>
                    <a:pt x="494" y="341"/>
                    <a:pt x="521" y="330"/>
                    <a:pt x="542" y="309"/>
                  </a:cubicBezTo>
                  <a:cubicBezTo>
                    <a:pt x="645" y="206"/>
                    <a:pt x="645" y="206"/>
                    <a:pt x="645" y="206"/>
                  </a:cubicBezTo>
                  <a:cubicBezTo>
                    <a:pt x="662" y="188"/>
                    <a:pt x="662" y="160"/>
                    <a:pt x="645" y="143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5"/>
            <p:cNvSpPr/>
            <p:nvPr/>
          </p:nvSpPr>
          <p:spPr bwMode="auto">
            <a:xfrm>
              <a:off x="6556807" y="4756740"/>
              <a:ext cx="1520825" cy="706438"/>
            </a:xfrm>
            <a:custGeom>
              <a:avLst/>
              <a:gdLst>
                <a:gd name="T0" fmla="*/ 398 w 515"/>
                <a:gd name="T1" fmla="*/ 0 h 239"/>
                <a:gd name="T2" fmla="*/ 0 w 515"/>
                <a:gd name="T3" fmla="*/ 0 h 239"/>
                <a:gd name="T4" fmla="*/ 0 w 515"/>
                <a:gd name="T5" fmla="*/ 239 h 239"/>
                <a:gd name="T6" fmla="*/ 398 w 515"/>
                <a:gd name="T7" fmla="*/ 239 h 239"/>
                <a:gd name="T8" fmla="*/ 487 w 515"/>
                <a:gd name="T9" fmla="*/ 194 h 239"/>
                <a:gd name="T10" fmla="*/ 515 w 515"/>
                <a:gd name="T11" fmla="*/ 120 h 239"/>
                <a:gd name="T12" fmla="*/ 489 w 515"/>
                <a:gd name="T13" fmla="*/ 47 h 239"/>
                <a:gd name="T14" fmla="*/ 398 w 515"/>
                <a:gd name="T1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239">
                  <a:moveTo>
                    <a:pt x="3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98" y="239"/>
                    <a:pt x="398" y="239"/>
                    <a:pt x="398" y="239"/>
                  </a:cubicBezTo>
                  <a:cubicBezTo>
                    <a:pt x="433" y="239"/>
                    <a:pt x="466" y="223"/>
                    <a:pt x="487" y="194"/>
                  </a:cubicBezTo>
                  <a:cubicBezTo>
                    <a:pt x="502" y="174"/>
                    <a:pt x="515" y="148"/>
                    <a:pt x="515" y="120"/>
                  </a:cubicBezTo>
                  <a:cubicBezTo>
                    <a:pt x="515" y="92"/>
                    <a:pt x="503" y="67"/>
                    <a:pt x="489" y="47"/>
                  </a:cubicBezTo>
                  <a:cubicBezTo>
                    <a:pt x="468" y="18"/>
                    <a:pt x="434" y="0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5"/>
            <p:cNvSpPr/>
            <p:nvPr/>
          </p:nvSpPr>
          <p:spPr bwMode="auto">
            <a:xfrm>
              <a:off x="6291694" y="5658440"/>
              <a:ext cx="165100" cy="1054100"/>
            </a:xfrm>
            <a:custGeom>
              <a:avLst/>
              <a:gdLst>
                <a:gd name="T0" fmla="*/ 0 w 104"/>
                <a:gd name="T1" fmla="*/ 636 h 664"/>
                <a:gd name="T2" fmla="*/ 0 w 104"/>
                <a:gd name="T3" fmla="*/ 0 h 664"/>
                <a:gd name="T4" fmla="*/ 54 w 104"/>
                <a:gd name="T5" fmla="*/ 26 h 664"/>
                <a:gd name="T6" fmla="*/ 104 w 104"/>
                <a:gd name="T7" fmla="*/ 0 h 664"/>
                <a:gd name="T8" fmla="*/ 104 w 104"/>
                <a:gd name="T9" fmla="*/ 636 h 664"/>
                <a:gd name="T10" fmla="*/ 54 w 104"/>
                <a:gd name="T11" fmla="*/ 664 h 664"/>
                <a:gd name="T12" fmla="*/ 0 w 104"/>
                <a:gd name="T13" fmla="*/ 636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64">
                  <a:moveTo>
                    <a:pt x="0" y="636"/>
                  </a:moveTo>
                  <a:lnTo>
                    <a:pt x="0" y="0"/>
                  </a:lnTo>
                  <a:lnTo>
                    <a:pt x="54" y="26"/>
                  </a:lnTo>
                  <a:lnTo>
                    <a:pt x="104" y="0"/>
                  </a:lnTo>
                  <a:lnTo>
                    <a:pt x="104" y="636"/>
                  </a:lnTo>
                  <a:lnTo>
                    <a:pt x="54" y="664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6"/>
            <p:cNvSpPr/>
            <p:nvPr/>
          </p:nvSpPr>
          <p:spPr bwMode="auto">
            <a:xfrm>
              <a:off x="5678919" y="4440827"/>
              <a:ext cx="1350963" cy="1352550"/>
            </a:xfrm>
            <a:custGeom>
              <a:avLst/>
              <a:gdLst>
                <a:gd name="T0" fmla="*/ 440 w 457"/>
                <a:gd name="T1" fmla="*/ 260 h 458"/>
                <a:gd name="T2" fmla="*/ 260 w 457"/>
                <a:gd name="T3" fmla="*/ 440 h 458"/>
                <a:gd name="T4" fmla="*/ 197 w 457"/>
                <a:gd name="T5" fmla="*/ 440 h 458"/>
                <a:gd name="T6" fmla="*/ 17 w 457"/>
                <a:gd name="T7" fmla="*/ 260 h 458"/>
                <a:gd name="T8" fmla="*/ 17 w 457"/>
                <a:gd name="T9" fmla="*/ 197 h 458"/>
                <a:gd name="T10" fmla="*/ 197 w 457"/>
                <a:gd name="T11" fmla="*/ 17 h 458"/>
                <a:gd name="T12" fmla="*/ 260 w 457"/>
                <a:gd name="T13" fmla="*/ 17 h 458"/>
                <a:gd name="T14" fmla="*/ 440 w 457"/>
                <a:gd name="T15" fmla="*/ 197 h 458"/>
                <a:gd name="T16" fmla="*/ 440 w 457"/>
                <a:gd name="T17" fmla="*/ 26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7" h="458">
                  <a:moveTo>
                    <a:pt x="440" y="260"/>
                  </a:moveTo>
                  <a:cubicBezTo>
                    <a:pt x="260" y="440"/>
                    <a:pt x="260" y="440"/>
                    <a:pt x="260" y="440"/>
                  </a:cubicBezTo>
                  <a:cubicBezTo>
                    <a:pt x="243" y="458"/>
                    <a:pt x="214" y="458"/>
                    <a:pt x="197" y="440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0" y="243"/>
                    <a:pt x="0" y="215"/>
                    <a:pt x="17" y="197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214" y="0"/>
                    <a:pt x="243" y="0"/>
                    <a:pt x="260" y="17"/>
                  </a:cubicBezTo>
                  <a:cubicBezTo>
                    <a:pt x="440" y="197"/>
                    <a:pt x="440" y="197"/>
                    <a:pt x="440" y="197"/>
                  </a:cubicBezTo>
                  <a:cubicBezTo>
                    <a:pt x="457" y="215"/>
                    <a:pt x="457" y="243"/>
                    <a:pt x="440" y="26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7"/>
            <p:cNvSpPr/>
            <p:nvPr/>
          </p:nvSpPr>
          <p:spPr bwMode="auto">
            <a:xfrm>
              <a:off x="5901169" y="4645615"/>
              <a:ext cx="939800" cy="941388"/>
            </a:xfrm>
            <a:custGeom>
              <a:avLst/>
              <a:gdLst>
                <a:gd name="T0" fmla="*/ 306 w 318"/>
                <a:gd name="T1" fmla="*/ 182 h 319"/>
                <a:gd name="T2" fmla="*/ 181 w 318"/>
                <a:gd name="T3" fmla="*/ 307 h 319"/>
                <a:gd name="T4" fmla="*/ 137 w 318"/>
                <a:gd name="T5" fmla="*/ 307 h 319"/>
                <a:gd name="T6" fmla="*/ 12 w 318"/>
                <a:gd name="T7" fmla="*/ 182 h 319"/>
                <a:gd name="T8" fmla="*/ 12 w 318"/>
                <a:gd name="T9" fmla="*/ 138 h 319"/>
                <a:gd name="T10" fmla="*/ 137 w 318"/>
                <a:gd name="T11" fmla="*/ 12 h 319"/>
                <a:gd name="T12" fmla="*/ 181 w 318"/>
                <a:gd name="T13" fmla="*/ 12 h 319"/>
                <a:gd name="T14" fmla="*/ 306 w 318"/>
                <a:gd name="T15" fmla="*/ 138 h 319"/>
                <a:gd name="T16" fmla="*/ 306 w 318"/>
                <a:gd name="T17" fmla="*/ 1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9">
                  <a:moveTo>
                    <a:pt x="306" y="182"/>
                  </a:moveTo>
                  <a:cubicBezTo>
                    <a:pt x="181" y="307"/>
                    <a:pt x="181" y="307"/>
                    <a:pt x="181" y="307"/>
                  </a:cubicBezTo>
                  <a:cubicBezTo>
                    <a:pt x="169" y="319"/>
                    <a:pt x="149" y="319"/>
                    <a:pt x="137" y="307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0" y="169"/>
                    <a:pt x="0" y="150"/>
                    <a:pt x="12" y="138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49" y="0"/>
                    <a:pt x="169" y="0"/>
                    <a:pt x="181" y="12"/>
                  </a:cubicBezTo>
                  <a:cubicBezTo>
                    <a:pt x="306" y="138"/>
                    <a:pt x="306" y="138"/>
                    <a:pt x="306" y="138"/>
                  </a:cubicBezTo>
                  <a:cubicBezTo>
                    <a:pt x="318" y="150"/>
                    <a:pt x="318" y="169"/>
                    <a:pt x="306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48"/>
            <p:cNvSpPr>
              <a:spLocks noChangeArrowheads="1"/>
            </p:cNvSpPr>
            <p:nvPr/>
          </p:nvSpPr>
          <p:spPr bwMode="auto">
            <a:xfrm>
              <a:off x="6072619" y="4990102"/>
              <a:ext cx="438897" cy="26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77B87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1" name="Freeform 14"/>
            <p:cNvSpPr/>
            <p:nvPr/>
          </p:nvSpPr>
          <p:spPr bwMode="auto">
            <a:xfrm>
              <a:off x="4121802" y="3753524"/>
              <a:ext cx="1350802" cy="695701"/>
            </a:xfrm>
            <a:custGeom>
              <a:avLst/>
              <a:gdLst>
                <a:gd name="T0" fmla="*/ 645 w 662"/>
                <a:gd name="T1" fmla="*/ 143 h 341"/>
                <a:gd name="T2" fmla="*/ 541 w 662"/>
                <a:gd name="T3" fmla="*/ 34 h 341"/>
                <a:gd name="T4" fmla="*/ 463 w 662"/>
                <a:gd name="T5" fmla="*/ 0 h 341"/>
                <a:gd name="T6" fmla="*/ 0 w 662"/>
                <a:gd name="T7" fmla="*/ 0 h 341"/>
                <a:gd name="T8" fmla="*/ 0 w 662"/>
                <a:gd name="T9" fmla="*/ 341 h 341"/>
                <a:gd name="T10" fmla="*/ 465 w 662"/>
                <a:gd name="T11" fmla="*/ 341 h 341"/>
                <a:gd name="T12" fmla="*/ 542 w 662"/>
                <a:gd name="T13" fmla="*/ 309 h 341"/>
                <a:gd name="T14" fmla="*/ 645 w 662"/>
                <a:gd name="T15" fmla="*/ 206 h 341"/>
                <a:gd name="T16" fmla="*/ 645 w 662"/>
                <a:gd name="T17" fmla="*/ 14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" h="341">
                  <a:moveTo>
                    <a:pt x="645" y="143"/>
                  </a:moveTo>
                  <a:cubicBezTo>
                    <a:pt x="541" y="34"/>
                    <a:pt x="541" y="34"/>
                    <a:pt x="541" y="34"/>
                  </a:cubicBezTo>
                  <a:cubicBezTo>
                    <a:pt x="521" y="12"/>
                    <a:pt x="493" y="0"/>
                    <a:pt x="4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465" y="341"/>
                    <a:pt x="465" y="341"/>
                    <a:pt x="465" y="341"/>
                  </a:cubicBezTo>
                  <a:cubicBezTo>
                    <a:pt x="494" y="341"/>
                    <a:pt x="521" y="330"/>
                    <a:pt x="542" y="309"/>
                  </a:cubicBezTo>
                  <a:cubicBezTo>
                    <a:pt x="645" y="206"/>
                    <a:pt x="645" y="206"/>
                    <a:pt x="645" y="206"/>
                  </a:cubicBezTo>
                  <a:cubicBezTo>
                    <a:pt x="662" y="188"/>
                    <a:pt x="662" y="160"/>
                    <a:pt x="645" y="143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"/>
            <p:cNvSpPr/>
            <p:nvPr/>
          </p:nvSpPr>
          <p:spPr bwMode="auto">
            <a:xfrm>
              <a:off x="4245800" y="3858867"/>
              <a:ext cx="1051233" cy="488308"/>
            </a:xfrm>
            <a:custGeom>
              <a:avLst/>
              <a:gdLst>
                <a:gd name="T0" fmla="*/ 398 w 515"/>
                <a:gd name="T1" fmla="*/ 0 h 239"/>
                <a:gd name="T2" fmla="*/ 0 w 515"/>
                <a:gd name="T3" fmla="*/ 0 h 239"/>
                <a:gd name="T4" fmla="*/ 0 w 515"/>
                <a:gd name="T5" fmla="*/ 239 h 239"/>
                <a:gd name="T6" fmla="*/ 398 w 515"/>
                <a:gd name="T7" fmla="*/ 239 h 239"/>
                <a:gd name="T8" fmla="*/ 487 w 515"/>
                <a:gd name="T9" fmla="*/ 194 h 239"/>
                <a:gd name="T10" fmla="*/ 515 w 515"/>
                <a:gd name="T11" fmla="*/ 120 h 239"/>
                <a:gd name="T12" fmla="*/ 489 w 515"/>
                <a:gd name="T13" fmla="*/ 47 h 239"/>
                <a:gd name="T14" fmla="*/ 398 w 515"/>
                <a:gd name="T1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239">
                  <a:moveTo>
                    <a:pt x="3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98" y="239"/>
                    <a:pt x="398" y="239"/>
                    <a:pt x="398" y="239"/>
                  </a:cubicBezTo>
                  <a:cubicBezTo>
                    <a:pt x="433" y="239"/>
                    <a:pt x="466" y="223"/>
                    <a:pt x="487" y="194"/>
                  </a:cubicBezTo>
                  <a:cubicBezTo>
                    <a:pt x="502" y="174"/>
                    <a:pt x="515" y="148"/>
                    <a:pt x="515" y="120"/>
                  </a:cubicBezTo>
                  <a:cubicBezTo>
                    <a:pt x="515" y="92"/>
                    <a:pt x="503" y="67"/>
                    <a:pt x="489" y="47"/>
                  </a:cubicBezTo>
                  <a:cubicBezTo>
                    <a:pt x="468" y="18"/>
                    <a:pt x="434" y="0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45"/>
            <p:cNvSpPr/>
            <p:nvPr/>
          </p:nvSpPr>
          <p:spPr bwMode="auto">
            <a:xfrm>
              <a:off x="4062547" y="4482145"/>
              <a:ext cx="114121" cy="728621"/>
            </a:xfrm>
            <a:custGeom>
              <a:avLst/>
              <a:gdLst>
                <a:gd name="T0" fmla="*/ 0 w 104"/>
                <a:gd name="T1" fmla="*/ 636 h 664"/>
                <a:gd name="T2" fmla="*/ 0 w 104"/>
                <a:gd name="T3" fmla="*/ 0 h 664"/>
                <a:gd name="T4" fmla="*/ 54 w 104"/>
                <a:gd name="T5" fmla="*/ 26 h 664"/>
                <a:gd name="T6" fmla="*/ 104 w 104"/>
                <a:gd name="T7" fmla="*/ 0 h 664"/>
                <a:gd name="T8" fmla="*/ 104 w 104"/>
                <a:gd name="T9" fmla="*/ 636 h 664"/>
                <a:gd name="T10" fmla="*/ 54 w 104"/>
                <a:gd name="T11" fmla="*/ 664 h 664"/>
                <a:gd name="T12" fmla="*/ 0 w 104"/>
                <a:gd name="T13" fmla="*/ 636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64">
                  <a:moveTo>
                    <a:pt x="0" y="636"/>
                  </a:moveTo>
                  <a:lnTo>
                    <a:pt x="0" y="0"/>
                  </a:lnTo>
                  <a:lnTo>
                    <a:pt x="54" y="26"/>
                  </a:lnTo>
                  <a:lnTo>
                    <a:pt x="104" y="0"/>
                  </a:lnTo>
                  <a:lnTo>
                    <a:pt x="104" y="636"/>
                  </a:lnTo>
                  <a:lnTo>
                    <a:pt x="54" y="664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6"/>
            <p:cNvSpPr/>
            <p:nvPr/>
          </p:nvSpPr>
          <p:spPr bwMode="auto">
            <a:xfrm>
              <a:off x="3638981" y="3640500"/>
              <a:ext cx="933820" cy="934917"/>
            </a:xfrm>
            <a:custGeom>
              <a:avLst/>
              <a:gdLst>
                <a:gd name="T0" fmla="*/ 440 w 457"/>
                <a:gd name="T1" fmla="*/ 260 h 458"/>
                <a:gd name="T2" fmla="*/ 260 w 457"/>
                <a:gd name="T3" fmla="*/ 440 h 458"/>
                <a:gd name="T4" fmla="*/ 197 w 457"/>
                <a:gd name="T5" fmla="*/ 440 h 458"/>
                <a:gd name="T6" fmla="*/ 17 w 457"/>
                <a:gd name="T7" fmla="*/ 260 h 458"/>
                <a:gd name="T8" fmla="*/ 17 w 457"/>
                <a:gd name="T9" fmla="*/ 197 h 458"/>
                <a:gd name="T10" fmla="*/ 197 w 457"/>
                <a:gd name="T11" fmla="*/ 17 h 458"/>
                <a:gd name="T12" fmla="*/ 260 w 457"/>
                <a:gd name="T13" fmla="*/ 17 h 458"/>
                <a:gd name="T14" fmla="*/ 440 w 457"/>
                <a:gd name="T15" fmla="*/ 197 h 458"/>
                <a:gd name="T16" fmla="*/ 440 w 457"/>
                <a:gd name="T17" fmla="*/ 26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7" h="458">
                  <a:moveTo>
                    <a:pt x="440" y="260"/>
                  </a:moveTo>
                  <a:cubicBezTo>
                    <a:pt x="260" y="440"/>
                    <a:pt x="260" y="440"/>
                    <a:pt x="260" y="440"/>
                  </a:cubicBezTo>
                  <a:cubicBezTo>
                    <a:pt x="243" y="458"/>
                    <a:pt x="214" y="458"/>
                    <a:pt x="197" y="440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0" y="243"/>
                    <a:pt x="0" y="215"/>
                    <a:pt x="17" y="197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214" y="0"/>
                    <a:pt x="243" y="0"/>
                    <a:pt x="260" y="17"/>
                  </a:cubicBezTo>
                  <a:cubicBezTo>
                    <a:pt x="440" y="197"/>
                    <a:pt x="440" y="197"/>
                    <a:pt x="440" y="197"/>
                  </a:cubicBezTo>
                  <a:cubicBezTo>
                    <a:pt x="457" y="215"/>
                    <a:pt x="457" y="243"/>
                    <a:pt x="440" y="26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47"/>
            <p:cNvSpPr/>
            <p:nvPr/>
          </p:nvSpPr>
          <p:spPr bwMode="auto">
            <a:xfrm>
              <a:off x="3792606" y="3782055"/>
              <a:ext cx="649614" cy="650711"/>
            </a:xfrm>
            <a:custGeom>
              <a:avLst/>
              <a:gdLst>
                <a:gd name="T0" fmla="*/ 306 w 318"/>
                <a:gd name="T1" fmla="*/ 182 h 319"/>
                <a:gd name="T2" fmla="*/ 181 w 318"/>
                <a:gd name="T3" fmla="*/ 307 h 319"/>
                <a:gd name="T4" fmla="*/ 137 w 318"/>
                <a:gd name="T5" fmla="*/ 307 h 319"/>
                <a:gd name="T6" fmla="*/ 12 w 318"/>
                <a:gd name="T7" fmla="*/ 182 h 319"/>
                <a:gd name="T8" fmla="*/ 12 w 318"/>
                <a:gd name="T9" fmla="*/ 138 h 319"/>
                <a:gd name="T10" fmla="*/ 137 w 318"/>
                <a:gd name="T11" fmla="*/ 12 h 319"/>
                <a:gd name="T12" fmla="*/ 181 w 318"/>
                <a:gd name="T13" fmla="*/ 12 h 319"/>
                <a:gd name="T14" fmla="*/ 306 w 318"/>
                <a:gd name="T15" fmla="*/ 138 h 319"/>
                <a:gd name="T16" fmla="*/ 306 w 318"/>
                <a:gd name="T17" fmla="*/ 1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9">
                  <a:moveTo>
                    <a:pt x="306" y="182"/>
                  </a:moveTo>
                  <a:cubicBezTo>
                    <a:pt x="181" y="307"/>
                    <a:pt x="181" y="307"/>
                    <a:pt x="181" y="307"/>
                  </a:cubicBezTo>
                  <a:cubicBezTo>
                    <a:pt x="169" y="319"/>
                    <a:pt x="149" y="319"/>
                    <a:pt x="137" y="307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0" y="169"/>
                    <a:pt x="0" y="150"/>
                    <a:pt x="12" y="138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49" y="0"/>
                    <a:pt x="169" y="0"/>
                    <a:pt x="181" y="12"/>
                  </a:cubicBezTo>
                  <a:cubicBezTo>
                    <a:pt x="306" y="138"/>
                    <a:pt x="306" y="138"/>
                    <a:pt x="306" y="138"/>
                  </a:cubicBezTo>
                  <a:cubicBezTo>
                    <a:pt x="318" y="150"/>
                    <a:pt x="318" y="169"/>
                    <a:pt x="306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48"/>
            <p:cNvSpPr>
              <a:spLocks noChangeArrowheads="1"/>
            </p:cNvSpPr>
            <p:nvPr/>
          </p:nvSpPr>
          <p:spPr bwMode="auto">
            <a:xfrm>
              <a:off x="3911116" y="4020173"/>
              <a:ext cx="438897" cy="26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77B87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7" name="Freeform 14"/>
            <p:cNvSpPr/>
            <p:nvPr/>
          </p:nvSpPr>
          <p:spPr bwMode="auto">
            <a:xfrm>
              <a:off x="6943553" y="2545589"/>
              <a:ext cx="1350802" cy="695701"/>
            </a:xfrm>
            <a:custGeom>
              <a:avLst/>
              <a:gdLst>
                <a:gd name="T0" fmla="*/ 645 w 662"/>
                <a:gd name="T1" fmla="*/ 143 h 341"/>
                <a:gd name="T2" fmla="*/ 541 w 662"/>
                <a:gd name="T3" fmla="*/ 34 h 341"/>
                <a:gd name="T4" fmla="*/ 463 w 662"/>
                <a:gd name="T5" fmla="*/ 0 h 341"/>
                <a:gd name="T6" fmla="*/ 0 w 662"/>
                <a:gd name="T7" fmla="*/ 0 h 341"/>
                <a:gd name="T8" fmla="*/ 0 w 662"/>
                <a:gd name="T9" fmla="*/ 341 h 341"/>
                <a:gd name="T10" fmla="*/ 465 w 662"/>
                <a:gd name="T11" fmla="*/ 341 h 341"/>
                <a:gd name="T12" fmla="*/ 542 w 662"/>
                <a:gd name="T13" fmla="*/ 309 h 341"/>
                <a:gd name="T14" fmla="*/ 645 w 662"/>
                <a:gd name="T15" fmla="*/ 206 h 341"/>
                <a:gd name="T16" fmla="*/ 645 w 662"/>
                <a:gd name="T17" fmla="*/ 14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" h="341">
                  <a:moveTo>
                    <a:pt x="645" y="143"/>
                  </a:moveTo>
                  <a:cubicBezTo>
                    <a:pt x="541" y="34"/>
                    <a:pt x="541" y="34"/>
                    <a:pt x="541" y="34"/>
                  </a:cubicBezTo>
                  <a:cubicBezTo>
                    <a:pt x="521" y="12"/>
                    <a:pt x="493" y="0"/>
                    <a:pt x="4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465" y="341"/>
                    <a:pt x="465" y="341"/>
                    <a:pt x="465" y="341"/>
                  </a:cubicBezTo>
                  <a:cubicBezTo>
                    <a:pt x="494" y="341"/>
                    <a:pt x="521" y="330"/>
                    <a:pt x="542" y="309"/>
                  </a:cubicBezTo>
                  <a:cubicBezTo>
                    <a:pt x="645" y="206"/>
                    <a:pt x="645" y="206"/>
                    <a:pt x="645" y="206"/>
                  </a:cubicBezTo>
                  <a:cubicBezTo>
                    <a:pt x="662" y="188"/>
                    <a:pt x="662" y="160"/>
                    <a:pt x="645" y="143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5"/>
            <p:cNvSpPr/>
            <p:nvPr/>
          </p:nvSpPr>
          <p:spPr bwMode="auto">
            <a:xfrm>
              <a:off x="7067551" y="2650932"/>
              <a:ext cx="1051233" cy="488308"/>
            </a:xfrm>
            <a:custGeom>
              <a:avLst/>
              <a:gdLst>
                <a:gd name="T0" fmla="*/ 398 w 515"/>
                <a:gd name="T1" fmla="*/ 0 h 239"/>
                <a:gd name="T2" fmla="*/ 0 w 515"/>
                <a:gd name="T3" fmla="*/ 0 h 239"/>
                <a:gd name="T4" fmla="*/ 0 w 515"/>
                <a:gd name="T5" fmla="*/ 239 h 239"/>
                <a:gd name="T6" fmla="*/ 398 w 515"/>
                <a:gd name="T7" fmla="*/ 239 h 239"/>
                <a:gd name="T8" fmla="*/ 487 w 515"/>
                <a:gd name="T9" fmla="*/ 194 h 239"/>
                <a:gd name="T10" fmla="*/ 515 w 515"/>
                <a:gd name="T11" fmla="*/ 120 h 239"/>
                <a:gd name="T12" fmla="*/ 489 w 515"/>
                <a:gd name="T13" fmla="*/ 47 h 239"/>
                <a:gd name="T14" fmla="*/ 398 w 515"/>
                <a:gd name="T1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239">
                  <a:moveTo>
                    <a:pt x="3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98" y="239"/>
                    <a:pt x="398" y="239"/>
                    <a:pt x="398" y="239"/>
                  </a:cubicBezTo>
                  <a:cubicBezTo>
                    <a:pt x="433" y="239"/>
                    <a:pt x="466" y="223"/>
                    <a:pt x="487" y="194"/>
                  </a:cubicBezTo>
                  <a:cubicBezTo>
                    <a:pt x="502" y="174"/>
                    <a:pt x="515" y="148"/>
                    <a:pt x="515" y="120"/>
                  </a:cubicBezTo>
                  <a:cubicBezTo>
                    <a:pt x="515" y="92"/>
                    <a:pt x="503" y="67"/>
                    <a:pt x="489" y="47"/>
                  </a:cubicBezTo>
                  <a:cubicBezTo>
                    <a:pt x="468" y="18"/>
                    <a:pt x="434" y="0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45"/>
            <p:cNvSpPr/>
            <p:nvPr/>
          </p:nvSpPr>
          <p:spPr bwMode="auto">
            <a:xfrm>
              <a:off x="6884298" y="3274210"/>
              <a:ext cx="114121" cy="728621"/>
            </a:xfrm>
            <a:custGeom>
              <a:avLst/>
              <a:gdLst>
                <a:gd name="T0" fmla="*/ 0 w 104"/>
                <a:gd name="T1" fmla="*/ 636 h 664"/>
                <a:gd name="T2" fmla="*/ 0 w 104"/>
                <a:gd name="T3" fmla="*/ 0 h 664"/>
                <a:gd name="T4" fmla="*/ 54 w 104"/>
                <a:gd name="T5" fmla="*/ 26 h 664"/>
                <a:gd name="T6" fmla="*/ 104 w 104"/>
                <a:gd name="T7" fmla="*/ 0 h 664"/>
                <a:gd name="T8" fmla="*/ 104 w 104"/>
                <a:gd name="T9" fmla="*/ 636 h 664"/>
                <a:gd name="T10" fmla="*/ 54 w 104"/>
                <a:gd name="T11" fmla="*/ 664 h 664"/>
                <a:gd name="T12" fmla="*/ 0 w 104"/>
                <a:gd name="T13" fmla="*/ 636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64">
                  <a:moveTo>
                    <a:pt x="0" y="636"/>
                  </a:moveTo>
                  <a:lnTo>
                    <a:pt x="0" y="0"/>
                  </a:lnTo>
                  <a:lnTo>
                    <a:pt x="54" y="26"/>
                  </a:lnTo>
                  <a:lnTo>
                    <a:pt x="104" y="0"/>
                  </a:lnTo>
                  <a:lnTo>
                    <a:pt x="104" y="636"/>
                  </a:lnTo>
                  <a:lnTo>
                    <a:pt x="54" y="664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46"/>
            <p:cNvSpPr/>
            <p:nvPr/>
          </p:nvSpPr>
          <p:spPr bwMode="auto">
            <a:xfrm>
              <a:off x="6460732" y="2432565"/>
              <a:ext cx="933820" cy="934917"/>
            </a:xfrm>
            <a:custGeom>
              <a:avLst/>
              <a:gdLst>
                <a:gd name="T0" fmla="*/ 440 w 457"/>
                <a:gd name="T1" fmla="*/ 260 h 458"/>
                <a:gd name="T2" fmla="*/ 260 w 457"/>
                <a:gd name="T3" fmla="*/ 440 h 458"/>
                <a:gd name="T4" fmla="*/ 197 w 457"/>
                <a:gd name="T5" fmla="*/ 440 h 458"/>
                <a:gd name="T6" fmla="*/ 17 w 457"/>
                <a:gd name="T7" fmla="*/ 260 h 458"/>
                <a:gd name="T8" fmla="*/ 17 w 457"/>
                <a:gd name="T9" fmla="*/ 197 h 458"/>
                <a:gd name="T10" fmla="*/ 197 w 457"/>
                <a:gd name="T11" fmla="*/ 17 h 458"/>
                <a:gd name="T12" fmla="*/ 260 w 457"/>
                <a:gd name="T13" fmla="*/ 17 h 458"/>
                <a:gd name="T14" fmla="*/ 440 w 457"/>
                <a:gd name="T15" fmla="*/ 197 h 458"/>
                <a:gd name="T16" fmla="*/ 440 w 457"/>
                <a:gd name="T17" fmla="*/ 26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7" h="458">
                  <a:moveTo>
                    <a:pt x="440" y="260"/>
                  </a:moveTo>
                  <a:cubicBezTo>
                    <a:pt x="260" y="440"/>
                    <a:pt x="260" y="440"/>
                    <a:pt x="260" y="440"/>
                  </a:cubicBezTo>
                  <a:cubicBezTo>
                    <a:pt x="243" y="458"/>
                    <a:pt x="214" y="458"/>
                    <a:pt x="197" y="440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0" y="243"/>
                    <a:pt x="0" y="215"/>
                    <a:pt x="17" y="197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214" y="0"/>
                    <a:pt x="243" y="0"/>
                    <a:pt x="260" y="17"/>
                  </a:cubicBezTo>
                  <a:cubicBezTo>
                    <a:pt x="440" y="197"/>
                    <a:pt x="440" y="197"/>
                    <a:pt x="440" y="197"/>
                  </a:cubicBezTo>
                  <a:cubicBezTo>
                    <a:pt x="457" y="215"/>
                    <a:pt x="457" y="243"/>
                    <a:pt x="440" y="26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47"/>
            <p:cNvSpPr/>
            <p:nvPr/>
          </p:nvSpPr>
          <p:spPr bwMode="auto">
            <a:xfrm>
              <a:off x="6614357" y="2574120"/>
              <a:ext cx="649614" cy="650711"/>
            </a:xfrm>
            <a:custGeom>
              <a:avLst/>
              <a:gdLst>
                <a:gd name="T0" fmla="*/ 306 w 318"/>
                <a:gd name="T1" fmla="*/ 182 h 319"/>
                <a:gd name="T2" fmla="*/ 181 w 318"/>
                <a:gd name="T3" fmla="*/ 307 h 319"/>
                <a:gd name="T4" fmla="*/ 137 w 318"/>
                <a:gd name="T5" fmla="*/ 307 h 319"/>
                <a:gd name="T6" fmla="*/ 12 w 318"/>
                <a:gd name="T7" fmla="*/ 182 h 319"/>
                <a:gd name="T8" fmla="*/ 12 w 318"/>
                <a:gd name="T9" fmla="*/ 138 h 319"/>
                <a:gd name="T10" fmla="*/ 137 w 318"/>
                <a:gd name="T11" fmla="*/ 12 h 319"/>
                <a:gd name="T12" fmla="*/ 181 w 318"/>
                <a:gd name="T13" fmla="*/ 12 h 319"/>
                <a:gd name="T14" fmla="*/ 306 w 318"/>
                <a:gd name="T15" fmla="*/ 138 h 319"/>
                <a:gd name="T16" fmla="*/ 306 w 318"/>
                <a:gd name="T17" fmla="*/ 1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9">
                  <a:moveTo>
                    <a:pt x="306" y="182"/>
                  </a:moveTo>
                  <a:cubicBezTo>
                    <a:pt x="181" y="307"/>
                    <a:pt x="181" y="307"/>
                    <a:pt x="181" y="307"/>
                  </a:cubicBezTo>
                  <a:cubicBezTo>
                    <a:pt x="169" y="319"/>
                    <a:pt x="149" y="319"/>
                    <a:pt x="137" y="307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0" y="169"/>
                    <a:pt x="0" y="150"/>
                    <a:pt x="12" y="138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49" y="0"/>
                    <a:pt x="169" y="0"/>
                    <a:pt x="181" y="12"/>
                  </a:cubicBezTo>
                  <a:cubicBezTo>
                    <a:pt x="306" y="138"/>
                    <a:pt x="306" y="138"/>
                    <a:pt x="306" y="138"/>
                  </a:cubicBezTo>
                  <a:cubicBezTo>
                    <a:pt x="318" y="150"/>
                    <a:pt x="318" y="169"/>
                    <a:pt x="306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48"/>
            <p:cNvSpPr>
              <a:spLocks noChangeArrowheads="1"/>
            </p:cNvSpPr>
            <p:nvPr/>
          </p:nvSpPr>
          <p:spPr bwMode="auto">
            <a:xfrm>
              <a:off x="6732867" y="2812237"/>
              <a:ext cx="438897" cy="26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77B87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3" name="Freeform 14"/>
            <p:cNvSpPr/>
            <p:nvPr/>
          </p:nvSpPr>
          <p:spPr bwMode="auto">
            <a:xfrm>
              <a:off x="6629978" y="705382"/>
              <a:ext cx="1350802" cy="695701"/>
            </a:xfrm>
            <a:custGeom>
              <a:avLst/>
              <a:gdLst>
                <a:gd name="T0" fmla="*/ 645 w 662"/>
                <a:gd name="T1" fmla="*/ 143 h 341"/>
                <a:gd name="T2" fmla="*/ 541 w 662"/>
                <a:gd name="T3" fmla="*/ 34 h 341"/>
                <a:gd name="T4" fmla="*/ 463 w 662"/>
                <a:gd name="T5" fmla="*/ 0 h 341"/>
                <a:gd name="T6" fmla="*/ 0 w 662"/>
                <a:gd name="T7" fmla="*/ 0 h 341"/>
                <a:gd name="T8" fmla="*/ 0 w 662"/>
                <a:gd name="T9" fmla="*/ 341 h 341"/>
                <a:gd name="T10" fmla="*/ 465 w 662"/>
                <a:gd name="T11" fmla="*/ 341 h 341"/>
                <a:gd name="T12" fmla="*/ 542 w 662"/>
                <a:gd name="T13" fmla="*/ 309 h 341"/>
                <a:gd name="T14" fmla="*/ 645 w 662"/>
                <a:gd name="T15" fmla="*/ 206 h 341"/>
                <a:gd name="T16" fmla="*/ 645 w 662"/>
                <a:gd name="T17" fmla="*/ 14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" h="341">
                  <a:moveTo>
                    <a:pt x="645" y="143"/>
                  </a:moveTo>
                  <a:cubicBezTo>
                    <a:pt x="541" y="34"/>
                    <a:pt x="541" y="34"/>
                    <a:pt x="541" y="34"/>
                  </a:cubicBezTo>
                  <a:cubicBezTo>
                    <a:pt x="521" y="12"/>
                    <a:pt x="493" y="0"/>
                    <a:pt x="4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465" y="341"/>
                    <a:pt x="465" y="341"/>
                    <a:pt x="465" y="341"/>
                  </a:cubicBezTo>
                  <a:cubicBezTo>
                    <a:pt x="494" y="341"/>
                    <a:pt x="521" y="330"/>
                    <a:pt x="542" y="309"/>
                  </a:cubicBezTo>
                  <a:cubicBezTo>
                    <a:pt x="645" y="206"/>
                    <a:pt x="645" y="206"/>
                    <a:pt x="645" y="206"/>
                  </a:cubicBezTo>
                  <a:cubicBezTo>
                    <a:pt x="662" y="188"/>
                    <a:pt x="662" y="160"/>
                    <a:pt x="645" y="143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5"/>
            <p:cNvSpPr/>
            <p:nvPr/>
          </p:nvSpPr>
          <p:spPr bwMode="auto">
            <a:xfrm>
              <a:off x="6753976" y="810725"/>
              <a:ext cx="1051233" cy="488308"/>
            </a:xfrm>
            <a:custGeom>
              <a:avLst/>
              <a:gdLst>
                <a:gd name="T0" fmla="*/ 398 w 515"/>
                <a:gd name="T1" fmla="*/ 0 h 239"/>
                <a:gd name="T2" fmla="*/ 0 w 515"/>
                <a:gd name="T3" fmla="*/ 0 h 239"/>
                <a:gd name="T4" fmla="*/ 0 w 515"/>
                <a:gd name="T5" fmla="*/ 239 h 239"/>
                <a:gd name="T6" fmla="*/ 398 w 515"/>
                <a:gd name="T7" fmla="*/ 239 h 239"/>
                <a:gd name="T8" fmla="*/ 487 w 515"/>
                <a:gd name="T9" fmla="*/ 194 h 239"/>
                <a:gd name="T10" fmla="*/ 515 w 515"/>
                <a:gd name="T11" fmla="*/ 120 h 239"/>
                <a:gd name="T12" fmla="*/ 489 w 515"/>
                <a:gd name="T13" fmla="*/ 47 h 239"/>
                <a:gd name="T14" fmla="*/ 398 w 515"/>
                <a:gd name="T1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239">
                  <a:moveTo>
                    <a:pt x="3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98" y="239"/>
                    <a:pt x="398" y="239"/>
                    <a:pt x="398" y="239"/>
                  </a:cubicBezTo>
                  <a:cubicBezTo>
                    <a:pt x="433" y="239"/>
                    <a:pt x="466" y="223"/>
                    <a:pt x="487" y="194"/>
                  </a:cubicBezTo>
                  <a:cubicBezTo>
                    <a:pt x="502" y="174"/>
                    <a:pt x="515" y="148"/>
                    <a:pt x="515" y="120"/>
                  </a:cubicBezTo>
                  <a:cubicBezTo>
                    <a:pt x="515" y="92"/>
                    <a:pt x="503" y="67"/>
                    <a:pt x="489" y="47"/>
                  </a:cubicBezTo>
                  <a:cubicBezTo>
                    <a:pt x="468" y="18"/>
                    <a:pt x="434" y="0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45"/>
            <p:cNvSpPr/>
            <p:nvPr/>
          </p:nvSpPr>
          <p:spPr bwMode="auto">
            <a:xfrm>
              <a:off x="6570723" y="1434003"/>
              <a:ext cx="114121" cy="728621"/>
            </a:xfrm>
            <a:custGeom>
              <a:avLst/>
              <a:gdLst>
                <a:gd name="T0" fmla="*/ 0 w 104"/>
                <a:gd name="T1" fmla="*/ 636 h 664"/>
                <a:gd name="T2" fmla="*/ 0 w 104"/>
                <a:gd name="T3" fmla="*/ 0 h 664"/>
                <a:gd name="T4" fmla="*/ 54 w 104"/>
                <a:gd name="T5" fmla="*/ 26 h 664"/>
                <a:gd name="T6" fmla="*/ 104 w 104"/>
                <a:gd name="T7" fmla="*/ 0 h 664"/>
                <a:gd name="T8" fmla="*/ 104 w 104"/>
                <a:gd name="T9" fmla="*/ 636 h 664"/>
                <a:gd name="T10" fmla="*/ 54 w 104"/>
                <a:gd name="T11" fmla="*/ 664 h 664"/>
                <a:gd name="T12" fmla="*/ 0 w 104"/>
                <a:gd name="T13" fmla="*/ 636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64">
                  <a:moveTo>
                    <a:pt x="0" y="636"/>
                  </a:moveTo>
                  <a:lnTo>
                    <a:pt x="0" y="0"/>
                  </a:lnTo>
                  <a:lnTo>
                    <a:pt x="54" y="26"/>
                  </a:lnTo>
                  <a:lnTo>
                    <a:pt x="104" y="0"/>
                  </a:lnTo>
                  <a:lnTo>
                    <a:pt x="104" y="636"/>
                  </a:lnTo>
                  <a:lnTo>
                    <a:pt x="54" y="664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46"/>
            <p:cNvSpPr/>
            <p:nvPr/>
          </p:nvSpPr>
          <p:spPr bwMode="auto">
            <a:xfrm>
              <a:off x="6147157" y="592358"/>
              <a:ext cx="933820" cy="934917"/>
            </a:xfrm>
            <a:custGeom>
              <a:avLst/>
              <a:gdLst>
                <a:gd name="T0" fmla="*/ 440 w 457"/>
                <a:gd name="T1" fmla="*/ 260 h 458"/>
                <a:gd name="T2" fmla="*/ 260 w 457"/>
                <a:gd name="T3" fmla="*/ 440 h 458"/>
                <a:gd name="T4" fmla="*/ 197 w 457"/>
                <a:gd name="T5" fmla="*/ 440 h 458"/>
                <a:gd name="T6" fmla="*/ 17 w 457"/>
                <a:gd name="T7" fmla="*/ 260 h 458"/>
                <a:gd name="T8" fmla="*/ 17 w 457"/>
                <a:gd name="T9" fmla="*/ 197 h 458"/>
                <a:gd name="T10" fmla="*/ 197 w 457"/>
                <a:gd name="T11" fmla="*/ 17 h 458"/>
                <a:gd name="T12" fmla="*/ 260 w 457"/>
                <a:gd name="T13" fmla="*/ 17 h 458"/>
                <a:gd name="T14" fmla="*/ 440 w 457"/>
                <a:gd name="T15" fmla="*/ 197 h 458"/>
                <a:gd name="T16" fmla="*/ 440 w 457"/>
                <a:gd name="T17" fmla="*/ 26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7" h="458">
                  <a:moveTo>
                    <a:pt x="440" y="260"/>
                  </a:moveTo>
                  <a:cubicBezTo>
                    <a:pt x="260" y="440"/>
                    <a:pt x="260" y="440"/>
                    <a:pt x="260" y="440"/>
                  </a:cubicBezTo>
                  <a:cubicBezTo>
                    <a:pt x="243" y="458"/>
                    <a:pt x="214" y="458"/>
                    <a:pt x="197" y="440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0" y="243"/>
                    <a:pt x="0" y="215"/>
                    <a:pt x="17" y="197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214" y="0"/>
                    <a:pt x="243" y="0"/>
                    <a:pt x="260" y="17"/>
                  </a:cubicBezTo>
                  <a:cubicBezTo>
                    <a:pt x="440" y="197"/>
                    <a:pt x="440" y="197"/>
                    <a:pt x="440" y="197"/>
                  </a:cubicBezTo>
                  <a:cubicBezTo>
                    <a:pt x="457" y="215"/>
                    <a:pt x="457" y="243"/>
                    <a:pt x="440" y="26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47"/>
            <p:cNvSpPr/>
            <p:nvPr/>
          </p:nvSpPr>
          <p:spPr bwMode="auto">
            <a:xfrm>
              <a:off x="6300782" y="733913"/>
              <a:ext cx="649614" cy="650711"/>
            </a:xfrm>
            <a:custGeom>
              <a:avLst/>
              <a:gdLst>
                <a:gd name="T0" fmla="*/ 306 w 318"/>
                <a:gd name="T1" fmla="*/ 182 h 319"/>
                <a:gd name="T2" fmla="*/ 181 w 318"/>
                <a:gd name="T3" fmla="*/ 307 h 319"/>
                <a:gd name="T4" fmla="*/ 137 w 318"/>
                <a:gd name="T5" fmla="*/ 307 h 319"/>
                <a:gd name="T6" fmla="*/ 12 w 318"/>
                <a:gd name="T7" fmla="*/ 182 h 319"/>
                <a:gd name="T8" fmla="*/ 12 w 318"/>
                <a:gd name="T9" fmla="*/ 138 h 319"/>
                <a:gd name="T10" fmla="*/ 137 w 318"/>
                <a:gd name="T11" fmla="*/ 12 h 319"/>
                <a:gd name="T12" fmla="*/ 181 w 318"/>
                <a:gd name="T13" fmla="*/ 12 h 319"/>
                <a:gd name="T14" fmla="*/ 306 w 318"/>
                <a:gd name="T15" fmla="*/ 138 h 319"/>
                <a:gd name="T16" fmla="*/ 306 w 318"/>
                <a:gd name="T17" fmla="*/ 1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9">
                  <a:moveTo>
                    <a:pt x="306" y="182"/>
                  </a:moveTo>
                  <a:cubicBezTo>
                    <a:pt x="181" y="307"/>
                    <a:pt x="181" y="307"/>
                    <a:pt x="181" y="307"/>
                  </a:cubicBezTo>
                  <a:cubicBezTo>
                    <a:pt x="169" y="319"/>
                    <a:pt x="149" y="319"/>
                    <a:pt x="137" y="307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0" y="169"/>
                    <a:pt x="0" y="150"/>
                    <a:pt x="12" y="138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49" y="0"/>
                    <a:pt x="169" y="0"/>
                    <a:pt x="181" y="12"/>
                  </a:cubicBezTo>
                  <a:cubicBezTo>
                    <a:pt x="306" y="138"/>
                    <a:pt x="306" y="138"/>
                    <a:pt x="306" y="138"/>
                  </a:cubicBezTo>
                  <a:cubicBezTo>
                    <a:pt x="318" y="150"/>
                    <a:pt x="318" y="169"/>
                    <a:pt x="306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Rectangle 48"/>
            <p:cNvSpPr>
              <a:spLocks noChangeArrowheads="1"/>
            </p:cNvSpPr>
            <p:nvPr/>
          </p:nvSpPr>
          <p:spPr bwMode="auto">
            <a:xfrm>
              <a:off x="6419292" y="972031"/>
              <a:ext cx="438897" cy="26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600" b="0" i="0" u="none" strike="noStrike" cap="none" normalizeH="0" baseline="0" dirty="0" smtClean="0">
                  <a:ln>
                    <a:noFill/>
                  </a:ln>
                  <a:solidFill>
                    <a:srgbClr val="077B87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108" name="矩形 1107"/>
          <p:cNvSpPr/>
          <p:nvPr/>
        </p:nvSpPr>
        <p:spPr>
          <a:xfrm flipV="1">
            <a:off x="411286" y="332796"/>
            <a:ext cx="493590" cy="45719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9" name="矩形 1108"/>
          <p:cNvSpPr/>
          <p:nvPr/>
        </p:nvSpPr>
        <p:spPr>
          <a:xfrm>
            <a:off x="296985" y="691936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1110" name="文本框 1109"/>
          <p:cNvSpPr txBox="1"/>
          <p:nvPr/>
        </p:nvSpPr>
        <p:spPr>
          <a:xfrm>
            <a:off x="296985" y="418758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1111" name="组合 1110"/>
          <p:cNvGrpSpPr/>
          <p:nvPr/>
        </p:nvGrpSpPr>
        <p:grpSpPr>
          <a:xfrm>
            <a:off x="8258176" y="1105298"/>
            <a:ext cx="2323586" cy="918642"/>
            <a:chOff x="7111941" y="3149084"/>
            <a:chExt cx="2323586" cy="918642"/>
          </a:xfrm>
        </p:grpSpPr>
        <p:sp>
          <p:nvSpPr>
            <p:cNvPr id="111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11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114" name="组合 1113"/>
          <p:cNvGrpSpPr/>
          <p:nvPr/>
        </p:nvGrpSpPr>
        <p:grpSpPr>
          <a:xfrm>
            <a:off x="8128645" y="2869538"/>
            <a:ext cx="2323586" cy="918642"/>
            <a:chOff x="7111941" y="3149084"/>
            <a:chExt cx="2323586" cy="918642"/>
          </a:xfrm>
        </p:grpSpPr>
        <p:sp>
          <p:nvSpPr>
            <p:cNvPr id="111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11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117" name="组合 1116"/>
          <p:cNvGrpSpPr/>
          <p:nvPr/>
        </p:nvGrpSpPr>
        <p:grpSpPr>
          <a:xfrm>
            <a:off x="8128645" y="4898414"/>
            <a:ext cx="2323586" cy="918642"/>
            <a:chOff x="7111941" y="3149084"/>
            <a:chExt cx="2323586" cy="918642"/>
          </a:xfrm>
        </p:grpSpPr>
        <p:sp>
          <p:nvSpPr>
            <p:cNvPr id="111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11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120" name="组合 1119"/>
          <p:cNvGrpSpPr/>
          <p:nvPr/>
        </p:nvGrpSpPr>
        <p:grpSpPr>
          <a:xfrm>
            <a:off x="1266923" y="3937701"/>
            <a:ext cx="2323586" cy="918642"/>
            <a:chOff x="7111941" y="3149084"/>
            <a:chExt cx="2323586" cy="918642"/>
          </a:xfrm>
        </p:grpSpPr>
        <p:sp>
          <p:nvSpPr>
            <p:cNvPr id="1121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122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sp>
        <p:nvSpPr>
          <p:cNvPr id="1123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6717122" y="1146142"/>
            <a:ext cx="824312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124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7002720" y="2861744"/>
            <a:ext cx="824312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125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6749371" y="4933020"/>
            <a:ext cx="935729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126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4360217" y="4074247"/>
            <a:ext cx="714809" cy="45776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4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关注微信号免费赠送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735" y="1606797"/>
            <a:ext cx="2457450" cy="2457450"/>
          </a:xfrm>
          <a:prstGeom prst="rect">
            <a:avLst/>
          </a:prstGeom>
        </p:spPr>
      </p:pic>
      <p:sp>
        <p:nvSpPr>
          <p:cNvPr id="81" name="email_95642"/>
          <p:cNvSpPr>
            <a:spLocks noChangeAspect="1"/>
          </p:cNvSpPr>
          <p:nvPr/>
        </p:nvSpPr>
        <p:spPr bwMode="auto">
          <a:xfrm>
            <a:off x="3168764" y="5888762"/>
            <a:ext cx="454793" cy="327431"/>
          </a:xfrm>
          <a:custGeom>
            <a:avLst/>
            <a:gdLst>
              <a:gd name="T0" fmla="*/ 2775 w 3202"/>
              <a:gd name="T1" fmla="*/ 1049 h 2309"/>
              <a:gd name="T2" fmla="*/ 3067 w 3202"/>
              <a:gd name="T3" fmla="*/ 975 h 2309"/>
              <a:gd name="T4" fmla="*/ 3067 w 3202"/>
              <a:gd name="T5" fmla="*/ 2089 h 2309"/>
              <a:gd name="T6" fmla="*/ 3068 w 3202"/>
              <a:gd name="T7" fmla="*/ 2106 h 2309"/>
              <a:gd name="T8" fmla="*/ 2133 w 3202"/>
              <a:gd name="T9" fmla="*/ 1234 h 2309"/>
              <a:gd name="T10" fmla="*/ 2432 w 3202"/>
              <a:gd name="T11" fmla="*/ 945 h 2309"/>
              <a:gd name="T12" fmla="*/ 2775 w 3202"/>
              <a:gd name="T13" fmla="*/ 1049 h 2309"/>
              <a:gd name="T14" fmla="*/ 2287 w 3202"/>
              <a:gd name="T15" fmla="*/ 809 h 2309"/>
              <a:gd name="T16" fmla="*/ 2153 w 3202"/>
              <a:gd name="T17" fmla="*/ 422 h 2309"/>
              <a:gd name="T18" fmla="*/ 2230 w 3202"/>
              <a:gd name="T19" fmla="*/ 122 h 2309"/>
              <a:gd name="T20" fmla="*/ 220 w 3202"/>
              <a:gd name="T21" fmla="*/ 122 h 2309"/>
              <a:gd name="T22" fmla="*/ 81 w 3202"/>
              <a:gd name="T23" fmla="*/ 174 h 2309"/>
              <a:gd name="T24" fmla="*/ 1537 w 3202"/>
              <a:gd name="T25" fmla="*/ 1531 h 2309"/>
              <a:gd name="T26" fmla="*/ 2287 w 3202"/>
              <a:gd name="T27" fmla="*/ 809 h 2309"/>
              <a:gd name="T28" fmla="*/ 0 w 3202"/>
              <a:gd name="T29" fmla="*/ 376 h 2309"/>
              <a:gd name="T30" fmla="*/ 0 w 3202"/>
              <a:gd name="T31" fmla="*/ 2089 h 2309"/>
              <a:gd name="T32" fmla="*/ 10 w 3202"/>
              <a:gd name="T33" fmla="*/ 2145 h 2309"/>
              <a:gd name="T34" fmla="*/ 938 w 3202"/>
              <a:gd name="T35" fmla="*/ 1250 h 2309"/>
              <a:gd name="T36" fmla="*/ 0 w 3202"/>
              <a:gd name="T37" fmla="*/ 376 h 2309"/>
              <a:gd name="T38" fmla="*/ 1607 w 3202"/>
              <a:gd name="T39" fmla="*/ 1741 h 2309"/>
              <a:gd name="T40" fmla="*/ 1538 w 3202"/>
              <a:gd name="T41" fmla="*/ 1769 h 2309"/>
              <a:gd name="T42" fmla="*/ 1470 w 3202"/>
              <a:gd name="T43" fmla="*/ 1742 h 2309"/>
              <a:gd name="T44" fmla="*/ 1088 w 3202"/>
              <a:gd name="T45" fmla="*/ 1386 h 2309"/>
              <a:gd name="T46" fmla="*/ 145 w 3202"/>
              <a:gd name="T47" fmla="*/ 2294 h 2309"/>
              <a:gd name="T48" fmla="*/ 220 w 3202"/>
              <a:gd name="T49" fmla="*/ 2309 h 2309"/>
              <a:gd name="T50" fmla="*/ 2856 w 3202"/>
              <a:gd name="T51" fmla="*/ 2309 h 2309"/>
              <a:gd name="T52" fmla="*/ 2962 w 3202"/>
              <a:gd name="T53" fmla="*/ 2279 h 2309"/>
              <a:gd name="T54" fmla="*/ 1989 w 3202"/>
              <a:gd name="T55" fmla="*/ 1373 h 2309"/>
              <a:gd name="T56" fmla="*/ 1607 w 3202"/>
              <a:gd name="T57" fmla="*/ 1741 h 2309"/>
              <a:gd name="T58" fmla="*/ 3202 w 3202"/>
              <a:gd name="T59" fmla="*/ 424 h 2309"/>
              <a:gd name="T60" fmla="*/ 2778 w 3202"/>
              <a:gd name="T61" fmla="*/ 849 h 2309"/>
              <a:gd name="T62" fmla="*/ 2353 w 3202"/>
              <a:gd name="T63" fmla="*/ 424 h 2309"/>
              <a:gd name="T64" fmla="*/ 2778 w 3202"/>
              <a:gd name="T65" fmla="*/ 0 h 2309"/>
              <a:gd name="T66" fmla="*/ 3202 w 3202"/>
              <a:gd name="T67" fmla="*/ 424 h 2309"/>
              <a:gd name="T68" fmla="*/ 2913 w 3202"/>
              <a:gd name="T69" fmla="*/ 422 h 2309"/>
              <a:gd name="T70" fmla="*/ 2979 w 3202"/>
              <a:gd name="T71" fmla="*/ 356 h 2309"/>
              <a:gd name="T72" fmla="*/ 2979 w 3202"/>
              <a:gd name="T73" fmla="*/ 214 h 2309"/>
              <a:gd name="T74" fmla="*/ 2837 w 3202"/>
              <a:gd name="T75" fmla="*/ 214 h 2309"/>
              <a:gd name="T76" fmla="*/ 2771 w 3202"/>
              <a:gd name="T77" fmla="*/ 280 h 2309"/>
              <a:gd name="T78" fmla="*/ 2705 w 3202"/>
              <a:gd name="T79" fmla="*/ 214 h 2309"/>
              <a:gd name="T80" fmla="*/ 2564 w 3202"/>
              <a:gd name="T81" fmla="*/ 214 h 2309"/>
              <a:gd name="T82" fmla="*/ 2564 w 3202"/>
              <a:gd name="T83" fmla="*/ 356 h 2309"/>
              <a:gd name="T84" fmla="*/ 2630 w 3202"/>
              <a:gd name="T85" fmla="*/ 422 h 2309"/>
              <a:gd name="T86" fmla="*/ 2564 w 3202"/>
              <a:gd name="T87" fmla="*/ 488 h 2309"/>
              <a:gd name="T88" fmla="*/ 2564 w 3202"/>
              <a:gd name="T89" fmla="*/ 629 h 2309"/>
              <a:gd name="T90" fmla="*/ 2634 w 3202"/>
              <a:gd name="T91" fmla="*/ 659 h 2309"/>
              <a:gd name="T92" fmla="*/ 2705 w 3202"/>
              <a:gd name="T93" fmla="*/ 629 h 2309"/>
              <a:gd name="T94" fmla="*/ 2771 w 3202"/>
              <a:gd name="T95" fmla="*/ 563 h 2309"/>
              <a:gd name="T96" fmla="*/ 2837 w 3202"/>
              <a:gd name="T97" fmla="*/ 629 h 2309"/>
              <a:gd name="T98" fmla="*/ 2908 w 3202"/>
              <a:gd name="T99" fmla="*/ 659 h 2309"/>
              <a:gd name="T100" fmla="*/ 2979 w 3202"/>
              <a:gd name="T101" fmla="*/ 629 h 2309"/>
              <a:gd name="T102" fmla="*/ 2979 w 3202"/>
              <a:gd name="T103" fmla="*/ 488 h 2309"/>
              <a:gd name="T104" fmla="*/ 2913 w 3202"/>
              <a:gd name="T105" fmla="*/ 422 h 2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02" h="2309">
                <a:moveTo>
                  <a:pt x="2775" y="1049"/>
                </a:moveTo>
                <a:cubicBezTo>
                  <a:pt x="2881" y="1049"/>
                  <a:pt x="2973" y="1022"/>
                  <a:pt x="3067" y="975"/>
                </a:cubicBezTo>
                <a:lnTo>
                  <a:pt x="3067" y="2089"/>
                </a:lnTo>
                <a:cubicBezTo>
                  <a:pt x="3067" y="2095"/>
                  <a:pt x="3068" y="2101"/>
                  <a:pt x="3068" y="2106"/>
                </a:cubicBezTo>
                <a:lnTo>
                  <a:pt x="2133" y="1234"/>
                </a:lnTo>
                <a:lnTo>
                  <a:pt x="2432" y="945"/>
                </a:lnTo>
                <a:cubicBezTo>
                  <a:pt x="2531" y="1010"/>
                  <a:pt x="2648" y="1049"/>
                  <a:pt x="2775" y="1049"/>
                </a:cubicBezTo>
                <a:close/>
                <a:moveTo>
                  <a:pt x="2287" y="809"/>
                </a:moveTo>
                <a:cubicBezTo>
                  <a:pt x="2203" y="702"/>
                  <a:pt x="2153" y="568"/>
                  <a:pt x="2153" y="422"/>
                </a:cubicBezTo>
                <a:cubicBezTo>
                  <a:pt x="2153" y="314"/>
                  <a:pt x="2181" y="215"/>
                  <a:pt x="2230" y="122"/>
                </a:cubicBezTo>
                <a:lnTo>
                  <a:pt x="220" y="122"/>
                </a:lnTo>
                <a:cubicBezTo>
                  <a:pt x="167" y="122"/>
                  <a:pt x="118" y="142"/>
                  <a:pt x="81" y="174"/>
                </a:cubicBezTo>
                <a:lnTo>
                  <a:pt x="1537" y="1531"/>
                </a:lnTo>
                <a:lnTo>
                  <a:pt x="2287" y="809"/>
                </a:lnTo>
                <a:close/>
                <a:moveTo>
                  <a:pt x="0" y="376"/>
                </a:moveTo>
                <a:lnTo>
                  <a:pt x="0" y="2089"/>
                </a:lnTo>
                <a:cubicBezTo>
                  <a:pt x="0" y="2108"/>
                  <a:pt x="5" y="2127"/>
                  <a:pt x="10" y="2145"/>
                </a:cubicBezTo>
                <a:lnTo>
                  <a:pt x="938" y="1250"/>
                </a:lnTo>
                <a:lnTo>
                  <a:pt x="0" y="376"/>
                </a:lnTo>
                <a:close/>
                <a:moveTo>
                  <a:pt x="1607" y="1741"/>
                </a:moveTo>
                <a:cubicBezTo>
                  <a:pt x="1588" y="1759"/>
                  <a:pt x="1563" y="1769"/>
                  <a:pt x="1538" y="1769"/>
                </a:cubicBezTo>
                <a:cubicBezTo>
                  <a:pt x="1513" y="1769"/>
                  <a:pt x="1489" y="1760"/>
                  <a:pt x="1470" y="1742"/>
                </a:cubicBezTo>
                <a:lnTo>
                  <a:pt x="1088" y="1386"/>
                </a:lnTo>
                <a:lnTo>
                  <a:pt x="145" y="2294"/>
                </a:lnTo>
                <a:cubicBezTo>
                  <a:pt x="168" y="2303"/>
                  <a:pt x="193" y="2309"/>
                  <a:pt x="220" y="2309"/>
                </a:cubicBezTo>
                <a:lnTo>
                  <a:pt x="2856" y="2309"/>
                </a:lnTo>
                <a:cubicBezTo>
                  <a:pt x="2895" y="2309"/>
                  <a:pt x="2931" y="2298"/>
                  <a:pt x="2962" y="2279"/>
                </a:cubicBezTo>
                <a:lnTo>
                  <a:pt x="1989" y="1373"/>
                </a:lnTo>
                <a:lnTo>
                  <a:pt x="1607" y="1741"/>
                </a:lnTo>
                <a:close/>
                <a:moveTo>
                  <a:pt x="3202" y="424"/>
                </a:moveTo>
                <a:cubicBezTo>
                  <a:pt x="3202" y="658"/>
                  <a:pt x="3012" y="849"/>
                  <a:pt x="2778" y="849"/>
                </a:cubicBezTo>
                <a:cubicBezTo>
                  <a:pt x="2544" y="849"/>
                  <a:pt x="2353" y="658"/>
                  <a:pt x="2353" y="424"/>
                </a:cubicBezTo>
                <a:cubicBezTo>
                  <a:pt x="2353" y="190"/>
                  <a:pt x="2544" y="0"/>
                  <a:pt x="2778" y="0"/>
                </a:cubicBezTo>
                <a:cubicBezTo>
                  <a:pt x="3012" y="0"/>
                  <a:pt x="3202" y="190"/>
                  <a:pt x="3202" y="424"/>
                </a:cubicBezTo>
                <a:close/>
                <a:moveTo>
                  <a:pt x="2913" y="422"/>
                </a:moveTo>
                <a:lnTo>
                  <a:pt x="2979" y="356"/>
                </a:lnTo>
                <a:cubicBezTo>
                  <a:pt x="3018" y="317"/>
                  <a:pt x="3018" y="254"/>
                  <a:pt x="2979" y="214"/>
                </a:cubicBezTo>
                <a:cubicBezTo>
                  <a:pt x="2939" y="175"/>
                  <a:pt x="2876" y="175"/>
                  <a:pt x="2837" y="214"/>
                </a:cubicBezTo>
                <a:lnTo>
                  <a:pt x="2771" y="280"/>
                </a:lnTo>
                <a:lnTo>
                  <a:pt x="2705" y="214"/>
                </a:lnTo>
                <a:cubicBezTo>
                  <a:pt x="2666" y="175"/>
                  <a:pt x="2603" y="175"/>
                  <a:pt x="2564" y="214"/>
                </a:cubicBezTo>
                <a:cubicBezTo>
                  <a:pt x="2525" y="254"/>
                  <a:pt x="2525" y="317"/>
                  <a:pt x="2564" y="356"/>
                </a:cubicBezTo>
                <a:lnTo>
                  <a:pt x="2630" y="422"/>
                </a:lnTo>
                <a:lnTo>
                  <a:pt x="2564" y="488"/>
                </a:lnTo>
                <a:cubicBezTo>
                  <a:pt x="2525" y="527"/>
                  <a:pt x="2525" y="590"/>
                  <a:pt x="2564" y="629"/>
                </a:cubicBezTo>
                <a:cubicBezTo>
                  <a:pt x="2583" y="649"/>
                  <a:pt x="2609" y="659"/>
                  <a:pt x="2634" y="659"/>
                </a:cubicBezTo>
                <a:cubicBezTo>
                  <a:pt x="2660" y="659"/>
                  <a:pt x="2686" y="649"/>
                  <a:pt x="2705" y="629"/>
                </a:cubicBezTo>
                <a:lnTo>
                  <a:pt x="2771" y="563"/>
                </a:lnTo>
                <a:lnTo>
                  <a:pt x="2837" y="629"/>
                </a:lnTo>
                <a:cubicBezTo>
                  <a:pt x="2857" y="649"/>
                  <a:pt x="2882" y="659"/>
                  <a:pt x="2908" y="659"/>
                </a:cubicBezTo>
                <a:cubicBezTo>
                  <a:pt x="2933" y="659"/>
                  <a:pt x="2959" y="649"/>
                  <a:pt x="2979" y="629"/>
                </a:cubicBezTo>
                <a:cubicBezTo>
                  <a:pt x="3018" y="590"/>
                  <a:pt x="3018" y="527"/>
                  <a:pt x="2979" y="488"/>
                </a:cubicBezTo>
                <a:lnTo>
                  <a:pt x="2913" y="4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83" name="文本框 82"/>
          <p:cNvSpPr txBox="1"/>
          <p:nvPr/>
        </p:nvSpPr>
        <p:spPr>
          <a:xfrm>
            <a:off x="1179393" y="5906032"/>
            <a:ext cx="1937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QQ: 418157732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84" name="qq-social-logo-of-a-penguin_49013"/>
          <p:cNvSpPr>
            <a:spLocks noChangeAspect="1"/>
          </p:cNvSpPr>
          <p:nvPr/>
        </p:nvSpPr>
        <p:spPr bwMode="auto">
          <a:xfrm>
            <a:off x="731444" y="5845488"/>
            <a:ext cx="445359" cy="454702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85" name="文本框 84"/>
          <p:cNvSpPr txBox="1"/>
          <p:nvPr/>
        </p:nvSpPr>
        <p:spPr>
          <a:xfrm>
            <a:off x="3667655" y="5877639"/>
            <a:ext cx="2283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418157732@qq.com</a:t>
            </a:r>
            <a:endParaRPr lang="zh-CN" altLang="en-US" sz="1600" dirty="0">
              <a:latin typeface="+mj-ea"/>
              <a:ea typeface="+mj-ea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332909" y="4705299"/>
            <a:ext cx="216000" cy="216000"/>
            <a:chOff x="4530324" y="2961150"/>
            <a:chExt cx="748877" cy="748877"/>
          </a:xfrm>
        </p:grpSpPr>
        <p:sp>
          <p:nvSpPr>
            <p:cNvPr id="97" name="椭圆 96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2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107" name="文本框 106"/>
          <p:cNvSpPr txBox="1"/>
          <p:nvPr/>
        </p:nvSpPr>
        <p:spPr>
          <a:xfrm>
            <a:off x="1580211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并列关系</a:t>
            </a:r>
            <a:r>
              <a:rPr lang="en-US" altLang="zh-CN" sz="1200" dirty="0" smtClean="0">
                <a:latin typeface="+mj-ea"/>
                <a:ea typeface="+mj-ea"/>
              </a:rPr>
              <a:t>	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045559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递进关系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521127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循环关系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594517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时间线</a:t>
            </a:r>
            <a:r>
              <a:rPr lang="en-US" altLang="zh-CN" sz="1200" dirty="0" smtClean="0">
                <a:latin typeface="+mj-ea"/>
                <a:ea typeface="+mj-ea"/>
              </a:rPr>
              <a:t>	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3047673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微立体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4512584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流程关系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9573" y="4052299"/>
            <a:ext cx="441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更多免费</a:t>
            </a:r>
            <a:r>
              <a:rPr lang="en-US" altLang="zh-CN" dirty="0" smtClean="0">
                <a:latin typeface="+mj-ea"/>
                <a:ea typeface="+mj-ea"/>
              </a:rPr>
              <a:t>PPT</a:t>
            </a:r>
            <a:r>
              <a:rPr lang="zh-CN" altLang="en-US" dirty="0" smtClean="0">
                <a:latin typeface="+mj-ea"/>
                <a:ea typeface="+mj-ea"/>
              </a:rPr>
              <a:t>图表和模板，请关注微信号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332909" y="5037610"/>
            <a:ext cx="216000" cy="216000"/>
            <a:chOff x="4530324" y="2961150"/>
            <a:chExt cx="748877" cy="748877"/>
          </a:xfrm>
        </p:grpSpPr>
        <p:sp>
          <p:nvSpPr>
            <p:cNvPr id="80" name="椭圆 79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87" name="组合 86"/>
          <p:cNvGrpSpPr/>
          <p:nvPr/>
        </p:nvGrpSpPr>
        <p:grpSpPr>
          <a:xfrm>
            <a:off x="2796528" y="4705299"/>
            <a:ext cx="216000" cy="216000"/>
            <a:chOff x="4530324" y="2961150"/>
            <a:chExt cx="748877" cy="748877"/>
          </a:xfrm>
        </p:grpSpPr>
        <p:sp>
          <p:nvSpPr>
            <p:cNvPr id="88" name="椭圆 87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9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0" name="组合 89"/>
          <p:cNvGrpSpPr/>
          <p:nvPr/>
        </p:nvGrpSpPr>
        <p:grpSpPr>
          <a:xfrm>
            <a:off x="2796528" y="5037610"/>
            <a:ext cx="216000" cy="216000"/>
            <a:chOff x="4530324" y="2961150"/>
            <a:chExt cx="748877" cy="748877"/>
          </a:xfrm>
        </p:grpSpPr>
        <p:sp>
          <p:nvSpPr>
            <p:cNvPr id="91" name="椭圆 90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3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4" name="组合 93"/>
          <p:cNvGrpSpPr/>
          <p:nvPr/>
        </p:nvGrpSpPr>
        <p:grpSpPr>
          <a:xfrm>
            <a:off x="4260147" y="4705299"/>
            <a:ext cx="216000" cy="216000"/>
            <a:chOff x="4530324" y="2961150"/>
            <a:chExt cx="748877" cy="748877"/>
          </a:xfrm>
        </p:grpSpPr>
        <p:sp>
          <p:nvSpPr>
            <p:cNvPr id="95" name="椭圆 94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8" name="组合 97"/>
          <p:cNvGrpSpPr/>
          <p:nvPr/>
        </p:nvGrpSpPr>
        <p:grpSpPr>
          <a:xfrm>
            <a:off x="4260147" y="5037610"/>
            <a:ext cx="216000" cy="216000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052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StephenZhu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02507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Freeform 6"/>
          <p:cNvSpPr/>
          <p:nvPr/>
        </p:nvSpPr>
        <p:spPr bwMode="auto">
          <a:xfrm>
            <a:off x="2722563" y="4265613"/>
            <a:ext cx="2686050" cy="2592388"/>
          </a:xfrm>
          <a:custGeom>
            <a:avLst/>
            <a:gdLst>
              <a:gd name="T0" fmla="*/ 840 w 840"/>
              <a:gd name="T1" fmla="*/ 139 h 811"/>
              <a:gd name="T2" fmla="*/ 839 w 840"/>
              <a:gd name="T3" fmla="*/ 153 h 811"/>
              <a:gd name="T4" fmla="*/ 839 w 840"/>
              <a:gd name="T5" fmla="*/ 161 h 811"/>
              <a:gd name="T6" fmla="*/ 838 w 840"/>
              <a:gd name="T7" fmla="*/ 163 h 811"/>
              <a:gd name="T8" fmla="*/ 838 w 840"/>
              <a:gd name="T9" fmla="*/ 169 h 811"/>
              <a:gd name="T10" fmla="*/ 837 w 840"/>
              <a:gd name="T11" fmla="*/ 171 h 811"/>
              <a:gd name="T12" fmla="*/ 836 w 840"/>
              <a:gd name="T13" fmla="*/ 177 h 811"/>
              <a:gd name="T14" fmla="*/ 836 w 840"/>
              <a:gd name="T15" fmla="*/ 178 h 811"/>
              <a:gd name="T16" fmla="*/ 808 w 840"/>
              <a:gd name="T17" fmla="*/ 250 h 811"/>
              <a:gd name="T18" fmla="*/ 723 w 840"/>
              <a:gd name="T19" fmla="*/ 330 h 811"/>
              <a:gd name="T20" fmla="*/ 613 w 840"/>
              <a:gd name="T21" fmla="*/ 353 h 811"/>
              <a:gd name="T22" fmla="*/ 469 w 840"/>
              <a:gd name="T23" fmla="*/ 349 h 811"/>
              <a:gd name="T24" fmla="*/ 384 w 840"/>
              <a:gd name="T25" fmla="*/ 403 h 811"/>
              <a:gd name="T26" fmla="*/ 261 w 840"/>
              <a:gd name="T27" fmla="*/ 545 h 811"/>
              <a:gd name="T28" fmla="*/ 230 w 840"/>
              <a:gd name="T29" fmla="*/ 584 h 811"/>
              <a:gd name="T30" fmla="*/ 148 w 840"/>
              <a:gd name="T31" fmla="*/ 688 h 811"/>
              <a:gd name="T32" fmla="*/ 72 w 840"/>
              <a:gd name="T33" fmla="*/ 785 h 811"/>
              <a:gd name="T34" fmla="*/ 61 w 840"/>
              <a:gd name="T35" fmla="*/ 799 h 811"/>
              <a:gd name="T36" fmla="*/ 36 w 840"/>
              <a:gd name="T37" fmla="*/ 811 h 811"/>
              <a:gd name="T38" fmla="*/ 16 w 840"/>
              <a:gd name="T39" fmla="*/ 804 h 811"/>
              <a:gd name="T40" fmla="*/ 11 w 840"/>
              <a:gd name="T41" fmla="*/ 759 h 811"/>
              <a:gd name="T42" fmla="*/ 22 w 840"/>
              <a:gd name="T43" fmla="*/ 745 h 811"/>
              <a:gd name="T44" fmla="*/ 98 w 840"/>
              <a:gd name="T45" fmla="*/ 649 h 811"/>
              <a:gd name="T46" fmla="*/ 180 w 840"/>
              <a:gd name="T47" fmla="*/ 544 h 811"/>
              <a:gd name="T48" fmla="*/ 210 w 840"/>
              <a:gd name="T49" fmla="*/ 506 h 811"/>
              <a:gd name="T50" fmla="*/ 341 w 840"/>
              <a:gd name="T51" fmla="*/ 356 h 811"/>
              <a:gd name="T52" fmla="*/ 459 w 840"/>
              <a:gd name="T53" fmla="*/ 287 h 811"/>
              <a:gd name="T54" fmla="*/ 624 w 840"/>
              <a:gd name="T55" fmla="*/ 290 h 811"/>
              <a:gd name="T56" fmla="*/ 735 w 840"/>
              <a:gd name="T57" fmla="*/ 241 h 811"/>
              <a:gd name="T58" fmla="*/ 768 w 840"/>
              <a:gd name="T59" fmla="*/ 186 h 811"/>
              <a:gd name="T60" fmla="*/ 770 w 840"/>
              <a:gd name="T61" fmla="*/ 181 h 811"/>
              <a:gd name="T62" fmla="*/ 770 w 840"/>
              <a:gd name="T63" fmla="*/ 180 h 811"/>
              <a:gd name="T64" fmla="*/ 771 w 840"/>
              <a:gd name="T65" fmla="*/ 175 h 811"/>
              <a:gd name="T66" fmla="*/ 771 w 840"/>
              <a:gd name="T67" fmla="*/ 175 h 811"/>
              <a:gd name="T68" fmla="*/ 773 w 840"/>
              <a:gd name="T69" fmla="*/ 164 h 811"/>
              <a:gd name="T70" fmla="*/ 774 w 840"/>
              <a:gd name="T71" fmla="*/ 163 h 811"/>
              <a:gd name="T72" fmla="*/ 774 w 840"/>
              <a:gd name="T73" fmla="*/ 159 h 811"/>
              <a:gd name="T74" fmla="*/ 775 w 840"/>
              <a:gd name="T75" fmla="*/ 156 h 811"/>
              <a:gd name="T76" fmla="*/ 775 w 840"/>
              <a:gd name="T77" fmla="*/ 153 h 811"/>
              <a:gd name="T78" fmla="*/ 775 w 840"/>
              <a:gd name="T79" fmla="*/ 148 h 811"/>
              <a:gd name="T80" fmla="*/ 775 w 840"/>
              <a:gd name="T81" fmla="*/ 146 h 811"/>
              <a:gd name="T82" fmla="*/ 776 w 840"/>
              <a:gd name="T83" fmla="*/ 139 h 811"/>
              <a:gd name="T84" fmla="*/ 771 w 840"/>
              <a:gd name="T85" fmla="*/ 100 h 811"/>
              <a:gd name="T86" fmla="*/ 770 w 840"/>
              <a:gd name="T87" fmla="*/ 98 h 811"/>
              <a:gd name="T88" fmla="*/ 755 w 840"/>
              <a:gd name="T89" fmla="*/ 58 h 811"/>
              <a:gd name="T90" fmla="*/ 725 w 840"/>
              <a:gd name="T91" fmla="*/ 2 h 811"/>
              <a:gd name="T92" fmla="*/ 796 w 840"/>
              <a:gd name="T93" fmla="*/ 2 h 811"/>
              <a:gd name="T94" fmla="*/ 799 w 840"/>
              <a:gd name="T95" fmla="*/ 0 h 811"/>
              <a:gd name="T96" fmla="*/ 821 w 840"/>
              <a:gd name="T97" fmla="*/ 48 h 811"/>
              <a:gd name="T98" fmla="*/ 825 w 840"/>
              <a:gd name="T99" fmla="*/ 58 h 811"/>
              <a:gd name="T100" fmla="*/ 836 w 840"/>
              <a:gd name="T101" fmla="*/ 98 h 811"/>
              <a:gd name="T102" fmla="*/ 839 w 840"/>
              <a:gd name="T103" fmla="*/ 118 h 811"/>
              <a:gd name="T104" fmla="*/ 839 w 840"/>
              <a:gd name="T105" fmla="*/ 120 h 811"/>
              <a:gd name="T106" fmla="*/ 839 w 840"/>
              <a:gd name="T107" fmla="*/ 128 h 811"/>
              <a:gd name="T108" fmla="*/ 840 w 840"/>
              <a:gd name="T109" fmla="*/ 139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0" h="811">
                <a:moveTo>
                  <a:pt x="840" y="139"/>
                </a:moveTo>
                <a:cubicBezTo>
                  <a:pt x="840" y="143"/>
                  <a:pt x="840" y="148"/>
                  <a:pt x="839" y="153"/>
                </a:cubicBezTo>
                <a:cubicBezTo>
                  <a:pt x="839" y="155"/>
                  <a:pt x="839" y="158"/>
                  <a:pt x="839" y="161"/>
                </a:cubicBezTo>
                <a:cubicBezTo>
                  <a:pt x="838" y="161"/>
                  <a:pt x="838" y="162"/>
                  <a:pt x="838" y="163"/>
                </a:cubicBezTo>
                <a:cubicBezTo>
                  <a:pt x="838" y="165"/>
                  <a:pt x="838" y="167"/>
                  <a:pt x="838" y="169"/>
                </a:cubicBezTo>
                <a:cubicBezTo>
                  <a:pt x="837" y="169"/>
                  <a:pt x="837" y="170"/>
                  <a:pt x="837" y="171"/>
                </a:cubicBezTo>
                <a:cubicBezTo>
                  <a:pt x="837" y="173"/>
                  <a:pt x="837" y="175"/>
                  <a:pt x="836" y="177"/>
                </a:cubicBezTo>
                <a:cubicBezTo>
                  <a:pt x="836" y="177"/>
                  <a:pt x="836" y="178"/>
                  <a:pt x="836" y="178"/>
                </a:cubicBezTo>
                <a:cubicBezTo>
                  <a:pt x="831" y="204"/>
                  <a:pt x="822" y="228"/>
                  <a:pt x="808" y="250"/>
                </a:cubicBezTo>
                <a:cubicBezTo>
                  <a:pt x="788" y="284"/>
                  <a:pt x="758" y="312"/>
                  <a:pt x="723" y="330"/>
                </a:cubicBezTo>
                <a:cubicBezTo>
                  <a:pt x="690" y="347"/>
                  <a:pt x="650" y="357"/>
                  <a:pt x="613" y="353"/>
                </a:cubicBezTo>
                <a:cubicBezTo>
                  <a:pt x="566" y="347"/>
                  <a:pt x="516" y="337"/>
                  <a:pt x="469" y="349"/>
                </a:cubicBezTo>
                <a:cubicBezTo>
                  <a:pt x="444" y="355"/>
                  <a:pt x="416" y="373"/>
                  <a:pt x="384" y="403"/>
                </a:cubicBezTo>
                <a:cubicBezTo>
                  <a:pt x="340" y="444"/>
                  <a:pt x="299" y="496"/>
                  <a:pt x="261" y="545"/>
                </a:cubicBezTo>
                <a:cubicBezTo>
                  <a:pt x="251" y="558"/>
                  <a:pt x="240" y="571"/>
                  <a:pt x="230" y="584"/>
                </a:cubicBezTo>
                <a:cubicBezTo>
                  <a:pt x="203" y="619"/>
                  <a:pt x="175" y="654"/>
                  <a:pt x="148" y="688"/>
                </a:cubicBezTo>
                <a:cubicBezTo>
                  <a:pt x="124" y="720"/>
                  <a:pt x="98" y="753"/>
                  <a:pt x="72" y="785"/>
                </a:cubicBezTo>
                <a:cubicBezTo>
                  <a:pt x="61" y="799"/>
                  <a:pt x="61" y="799"/>
                  <a:pt x="61" y="799"/>
                </a:cubicBezTo>
                <a:cubicBezTo>
                  <a:pt x="54" y="807"/>
                  <a:pt x="45" y="811"/>
                  <a:pt x="36" y="811"/>
                </a:cubicBezTo>
                <a:cubicBezTo>
                  <a:pt x="29" y="811"/>
                  <a:pt x="22" y="809"/>
                  <a:pt x="16" y="804"/>
                </a:cubicBezTo>
                <a:cubicBezTo>
                  <a:pt x="2" y="793"/>
                  <a:pt x="0" y="773"/>
                  <a:pt x="11" y="759"/>
                </a:cubicBezTo>
                <a:cubicBezTo>
                  <a:pt x="22" y="745"/>
                  <a:pt x="22" y="745"/>
                  <a:pt x="22" y="745"/>
                </a:cubicBezTo>
                <a:cubicBezTo>
                  <a:pt x="48" y="713"/>
                  <a:pt x="73" y="680"/>
                  <a:pt x="98" y="649"/>
                </a:cubicBezTo>
                <a:cubicBezTo>
                  <a:pt x="125" y="614"/>
                  <a:pt x="152" y="579"/>
                  <a:pt x="180" y="544"/>
                </a:cubicBezTo>
                <a:cubicBezTo>
                  <a:pt x="190" y="532"/>
                  <a:pt x="200" y="519"/>
                  <a:pt x="210" y="506"/>
                </a:cubicBezTo>
                <a:cubicBezTo>
                  <a:pt x="251" y="454"/>
                  <a:pt x="292" y="401"/>
                  <a:pt x="341" y="356"/>
                </a:cubicBezTo>
                <a:cubicBezTo>
                  <a:pt x="372" y="326"/>
                  <a:pt x="414" y="292"/>
                  <a:pt x="459" y="287"/>
                </a:cubicBezTo>
                <a:cubicBezTo>
                  <a:pt x="514" y="282"/>
                  <a:pt x="570" y="290"/>
                  <a:pt x="624" y="290"/>
                </a:cubicBezTo>
                <a:cubicBezTo>
                  <a:pt x="668" y="290"/>
                  <a:pt x="708" y="271"/>
                  <a:pt x="735" y="241"/>
                </a:cubicBezTo>
                <a:cubicBezTo>
                  <a:pt x="750" y="226"/>
                  <a:pt x="761" y="207"/>
                  <a:pt x="768" y="186"/>
                </a:cubicBezTo>
                <a:cubicBezTo>
                  <a:pt x="769" y="184"/>
                  <a:pt x="769" y="182"/>
                  <a:pt x="770" y="181"/>
                </a:cubicBezTo>
                <a:cubicBezTo>
                  <a:pt x="770" y="180"/>
                  <a:pt x="770" y="180"/>
                  <a:pt x="770" y="180"/>
                </a:cubicBezTo>
                <a:cubicBezTo>
                  <a:pt x="770" y="178"/>
                  <a:pt x="771" y="176"/>
                  <a:pt x="771" y="175"/>
                </a:cubicBezTo>
                <a:cubicBezTo>
                  <a:pt x="771" y="175"/>
                  <a:pt x="771" y="175"/>
                  <a:pt x="771" y="175"/>
                </a:cubicBezTo>
                <a:cubicBezTo>
                  <a:pt x="772" y="171"/>
                  <a:pt x="773" y="168"/>
                  <a:pt x="773" y="164"/>
                </a:cubicBezTo>
                <a:cubicBezTo>
                  <a:pt x="774" y="164"/>
                  <a:pt x="774" y="163"/>
                  <a:pt x="774" y="163"/>
                </a:cubicBezTo>
                <a:cubicBezTo>
                  <a:pt x="774" y="162"/>
                  <a:pt x="774" y="160"/>
                  <a:pt x="774" y="159"/>
                </a:cubicBezTo>
                <a:cubicBezTo>
                  <a:pt x="774" y="158"/>
                  <a:pt x="775" y="157"/>
                  <a:pt x="775" y="156"/>
                </a:cubicBezTo>
                <a:cubicBezTo>
                  <a:pt x="775" y="155"/>
                  <a:pt x="775" y="154"/>
                  <a:pt x="775" y="153"/>
                </a:cubicBezTo>
                <a:cubicBezTo>
                  <a:pt x="775" y="151"/>
                  <a:pt x="775" y="150"/>
                  <a:pt x="775" y="148"/>
                </a:cubicBezTo>
                <a:cubicBezTo>
                  <a:pt x="775" y="147"/>
                  <a:pt x="775" y="147"/>
                  <a:pt x="775" y="146"/>
                </a:cubicBezTo>
                <a:cubicBezTo>
                  <a:pt x="776" y="143"/>
                  <a:pt x="776" y="141"/>
                  <a:pt x="776" y="139"/>
                </a:cubicBezTo>
                <a:cubicBezTo>
                  <a:pt x="776" y="125"/>
                  <a:pt x="774" y="112"/>
                  <a:pt x="771" y="100"/>
                </a:cubicBezTo>
                <a:cubicBezTo>
                  <a:pt x="770" y="99"/>
                  <a:pt x="770" y="99"/>
                  <a:pt x="770" y="98"/>
                </a:cubicBezTo>
                <a:cubicBezTo>
                  <a:pt x="766" y="84"/>
                  <a:pt x="761" y="71"/>
                  <a:pt x="755" y="58"/>
                </a:cubicBezTo>
                <a:cubicBezTo>
                  <a:pt x="746" y="39"/>
                  <a:pt x="736" y="20"/>
                  <a:pt x="725" y="2"/>
                </a:cubicBezTo>
                <a:cubicBezTo>
                  <a:pt x="796" y="2"/>
                  <a:pt x="796" y="2"/>
                  <a:pt x="796" y="2"/>
                </a:cubicBezTo>
                <a:cubicBezTo>
                  <a:pt x="798" y="2"/>
                  <a:pt x="799" y="1"/>
                  <a:pt x="799" y="0"/>
                </a:cubicBezTo>
                <a:cubicBezTo>
                  <a:pt x="807" y="15"/>
                  <a:pt x="815" y="31"/>
                  <a:pt x="821" y="48"/>
                </a:cubicBezTo>
                <a:cubicBezTo>
                  <a:pt x="822" y="51"/>
                  <a:pt x="824" y="55"/>
                  <a:pt x="825" y="58"/>
                </a:cubicBezTo>
                <a:cubicBezTo>
                  <a:pt x="829" y="71"/>
                  <a:pt x="833" y="84"/>
                  <a:pt x="836" y="98"/>
                </a:cubicBezTo>
                <a:cubicBezTo>
                  <a:pt x="837" y="105"/>
                  <a:pt x="838" y="111"/>
                  <a:pt x="839" y="118"/>
                </a:cubicBezTo>
                <a:cubicBezTo>
                  <a:pt x="839" y="119"/>
                  <a:pt x="839" y="119"/>
                  <a:pt x="839" y="120"/>
                </a:cubicBezTo>
                <a:cubicBezTo>
                  <a:pt x="839" y="123"/>
                  <a:pt x="839" y="126"/>
                  <a:pt x="839" y="128"/>
                </a:cubicBezTo>
                <a:cubicBezTo>
                  <a:pt x="840" y="132"/>
                  <a:pt x="840" y="135"/>
                  <a:pt x="840" y="139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28" name="Freeform 7"/>
          <p:cNvSpPr/>
          <p:nvPr/>
        </p:nvSpPr>
        <p:spPr bwMode="auto">
          <a:xfrm>
            <a:off x="6483351" y="-9525"/>
            <a:ext cx="2986088" cy="2582863"/>
          </a:xfrm>
          <a:custGeom>
            <a:avLst/>
            <a:gdLst>
              <a:gd name="T0" fmla="*/ 923 w 934"/>
              <a:gd name="T1" fmla="*/ 56 h 808"/>
              <a:gd name="T2" fmla="*/ 912 w 934"/>
              <a:gd name="T3" fmla="*/ 70 h 808"/>
              <a:gd name="T4" fmla="*/ 836 w 934"/>
              <a:gd name="T5" fmla="*/ 166 h 808"/>
              <a:gd name="T6" fmla="*/ 754 w 934"/>
              <a:gd name="T7" fmla="*/ 271 h 808"/>
              <a:gd name="T8" fmla="*/ 724 w 934"/>
              <a:gd name="T9" fmla="*/ 309 h 808"/>
              <a:gd name="T10" fmla="*/ 593 w 934"/>
              <a:gd name="T11" fmla="*/ 459 h 808"/>
              <a:gd name="T12" fmla="*/ 478 w 934"/>
              <a:gd name="T13" fmla="*/ 528 h 808"/>
              <a:gd name="T14" fmla="*/ 338 w 934"/>
              <a:gd name="T15" fmla="*/ 524 h 808"/>
              <a:gd name="T16" fmla="*/ 298 w 934"/>
              <a:gd name="T17" fmla="*/ 508 h 808"/>
              <a:gd name="T18" fmla="*/ 274 w 934"/>
              <a:gd name="T19" fmla="*/ 495 h 808"/>
              <a:gd name="T20" fmla="*/ 249 w 934"/>
              <a:gd name="T21" fmla="*/ 488 h 808"/>
              <a:gd name="T22" fmla="*/ 100 w 934"/>
              <a:gd name="T23" fmla="*/ 542 h 808"/>
              <a:gd name="T24" fmla="*/ 76 w 934"/>
              <a:gd name="T25" fmla="*/ 578 h 808"/>
              <a:gd name="T26" fmla="*/ 64 w 934"/>
              <a:gd name="T27" fmla="*/ 634 h 808"/>
              <a:gd name="T28" fmla="*/ 83 w 934"/>
              <a:gd name="T29" fmla="*/ 709 h 808"/>
              <a:gd name="T30" fmla="*/ 97 w 934"/>
              <a:gd name="T31" fmla="*/ 728 h 808"/>
              <a:gd name="T32" fmla="*/ 98 w 934"/>
              <a:gd name="T33" fmla="*/ 731 h 808"/>
              <a:gd name="T34" fmla="*/ 131 w 934"/>
              <a:gd name="T35" fmla="*/ 776 h 808"/>
              <a:gd name="T36" fmla="*/ 152 w 934"/>
              <a:gd name="T37" fmla="*/ 808 h 808"/>
              <a:gd name="T38" fmla="*/ 75 w 934"/>
              <a:gd name="T39" fmla="*/ 808 h 808"/>
              <a:gd name="T40" fmla="*/ 36 w 934"/>
              <a:gd name="T41" fmla="*/ 753 h 808"/>
              <a:gd name="T42" fmla="*/ 24 w 934"/>
              <a:gd name="T43" fmla="*/ 731 h 808"/>
              <a:gd name="T44" fmla="*/ 14 w 934"/>
              <a:gd name="T45" fmla="*/ 712 h 808"/>
              <a:gd name="T46" fmla="*/ 0 w 934"/>
              <a:gd name="T47" fmla="*/ 634 h 808"/>
              <a:gd name="T48" fmla="*/ 21 w 934"/>
              <a:gd name="T49" fmla="*/ 542 h 808"/>
              <a:gd name="T50" fmla="*/ 23 w 934"/>
              <a:gd name="T51" fmla="*/ 539 h 808"/>
              <a:gd name="T52" fmla="*/ 215 w 934"/>
              <a:gd name="T53" fmla="*/ 419 h 808"/>
              <a:gd name="T54" fmla="*/ 241 w 934"/>
              <a:gd name="T55" fmla="*/ 421 h 808"/>
              <a:gd name="T56" fmla="*/ 241 w 934"/>
              <a:gd name="T57" fmla="*/ 421 h 808"/>
              <a:gd name="T58" fmla="*/ 249 w 934"/>
              <a:gd name="T59" fmla="*/ 423 h 808"/>
              <a:gd name="T60" fmla="*/ 249 w 934"/>
              <a:gd name="T61" fmla="*/ 423 h 808"/>
              <a:gd name="T62" fmla="*/ 434 w 934"/>
              <a:gd name="T63" fmla="*/ 471 h 808"/>
              <a:gd name="T64" fmla="*/ 550 w 934"/>
              <a:gd name="T65" fmla="*/ 412 h 808"/>
              <a:gd name="T66" fmla="*/ 673 w 934"/>
              <a:gd name="T67" fmla="*/ 270 h 808"/>
              <a:gd name="T68" fmla="*/ 704 w 934"/>
              <a:gd name="T69" fmla="*/ 231 h 808"/>
              <a:gd name="T70" fmla="*/ 786 w 934"/>
              <a:gd name="T71" fmla="*/ 127 h 808"/>
              <a:gd name="T72" fmla="*/ 862 w 934"/>
              <a:gd name="T73" fmla="*/ 30 h 808"/>
              <a:gd name="T74" fmla="*/ 873 w 934"/>
              <a:gd name="T75" fmla="*/ 16 h 808"/>
              <a:gd name="T76" fmla="*/ 918 w 934"/>
              <a:gd name="T77" fmla="*/ 11 h 808"/>
              <a:gd name="T78" fmla="*/ 923 w 934"/>
              <a:gd name="T79" fmla="*/ 5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4" h="808">
                <a:moveTo>
                  <a:pt x="923" y="56"/>
                </a:moveTo>
                <a:cubicBezTo>
                  <a:pt x="912" y="70"/>
                  <a:pt x="912" y="70"/>
                  <a:pt x="912" y="70"/>
                </a:cubicBezTo>
                <a:cubicBezTo>
                  <a:pt x="886" y="102"/>
                  <a:pt x="861" y="135"/>
                  <a:pt x="836" y="166"/>
                </a:cubicBezTo>
                <a:cubicBezTo>
                  <a:pt x="809" y="201"/>
                  <a:pt x="782" y="236"/>
                  <a:pt x="754" y="271"/>
                </a:cubicBezTo>
                <a:cubicBezTo>
                  <a:pt x="744" y="284"/>
                  <a:pt x="734" y="296"/>
                  <a:pt x="724" y="309"/>
                </a:cubicBezTo>
                <a:cubicBezTo>
                  <a:pt x="683" y="361"/>
                  <a:pt x="642" y="414"/>
                  <a:pt x="593" y="459"/>
                </a:cubicBezTo>
                <a:cubicBezTo>
                  <a:pt x="561" y="490"/>
                  <a:pt x="523" y="516"/>
                  <a:pt x="478" y="528"/>
                </a:cubicBezTo>
                <a:cubicBezTo>
                  <a:pt x="437" y="538"/>
                  <a:pt x="379" y="539"/>
                  <a:pt x="338" y="524"/>
                </a:cubicBezTo>
                <a:cubicBezTo>
                  <a:pt x="324" y="520"/>
                  <a:pt x="311" y="514"/>
                  <a:pt x="298" y="508"/>
                </a:cubicBezTo>
                <a:cubicBezTo>
                  <a:pt x="290" y="503"/>
                  <a:pt x="282" y="499"/>
                  <a:pt x="274" y="495"/>
                </a:cubicBezTo>
                <a:cubicBezTo>
                  <a:pt x="266" y="492"/>
                  <a:pt x="257" y="490"/>
                  <a:pt x="249" y="488"/>
                </a:cubicBezTo>
                <a:cubicBezTo>
                  <a:pt x="194" y="478"/>
                  <a:pt x="136" y="500"/>
                  <a:pt x="100" y="542"/>
                </a:cubicBezTo>
                <a:cubicBezTo>
                  <a:pt x="90" y="553"/>
                  <a:pt x="82" y="565"/>
                  <a:pt x="76" y="578"/>
                </a:cubicBezTo>
                <a:cubicBezTo>
                  <a:pt x="68" y="596"/>
                  <a:pt x="64" y="614"/>
                  <a:pt x="64" y="634"/>
                </a:cubicBezTo>
                <a:cubicBezTo>
                  <a:pt x="64" y="661"/>
                  <a:pt x="71" y="687"/>
                  <a:pt x="83" y="709"/>
                </a:cubicBezTo>
                <a:cubicBezTo>
                  <a:pt x="87" y="715"/>
                  <a:pt x="92" y="722"/>
                  <a:pt x="97" y="728"/>
                </a:cubicBezTo>
                <a:cubicBezTo>
                  <a:pt x="97" y="729"/>
                  <a:pt x="98" y="730"/>
                  <a:pt x="98" y="731"/>
                </a:cubicBezTo>
                <a:cubicBezTo>
                  <a:pt x="108" y="746"/>
                  <a:pt x="120" y="761"/>
                  <a:pt x="131" y="776"/>
                </a:cubicBezTo>
                <a:cubicBezTo>
                  <a:pt x="139" y="786"/>
                  <a:pt x="146" y="797"/>
                  <a:pt x="152" y="808"/>
                </a:cubicBezTo>
                <a:cubicBezTo>
                  <a:pt x="75" y="808"/>
                  <a:pt x="75" y="808"/>
                  <a:pt x="75" y="808"/>
                </a:cubicBezTo>
                <a:cubicBezTo>
                  <a:pt x="62" y="790"/>
                  <a:pt x="48" y="772"/>
                  <a:pt x="36" y="753"/>
                </a:cubicBezTo>
                <a:cubicBezTo>
                  <a:pt x="32" y="746"/>
                  <a:pt x="27" y="738"/>
                  <a:pt x="24" y="731"/>
                </a:cubicBezTo>
                <a:cubicBezTo>
                  <a:pt x="20" y="725"/>
                  <a:pt x="17" y="718"/>
                  <a:pt x="14" y="712"/>
                </a:cubicBezTo>
                <a:cubicBezTo>
                  <a:pt x="5" y="688"/>
                  <a:pt x="0" y="662"/>
                  <a:pt x="0" y="634"/>
                </a:cubicBezTo>
                <a:cubicBezTo>
                  <a:pt x="0" y="601"/>
                  <a:pt x="7" y="570"/>
                  <a:pt x="21" y="542"/>
                </a:cubicBezTo>
                <a:cubicBezTo>
                  <a:pt x="22" y="541"/>
                  <a:pt x="22" y="540"/>
                  <a:pt x="23" y="539"/>
                </a:cubicBezTo>
                <a:cubicBezTo>
                  <a:pt x="58" y="468"/>
                  <a:pt x="132" y="419"/>
                  <a:pt x="215" y="419"/>
                </a:cubicBezTo>
                <a:cubicBezTo>
                  <a:pt x="224" y="419"/>
                  <a:pt x="233" y="420"/>
                  <a:pt x="241" y="421"/>
                </a:cubicBezTo>
                <a:cubicBezTo>
                  <a:pt x="241" y="421"/>
                  <a:pt x="241" y="421"/>
                  <a:pt x="241" y="421"/>
                </a:cubicBezTo>
                <a:cubicBezTo>
                  <a:pt x="244" y="422"/>
                  <a:pt x="246" y="422"/>
                  <a:pt x="249" y="423"/>
                </a:cubicBezTo>
                <a:cubicBezTo>
                  <a:pt x="249" y="423"/>
                  <a:pt x="249" y="423"/>
                  <a:pt x="249" y="423"/>
                </a:cubicBezTo>
                <a:cubicBezTo>
                  <a:pt x="312" y="436"/>
                  <a:pt x="368" y="478"/>
                  <a:pt x="434" y="471"/>
                </a:cubicBezTo>
                <a:cubicBezTo>
                  <a:pt x="478" y="466"/>
                  <a:pt x="518" y="443"/>
                  <a:pt x="550" y="412"/>
                </a:cubicBezTo>
                <a:cubicBezTo>
                  <a:pt x="594" y="371"/>
                  <a:pt x="635" y="319"/>
                  <a:pt x="673" y="270"/>
                </a:cubicBezTo>
                <a:cubicBezTo>
                  <a:pt x="683" y="257"/>
                  <a:pt x="694" y="244"/>
                  <a:pt x="704" y="231"/>
                </a:cubicBezTo>
                <a:cubicBezTo>
                  <a:pt x="731" y="197"/>
                  <a:pt x="759" y="161"/>
                  <a:pt x="786" y="127"/>
                </a:cubicBezTo>
                <a:cubicBezTo>
                  <a:pt x="810" y="95"/>
                  <a:pt x="836" y="63"/>
                  <a:pt x="862" y="30"/>
                </a:cubicBezTo>
                <a:cubicBezTo>
                  <a:pt x="873" y="16"/>
                  <a:pt x="873" y="16"/>
                  <a:pt x="873" y="16"/>
                </a:cubicBezTo>
                <a:cubicBezTo>
                  <a:pt x="884" y="2"/>
                  <a:pt x="904" y="0"/>
                  <a:pt x="918" y="11"/>
                </a:cubicBezTo>
                <a:cubicBezTo>
                  <a:pt x="932" y="22"/>
                  <a:pt x="934" y="42"/>
                  <a:pt x="923" y="56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29" name="Freeform 8"/>
          <p:cNvSpPr/>
          <p:nvPr/>
        </p:nvSpPr>
        <p:spPr bwMode="auto">
          <a:xfrm>
            <a:off x="6140451" y="2481263"/>
            <a:ext cx="942975" cy="1150938"/>
          </a:xfrm>
          <a:custGeom>
            <a:avLst/>
            <a:gdLst>
              <a:gd name="T0" fmla="*/ 245 w 295"/>
              <a:gd name="T1" fmla="*/ 6 h 360"/>
              <a:gd name="T2" fmla="*/ 160 w 295"/>
              <a:gd name="T3" fmla="*/ 0 h 360"/>
              <a:gd name="T4" fmla="*/ 196 w 295"/>
              <a:gd name="T5" fmla="*/ 47 h 360"/>
              <a:gd name="T6" fmla="*/ 232 w 295"/>
              <a:gd name="T7" fmla="*/ 145 h 360"/>
              <a:gd name="T8" fmla="*/ 231 w 295"/>
              <a:gd name="T9" fmla="*/ 165 h 360"/>
              <a:gd name="T10" fmla="*/ 230 w 295"/>
              <a:gd name="T11" fmla="*/ 170 h 360"/>
              <a:gd name="T12" fmla="*/ 229 w 295"/>
              <a:gd name="T13" fmla="*/ 172 h 360"/>
              <a:gd name="T14" fmla="*/ 81 w 295"/>
              <a:gd name="T15" fmla="*/ 296 h 360"/>
              <a:gd name="T16" fmla="*/ 0 w 295"/>
              <a:gd name="T17" fmla="*/ 269 h 360"/>
              <a:gd name="T18" fmla="*/ 8 w 295"/>
              <a:gd name="T19" fmla="*/ 345 h 360"/>
              <a:gd name="T20" fmla="*/ 81 w 295"/>
              <a:gd name="T21" fmla="*/ 360 h 360"/>
              <a:gd name="T22" fmla="*/ 260 w 295"/>
              <a:gd name="T23" fmla="*/ 263 h 360"/>
              <a:gd name="T24" fmla="*/ 291 w 295"/>
              <a:gd name="T25" fmla="*/ 176 h 360"/>
              <a:gd name="T26" fmla="*/ 291 w 295"/>
              <a:gd name="T27" fmla="*/ 176 h 360"/>
              <a:gd name="T28" fmla="*/ 291 w 295"/>
              <a:gd name="T29" fmla="*/ 176 h 360"/>
              <a:gd name="T30" fmla="*/ 292 w 295"/>
              <a:gd name="T31" fmla="*/ 164 h 360"/>
              <a:gd name="T32" fmla="*/ 292 w 295"/>
              <a:gd name="T33" fmla="*/ 164 h 360"/>
              <a:gd name="T34" fmla="*/ 245 w 295"/>
              <a:gd name="T35" fmla="*/ 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360">
                <a:moveTo>
                  <a:pt x="245" y="6"/>
                </a:moveTo>
                <a:cubicBezTo>
                  <a:pt x="217" y="4"/>
                  <a:pt x="189" y="2"/>
                  <a:pt x="160" y="0"/>
                </a:cubicBezTo>
                <a:cubicBezTo>
                  <a:pt x="172" y="16"/>
                  <a:pt x="184" y="31"/>
                  <a:pt x="196" y="47"/>
                </a:cubicBezTo>
                <a:cubicBezTo>
                  <a:pt x="218" y="76"/>
                  <a:pt x="232" y="108"/>
                  <a:pt x="232" y="145"/>
                </a:cubicBezTo>
                <a:cubicBezTo>
                  <a:pt x="232" y="152"/>
                  <a:pt x="231" y="158"/>
                  <a:pt x="231" y="165"/>
                </a:cubicBezTo>
                <a:cubicBezTo>
                  <a:pt x="230" y="167"/>
                  <a:pt x="230" y="169"/>
                  <a:pt x="230" y="170"/>
                </a:cubicBezTo>
                <a:cubicBezTo>
                  <a:pt x="230" y="171"/>
                  <a:pt x="230" y="172"/>
                  <a:pt x="229" y="172"/>
                </a:cubicBezTo>
                <a:cubicBezTo>
                  <a:pt x="216" y="243"/>
                  <a:pt x="155" y="296"/>
                  <a:pt x="81" y="296"/>
                </a:cubicBezTo>
                <a:cubicBezTo>
                  <a:pt x="51" y="296"/>
                  <a:pt x="24" y="284"/>
                  <a:pt x="0" y="269"/>
                </a:cubicBezTo>
                <a:cubicBezTo>
                  <a:pt x="2" y="295"/>
                  <a:pt x="5" y="320"/>
                  <a:pt x="8" y="345"/>
                </a:cubicBezTo>
                <a:cubicBezTo>
                  <a:pt x="31" y="354"/>
                  <a:pt x="56" y="360"/>
                  <a:pt x="81" y="360"/>
                </a:cubicBezTo>
                <a:cubicBezTo>
                  <a:pt x="151" y="360"/>
                  <a:pt x="219" y="320"/>
                  <a:pt x="260" y="263"/>
                </a:cubicBezTo>
                <a:cubicBezTo>
                  <a:pt x="278" y="236"/>
                  <a:pt x="288" y="207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2" y="172"/>
                  <a:pt x="292" y="168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295" y="109"/>
                  <a:pt x="276" y="52"/>
                  <a:pt x="245" y="6"/>
                </a:cubicBezTo>
              </a:path>
            </a:pathLst>
          </a:custGeom>
          <a:solidFill>
            <a:srgbClr val="34C1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0" name="Freeform 9"/>
          <p:cNvSpPr/>
          <p:nvPr/>
        </p:nvSpPr>
        <p:spPr bwMode="auto">
          <a:xfrm>
            <a:off x="4746626" y="3078163"/>
            <a:ext cx="1506538" cy="1231900"/>
          </a:xfrm>
          <a:custGeom>
            <a:avLst/>
            <a:gdLst>
              <a:gd name="T0" fmla="*/ 471 w 471"/>
              <a:gd name="T1" fmla="*/ 100 h 385"/>
              <a:gd name="T2" fmla="*/ 388 w 471"/>
              <a:gd name="T3" fmla="*/ 51 h 385"/>
              <a:gd name="T4" fmla="*/ 253 w 471"/>
              <a:gd name="T5" fmla="*/ 4 h 385"/>
              <a:gd name="T6" fmla="*/ 60 w 471"/>
              <a:gd name="T7" fmla="*/ 312 h 385"/>
              <a:gd name="T8" fmla="*/ 98 w 471"/>
              <a:gd name="T9" fmla="*/ 383 h 385"/>
              <a:gd name="T10" fmla="*/ 173 w 471"/>
              <a:gd name="T11" fmla="*/ 385 h 385"/>
              <a:gd name="T12" fmla="*/ 156 w 471"/>
              <a:gd name="T13" fmla="*/ 352 h 385"/>
              <a:gd name="T14" fmla="*/ 101 w 471"/>
              <a:gd name="T15" fmla="*/ 219 h 385"/>
              <a:gd name="T16" fmla="*/ 253 w 471"/>
              <a:gd name="T17" fmla="*/ 68 h 385"/>
              <a:gd name="T18" fmla="*/ 368 w 471"/>
              <a:gd name="T19" fmla="*/ 114 h 385"/>
              <a:gd name="T20" fmla="*/ 471 w 471"/>
              <a:gd name="T21" fmla="*/ 167 h 385"/>
              <a:gd name="T22" fmla="*/ 471 w 471"/>
              <a:gd name="T23" fmla="*/ 10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1" h="385">
                <a:moveTo>
                  <a:pt x="471" y="100"/>
                </a:moveTo>
                <a:cubicBezTo>
                  <a:pt x="441" y="89"/>
                  <a:pt x="414" y="69"/>
                  <a:pt x="388" y="51"/>
                </a:cubicBezTo>
                <a:cubicBezTo>
                  <a:pt x="346" y="23"/>
                  <a:pt x="304" y="5"/>
                  <a:pt x="253" y="4"/>
                </a:cubicBezTo>
                <a:cubicBezTo>
                  <a:pt x="76" y="0"/>
                  <a:pt x="0" y="175"/>
                  <a:pt x="60" y="312"/>
                </a:cubicBezTo>
                <a:cubicBezTo>
                  <a:pt x="70" y="337"/>
                  <a:pt x="84" y="360"/>
                  <a:pt x="98" y="383"/>
                </a:cubicBezTo>
                <a:cubicBezTo>
                  <a:pt x="123" y="383"/>
                  <a:pt x="148" y="383"/>
                  <a:pt x="173" y="385"/>
                </a:cubicBezTo>
                <a:cubicBezTo>
                  <a:pt x="168" y="374"/>
                  <a:pt x="162" y="363"/>
                  <a:pt x="156" y="352"/>
                </a:cubicBezTo>
                <a:cubicBezTo>
                  <a:pt x="133" y="310"/>
                  <a:pt x="101" y="270"/>
                  <a:pt x="101" y="219"/>
                </a:cubicBezTo>
                <a:cubicBezTo>
                  <a:pt x="101" y="136"/>
                  <a:pt x="169" y="68"/>
                  <a:pt x="253" y="68"/>
                </a:cubicBezTo>
                <a:cubicBezTo>
                  <a:pt x="300" y="68"/>
                  <a:pt x="332" y="88"/>
                  <a:pt x="368" y="114"/>
                </a:cubicBezTo>
                <a:cubicBezTo>
                  <a:pt x="399" y="137"/>
                  <a:pt x="434" y="157"/>
                  <a:pt x="471" y="167"/>
                </a:cubicBezTo>
                <a:cubicBezTo>
                  <a:pt x="471" y="100"/>
                  <a:pt x="471" y="100"/>
                  <a:pt x="471" y="10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1" name="Oval 28"/>
          <p:cNvSpPr>
            <a:spLocks noChangeArrowheads="1"/>
          </p:cNvSpPr>
          <p:nvPr/>
        </p:nvSpPr>
        <p:spPr bwMode="auto">
          <a:xfrm>
            <a:off x="4251326" y="4300538"/>
            <a:ext cx="766763" cy="763588"/>
          </a:xfrm>
          <a:prstGeom prst="ellipse">
            <a:avLst/>
          </a:prstGeom>
          <a:solidFill>
            <a:srgbClr val="20B2AA"/>
          </a:solidFill>
          <a:ln w="9525">
            <a:solidFill>
              <a:srgbClr val="20B2A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2" name="Oval 29"/>
          <p:cNvSpPr>
            <a:spLocks noChangeArrowheads="1"/>
          </p:cNvSpPr>
          <p:nvPr/>
        </p:nvSpPr>
        <p:spPr bwMode="auto">
          <a:xfrm>
            <a:off x="5194301" y="3421063"/>
            <a:ext cx="735013" cy="735013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3" name="Oval 30"/>
          <p:cNvSpPr>
            <a:spLocks noChangeArrowheads="1"/>
          </p:cNvSpPr>
          <p:nvPr/>
        </p:nvSpPr>
        <p:spPr bwMode="auto">
          <a:xfrm>
            <a:off x="5978526" y="2525713"/>
            <a:ext cx="763588" cy="763588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4" name="Oval 31"/>
          <p:cNvSpPr>
            <a:spLocks noChangeArrowheads="1"/>
          </p:cNvSpPr>
          <p:nvPr/>
        </p:nvSpPr>
        <p:spPr bwMode="auto">
          <a:xfrm>
            <a:off x="6846888" y="1681163"/>
            <a:ext cx="765175" cy="765175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5" name="Freeform 32"/>
          <p:cNvSpPr/>
          <p:nvPr/>
        </p:nvSpPr>
        <p:spPr bwMode="auto">
          <a:xfrm>
            <a:off x="4516438" y="1580399"/>
            <a:ext cx="2286000" cy="746876"/>
          </a:xfrm>
          <a:custGeom>
            <a:avLst/>
            <a:gdLst>
              <a:gd name="T0" fmla="*/ 712 w 715"/>
              <a:gd name="T1" fmla="*/ 186 h 189"/>
              <a:gd name="T2" fmla="*/ 713 w 715"/>
              <a:gd name="T3" fmla="*/ 189 h 189"/>
              <a:gd name="T4" fmla="*/ 95 w 715"/>
              <a:gd name="T5" fmla="*/ 189 h 189"/>
              <a:gd name="T6" fmla="*/ 28 w 715"/>
              <a:gd name="T7" fmla="*/ 161 h 189"/>
              <a:gd name="T8" fmla="*/ 0 w 715"/>
              <a:gd name="T9" fmla="*/ 94 h 189"/>
              <a:gd name="T10" fmla="*/ 95 w 715"/>
              <a:gd name="T11" fmla="*/ 0 h 189"/>
              <a:gd name="T12" fmla="*/ 715 w 715"/>
              <a:gd name="T13" fmla="*/ 0 h 189"/>
              <a:gd name="T14" fmla="*/ 691 w 715"/>
              <a:gd name="T15" fmla="*/ 36 h 189"/>
              <a:gd name="T16" fmla="*/ 679 w 715"/>
              <a:gd name="T17" fmla="*/ 92 h 189"/>
              <a:gd name="T18" fmla="*/ 698 w 715"/>
              <a:gd name="T19" fmla="*/ 167 h 189"/>
              <a:gd name="T20" fmla="*/ 712 w 715"/>
              <a:gd name="T21" fmla="*/ 18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5" h="189">
                <a:moveTo>
                  <a:pt x="712" y="186"/>
                </a:moveTo>
                <a:cubicBezTo>
                  <a:pt x="712" y="187"/>
                  <a:pt x="713" y="188"/>
                  <a:pt x="713" y="189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69" y="189"/>
                  <a:pt x="45" y="178"/>
                  <a:pt x="28" y="161"/>
                </a:cubicBezTo>
                <a:cubicBezTo>
                  <a:pt x="11" y="144"/>
                  <a:pt x="0" y="120"/>
                  <a:pt x="0" y="94"/>
                </a:cubicBezTo>
                <a:cubicBezTo>
                  <a:pt x="0" y="42"/>
                  <a:pt x="42" y="0"/>
                  <a:pt x="95" y="0"/>
                </a:cubicBezTo>
                <a:cubicBezTo>
                  <a:pt x="715" y="0"/>
                  <a:pt x="715" y="0"/>
                  <a:pt x="715" y="0"/>
                </a:cubicBezTo>
                <a:cubicBezTo>
                  <a:pt x="705" y="11"/>
                  <a:pt x="697" y="23"/>
                  <a:pt x="691" y="36"/>
                </a:cubicBezTo>
                <a:cubicBezTo>
                  <a:pt x="683" y="54"/>
                  <a:pt x="679" y="72"/>
                  <a:pt x="679" y="92"/>
                </a:cubicBezTo>
                <a:cubicBezTo>
                  <a:pt x="679" y="119"/>
                  <a:pt x="686" y="145"/>
                  <a:pt x="698" y="167"/>
                </a:cubicBezTo>
                <a:cubicBezTo>
                  <a:pt x="702" y="173"/>
                  <a:pt x="707" y="180"/>
                  <a:pt x="712" y="186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6" name="Freeform 33"/>
          <p:cNvSpPr/>
          <p:nvPr/>
        </p:nvSpPr>
        <p:spPr bwMode="auto">
          <a:xfrm>
            <a:off x="3189288" y="3267079"/>
            <a:ext cx="1995488" cy="806448"/>
          </a:xfrm>
          <a:custGeom>
            <a:avLst/>
            <a:gdLst>
              <a:gd name="T0" fmla="*/ 621 w 624"/>
              <a:gd name="T1" fmla="*/ 189 h 192"/>
              <a:gd name="T2" fmla="*/ 622 w 624"/>
              <a:gd name="T3" fmla="*/ 192 h 192"/>
              <a:gd name="T4" fmla="*/ 82 w 624"/>
              <a:gd name="T5" fmla="*/ 192 h 192"/>
              <a:gd name="T6" fmla="*/ 24 w 624"/>
              <a:gd name="T7" fmla="*/ 164 h 192"/>
              <a:gd name="T8" fmla="*/ 0 w 624"/>
              <a:gd name="T9" fmla="*/ 96 h 192"/>
              <a:gd name="T10" fmla="*/ 82 w 624"/>
              <a:gd name="T11" fmla="*/ 0 h 192"/>
              <a:gd name="T12" fmla="*/ 624 w 624"/>
              <a:gd name="T13" fmla="*/ 0 h 192"/>
              <a:gd name="T14" fmla="*/ 603 w 624"/>
              <a:gd name="T15" fmla="*/ 37 h 192"/>
              <a:gd name="T16" fmla="*/ 592 w 624"/>
              <a:gd name="T17" fmla="*/ 94 h 192"/>
              <a:gd name="T18" fmla="*/ 609 w 624"/>
              <a:gd name="T19" fmla="*/ 169 h 192"/>
              <a:gd name="T20" fmla="*/ 621 w 624"/>
              <a:gd name="T21" fmla="*/ 18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4" h="192">
                <a:moveTo>
                  <a:pt x="621" y="189"/>
                </a:moveTo>
                <a:cubicBezTo>
                  <a:pt x="621" y="190"/>
                  <a:pt x="622" y="191"/>
                  <a:pt x="622" y="192"/>
                </a:cubicBezTo>
                <a:cubicBezTo>
                  <a:pt x="82" y="192"/>
                  <a:pt x="82" y="192"/>
                  <a:pt x="82" y="192"/>
                </a:cubicBezTo>
                <a:cubicBezTo>
                  <a:pt x="59" y="192"/>
                  <a:pt x="39" y="181"/>
                  <a:pt x="24" y="164"/>
                </a:cubicBezTo>
                <a:cubicBezTo>
                  <a:pt x="9" y="146"/>
                  <a:pt x="0" y="122"/>
                  <a:pt x="0" y="96"/>
                </a:cubicBezTo>
                <a:cubicBezTo>
                  <a:pt x="0" y="43"/>
                  <a:pt x="37" y="0"/>
                  <a:pt x="8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15" y="11"/>
                  <a:pt x="608" y="24"/>
                  <a:pt x="603" y="37"/>
                </a:cubicBezTo>
                <a:cubicBezTo>
                  <a:pt x="596" y="55"/>
                  <a:pt x="592" y="74"/>
                  <a:pt x="592" y="94"/>
                </a:cubicBezTo>
                <a:cubicBezTo>
                  <a:pt x="592" y="121"/>
                  <a:pt x="598" y="147"/>
                  <a:pt x="609" y="169"/>
                </a:cubicBezTo>
                <a:cubicBezTo>
                  <a:pt x="613" y="176"/>
                  <a:pt x="617" y="183"/>
                  <a:pt x="621" y="189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7" name="Freeform 34"/>
          <p:cNvSpPr/>
          <p:nvPr/>
        </p:nvSpPr>
        <p:spPr bwMode="auto">
          <a:xfrm>
            <a:off x="5056188" y="4329115"/>
            <a:ext cx="2197100" cy="735011"/>
          </a:xfrm>
          <a:custGeom>
            <a:avLst/>
            <a:gdLst>
              <a:gd name="T0" fmla="*/ 687 w 687"/>
              <a:gd name="T1" fmla="*/ 96 h 192"/>
              <a:gd name="T2" fmla="*/ 661 w 687"/>
              <a:gd name="T3" fmla="*/ 164 h 192"/>
              <a:gd name="T4" fmla="*/ 596 w 687"/>
              <a:gd name="T5" fmla="*/ 192 h 192"/>
              <a:gd name="T6" fmla="*/ 0 w 687"/>
              <a:gd name="T7" fmla="*/ 192 h 192"/>
              <a:gd name="T8" fmla="*/ 1 w 687"/>
              <a:gd name="T9" fmla="*/ 189 h 192"/>
              <a:gd name="T10" fmla="*/ 6 w 687"/>
              <a:gd name="T11" fmla="*/ 183 h 192"/>
              <a:gd name="T12" fmla="*/ 39 w 687"/>
              <a:gd name="T13" fmla="*/ 128 h 192"/>
              <a:gd name="T14" fmla="*/ 41 w 687"/>
              <a:gd name="T15" fmla="*/ 123 h 192"/>
              <a:gd name="T16" fmla="*/ 41 w 687"/>
              <a:gd name="T17" fmla="*/ 122 h 192"/>
              <a:gd name="T18" fmla="*/ 43 w 687"/>
              <a:gd name="T19" fmla="*/ 117 h 192"/>
              <a:gd name="T20" fmla="*/ 43 w 687"/>
              <a:gd name="T21" fmla="*/ 117 h 192"/>
              <a:gd name="T22" fmla="*/ 45 w 687"/>
              <a:gd name="T23" fmla="*/ 106 h 192"/>
              <a:gd name="T24" fmla="*/ 45 w 687"/>
              <a:gd name="T25" fmla="*/ 105 h 192"/>
              <a:gd name="T26" fmla="*/ 46 w 687"/>
              <a:gd name="T27" fmla="*/ 101 h 192"/>
              <a:gd name="T28" fmla="*/ 46 w 687"/>
              <a:gd name="T29" fmla="*/ 98 h 192"/>
              <a:gd name="T30" fmla="*/ 47 w 687"/>
              <a:gd name="T31" fmla="*/ 95 h 192"/>
              <a:gd name="T32" fmla="*/ 47 w 687"/>
              <a:gd name="T33" fmla="*/ 90 h 192"/>
              <a:gd name="T34" fmla="*/ 47 w 687"/>
              <a:gd name="T35" fmla="*/ 88 h 192"/>
              <a:gd name="T36" fmla="*/ 47 w 687"/>
              <a:gd name="T37" fmla="*/ 81 h 192"/>
              <a:gd name="T38" fmla="*/ 42 w 687"/>
              <a:gd name="T39" fmla="*/ 42 h 192"/>
              <a:gd name="T40" fmla="*/ 42 w 687"/>
              <a:gd name="T41" fmla="*/ 40 h 192"/>
              <a:gd name="T42" fmla="*/ 26 w 687"/>
              <a:gd name="T43" fmla="*/ 0 h 192"/>
              <a:gd name="T44" fmla="*/ 596 w 687"/>
              <a:gd name="T45" fmla="*/ 0 h 192"/>
              <a:gd name="T46" fmla="*/ 687 w 687"/>
              <a:gd name="T47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87" h="192">
                <a:moveTo>
                  <a:pt x="687" y="96"/>
                </a:moveTo>
                <a:cubicBezTo>
                  <a:pt x="687" y="122"/>
                  <a:pt x="677" y="146"/>
                  <a:pt x="661" y="164"/>
                </a:cubicBezTo>
                <a:cubicBezTo>
                  <a:pt x="644" y="181"/>
                  <a:pt x="621" y="192"/>
                  <a:pt x="596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1"/>
                  <a:pt x="1" y="190"/>
                  <a:pt x="1" y="189"/>
                </a:cubicBezTo>
                <a:cubicBezTo>
                  <a:pt x="3" y="187"/>
                  <a:pt x="4" y="185"/>
                  <a:pt x="6" y="183"/>
                </a:cubicBezTo>
                <a:cubicBezTo>
                  <a:pt x="21" y="168"/>
                  <a:pt x="32" y="149"/>
                  <a:pt x="39" y="128"/>
                </a:cubicBezTo>
                <a:cubicBezTo>
                  <a:pt x="40" y="126"/>
                  <a:pt x="41" y="124"/>
                  <a:pt x="41" y="123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42" y="120"/>
                  <a:pt x="42" y="118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4" y="113"/>
                  <a:pt x="44" y="110"/>
                  <a:pt x="45" y="106"/>
                </a:cubicBezTo>
                <a:cubicBezTo>
                  <a:pt x="45" y="106"/>
                  <a:pt x="45" y="105"/>
                  <a:pt x="45" y="105"/>
                </a:cubicBezTo>
                <a:cubicBezTo>
                  <a:pt x="46" y="104"/>
                  <a:pt x="46" y="102"/>
                  <a:pt x="46" y="101"/>
                </a:cubicBezTo>
                <a:cubicBezTo>
                  <a:pt x="46" y="100"/>
                  <a:pt x="46" y="99"/>
                  <a:pt x="46" y="98"/>
                </a:cubicBezTo>
                <a:cubicBezTo>
                  <a:pt x="46" y="97"/>
                  <a:pt x="47" y="96"/>
                  <a:pt x="47" y="95"/>
                </a:cubicBezTo>
                <a:cubicBezTo>
                  <a:pt x="47" y="93"/>
                  <a:pt x="47" y="92"/>
                  <a:pt x="47" y="90"/>
                </a:cubicBezTo>
                <a:cubicBezTo>
                  <a:pt x="47" y="89"/>
                  <a:pt x="47" y="89"/>
                  <a:pt x="47" y="88"/>
                </a:cubicBezTo>
                <a:cubicBezTo>
                  <a:pt x="47" y="85"/>
                  <a:pt x="47" y="83"/>
                  <a:pt x="47" y="81"/>
                </a:cubicBezTo>
                <a:cubicBezTo>
                  <a:pt x="47" y="67"/>
                  <a:pt x="46" y="54"/>
                  <a:pt x="42" y="42"/>
                </a:cubicBezTo>
                <a:cubicBezTo>
                  <a:pt x="42" y="41"/>
                  <a:pt x="42" y="41"/>
                  <a:pt x="42" y="40"/>
                </a:cubicBezTo>
                <a:cubicBezTo>
                  <a:pt x="38" y="26"/>
                  <a:pt x="32" y="13"/>
                  <a:pt x="26" y="0"/>
                </a:cubicBezTo>
                <a:cubicBezTo>
                  <a:pt x="596" y="0"/>
                  <a:pt x="596" y="0"/>
                  <a:pt x="596" y="0"/>
                </a:cubicBezTo>
                <a:cubicBezTo>
                  <a:pt x="647" y="0"/>
                  <a:pt x="687" y="43"/>
                  <a:pt x="687" y="9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8" name="Freeform 35"/>
          <p:cNvSpPr/>
          <p:nvPr/>
        </p:nvSpPr>
        <p:spPr bwMode="auto">
          <a:xfrm>
            <a:off x="6786563" y="2638425"/>
            <a:ext cx="2165350" cy="757238"/>
          </a:xfrm>
          <a:custGeom>
            <a:avLst/>
            <a:gdLst>
              <a:gd name="T0" fmla="*/ 3 w 677"/>
              <a:gd name="T1" fmla="*/ 234 h 237"/>
              <a:gd name="T2" fmla="*/ 1 w 677"/>
              <a:gd name="T3" fmla="*/ 237 h 237"/>
              <a:gd name="T4" fmla="*/ 587 w 677"/>
              <a:gd name="T5" fmla="*/ 237 h 237"/>
              <a:gd name="T6" fmla="*/ 650 w 677"/>
              <a:gd name="T7" fmla="*/ 202 h 237"/>
              <a:gd name="T8" fmla="*/ 677 w 677"/>
              <a:gd name="T9" fmla="*/ 118 h 237"/>
              <a:gd name="T10" fmla="*/ 587 w 677"/>
              <a:gd name="T11" fmla="*/ 0 h 237"/>
              <a:gd name="T12" fmla="*/ 0 w 677"/>
              <a:gd name="T13" fmla="*/ 0 h 237"/>
              <a:gd name="T14" fmla="*/ 23 w 677"/>
              <a:gd name="T15" fmla="*/ 46 h 237"/>
              <a:gd name="T16" fmla="*/ 34 w 677"/>
              <a:gd name="T17" fmla="*/ 116 h 237"/>
              <a:gd name="T18" fmla="*/ 16 w 677"/>
              <a:gd name="T19" fmla="*/ 209 h 237"/>
              <a:gd name="T20" fmla="*/ 3 w 677"/>
              <a:gd name="T21" fmla="*/ 23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7" h="237">
                <a:moveTo>
                  <a:pt x="3" y="234"/>
                </a:moveTo>
                <a:cubicBezTo>
                  <a:pt x="2" y="235"/>
                  <a:pt x="2" y="236"/>
                  <a:pt x="1" y="237"/>
                </a:cubicBezTo>
                <a:cubicBezTo>
                  <a:pt x="587" y="237"/>
                  <a:pt x="587" y="237"/>
                  <a:pt x="587" y="237"/>
                </a:cubicBezTo>
                <a:cubicBezTo>
                  <a:pt x="612" y="237"/>
                  <a:pt x="634" y="224"/>
                  <a:pt x="650" y="202"/>
                </a:cubicBezTo>
                <a:cubicBezTo>
                  <a:pt x="667" y="181"/>
                  <a:pt x="677" y="151"/>
                  <a:pt x="677" y="118"/>
                </a:cubicBezTo>
                <a:cubicBezTo>
                  <a:pt x="677" y="53"/>
                  <a:pt x="637" y="0"/>
                  <a:pt x="587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3"/>
                  <a:pt x="17" y="29"/>
                  <a:pt x="23" y="46"/>
                </a:cubicBezTo>
                <a:cubicBezTo>
                  <a:pt x="30" y="67"/>
                  <a:pt x="34" y="91"/>
                  <a:pt x="34" y="116"/>
                </a:cubicBezTo>
                <a:cubicBezTo>
                  <a:pt x="34" y="150"/>
                  <a:pt x="27" y="181"/>
                  <a:pt x="16" y="209"/>
                </a:cubicBezTo>
                <a:cubicBezTo>
                  <a:pt x="12" y="218"/>
                  <a:pt x="8" y="226"/>
                  <a:pt x="3" y="234"/>
                </a:cubicBezTo>
                <a:close/>
              </a:path>
            </a:pathLst>
          </a:custGeom>
          <a:solidFill>
            <a:srgbClr val="34C1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9" name="Rectangle 36"/>
          <p:cNvSpPr>
            <a:spLocks noChangeArrowheads="1"/>
          </p:cNvSpPr>
          <p:nvPr/>
        </p:nvSpPr>
        <p:spPr bwMode="auto">
          <a:xfrm>
            <a:off x="4343401" y="4573588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1972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12440" name="Rectangle 37"/>
          <p:cNvSpPr>
            <a:spLocks noChangeArrowheads="1"/>
          </p:cNvSpPr>
          <p:nvPr/>
        </p:nvSpPr>
        <p:spPr bwMode="auto">
          <a:xfrm>
            <a:off x="5264151" y="3644900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1975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2441" name="Rectangle 38"/>
          <p:cNvSpPr>
            <a:spLocks noChangeArrowheads="1"/>
          </p:cNvSpPr>
          <p:nvPr/>
        </p:nvSpPr>
        <p:spPr bwMode="auto">
          <a:xfrm>
            <a:off x="6065838" y="2782888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1977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2442" name="Rectangle 39"/>
          <p:cNvSpPr>
            <a:spLocks noChangeArrowheads="1"/>
          </p:cNvSpPr>
          <p:nvPr/>
        </p:nvSpPr>
        <p:spPr bwMode="auto">
          <a:xfrm>
            <a:off x="6929438" y="1946275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1980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053" name="矩形 1052"/>
          <p:cNvSpPr/>
          <p:nvPr/>
        </p:nvSpPr>
        <p:spPr>
          <a:xfrm flipV="1">
            <a:off x="411286" y="332796"/>
            <a:ext cx="493590" cy="45719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矩形 1053"/>
          <p:cNvSpPr/>
          <p:nvPr/>
        </p:nvSpPr>
        <p:spPr>
          <a:xfrm>
            <a:off x="296985" y="691936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1055" name="文本框 1054"/>
          <p:cNvSpPr txBox="1"/>
          <p:nvPr/>
        </p:nvSpPr>
        <p:spPr>
          <a:xfrm>
            <a:off x="296985" y="418758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1056" name="组合 1055"/>
          <p:cNvGrpSpPr/>
          <p:nvPr/>
        </p:nvGrpSpPr>
        <p:grpSpPr>
          <a:xfrm>
            <a:off x="9053514" y="2597411"/>
            <a:ext cx="2323586" cy="918642"/>
            <a:chOff x="7111941" y="3149084"/>
            <a:chExt cx="2323586" cy="918642"/>
          </a:xfrm>
        </p:grpSpPr>
        <p:sp>
          <p:nvSpPr>
            <p:cNvPr id="1057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58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sp>
        <p:nvSpPr>
          <p:cNvPr id="1060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7060536" y="2744035"/>
            <a:ext cx="1617404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061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4896011" y="1666164"/>
            <a:ext cx="1617404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062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5454910" y="4397000"/>
            <a:ext cx="1617404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063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3412831" y="3364599"/>
            <a:ext cx="1617404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grpSp>
        <p:nvGrpSpPr>
          <p:cNvPr id="1064" name="组合 1063"/>
          <p:cNvGrpSpPr/>
          <p:nvPr/>
        </p:nvGrpSpPr>
        <p:grpSpPr>
          <a:xfrm>
            <a:off x="7416751" y="4310063"/>
            <a:ext cx="2323586" cy="918642"/>
            <a:chOff x="7111941" y="3149084"/>
            <a:chExt cx="2323586" cy="918642"/>
          </a:xfrm>
        </p:grpSpPr>
        <p:sp>
          <p:nvSpPr>
            <p:cNvPr id="106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6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067" name="组合 1066"/>
          <p:cNvGrpSpPr/>
          <p:nvPr/>
        </p:nvGrpSpPr>
        <p:grpSpPr>
          <a:xfrm>
            <a:off x="1177130" y="3289301"/>
            <a:ext cx="2323586" cy="918642"/>
            <a:chOff x="7111941" y="3149084"/>
            <a:chExt cx="2323586" cy="918642"/>
          </a:xfrm>
        </p:grpSpPr>
        <p:sp>
          <p:nvSpPr>
            <p:cNvPr id="106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6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070" name="组合 1069"/>
          <p:cNvGrpSpPr/>
          <p:nvPr/>
        </p:nvGrpSpPr>
        <p:grpSpPr>
          <a:xfrm>
            <a:off x="2483622" y="1547804"/>
            <a:ext cx="2323586" cy="918642"/>
            <a:chOff x="7111941" y="3149084"/>
            <a:chExt cx="2323586" cy="918642"/>
          </a:xfrm>
        </p:grpSpPr>
        <p:sp>
          <p:nvSpPr>
            <p:cNvPr id="1071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72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3" name="Freeform 6"/>
          <p:cNvSpPr/>
          <p:nvPr/>
        </p:nvSpPr>
        <p:spPr bwMode="auto">
          <a:xfrm>
            <a:off x="5989110" y="1489870"/>
            <a:ext cx="114300" cy="4573588"/>
          </a:xfrm>
          <a:custGeom>
            <a:avLst/>
            <a:gdLst>
              <a:gd name="T0" fmla="*/ 45 w 64"/>
              <a:gd name="T1" fmla="*/ 2569 h 2569"/>
              <a:gd name="T2" fmla="*/ 18 w 64"/>
              <a:gd name="T3" fmla="*/ 2569 h 2569"/>
              <a:gd name="T4" fmla="*/ 0 w 64"/>
              <a:gd name="T5" fmla="*/ 2551 h 2569"/>
              <a:gd name="T6" fmla="*/ 0 w 64"/>
              <a:gd name="T7" fmla="*/ 18 h 2569"/>
              <a:gd name="T8" fmla="*/ 18 w 64"/>
              <a:gd name="T9" fmla="*/ 0 h 2569"/>
              <a:gd name="T10" fmla="*/ 45 w 64"/>
              <a:gd name="T11" fmla="*/ 0 h 2569"/>
              <a:gd name="T12" fmla="*/ 64 w 64"/>
              <a:gd name="T13" fmla="*/ 18 h 2569"/>
              <a:gd name="T14" fmla="*/ 64 w 64"/>
              <a:gd name="T15" fmla="*/ 2551 h 2569"/>
              <a:gd name="T16" fmla="*/ 45 w 64"/>
              <a:gd name="T17" fmla="*/ 2569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2569">
                <a:moveTo>
                  <a:pt x="45" y="2569"/>
                </a:moveTo>
                <a:cubicBezTo>
                  <a:pt x="18" y="2569"/>
                  <a:pt x="18" y="2569"/>
                  <a:pt x="18" y="2569"/>
                </a:cubicBezTo>
                <a:cubicBezTo>
                  <a:pt x="8" y="2569"/>
                  <a:pt x="0" y="2561"/>
                  <a:pt x="0" y="255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64" y="8"/>
                  <a:pt x="64" y="18"/>
                </a:cubicBezTo>
                <a:cubicBezTo>
                  <a:pt x="64" y="2551"/>
                  <a:pt x="64" y="2551"/>
                  <a:pt x="64" y="2551"/>
                </a:cubicBezTo>
                <a:cubicBezTo>
                  <a:pt x="64" y="2561"/>
                  <a:pt x="55" y="2569"/>
                  <a:pt x="45" y="2569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19" name="Freeform 38"/>
          <p:cNvSpPr/>
          <p:nvPr/>
        </p:nvSpPr>
        <p:spPr bwMode="auto">
          <a:xfrm>
            <a:off x="3611563" y="1790701"/>
            <a:ext cx="1997075" cy="892175"/>
          </a:xfrm>
          <a:custGeom>
            <a:avLst/>
            <a:gdLst>
              <a:gd name="T0" fmla="*/ 0 w 1121"/>
              <a:gd name="T1" fmla="*/ 49 h 501"/>
              <a:gd name="T2" fmla="*/ 0 w 1121"/>
              <a:gd name="T3" fmla="*/ 451 h 501"/>
              <a:gd name="T4" fmla="*/ 46 w 1121"/>
              <a:gd name="T5" fmla="*/ 501 h 501"/>
              <a:gd name="T6" fmla="*/ 982 w 1121"/>
              <a:gd name="T7" fmla="*/ 501 h 501"/>
              <a:gd name="T8" fmla="*/ 1028 w 1121"/>
              <a:gd name="T9" fmla="*/ 451 h 501"/>
              <a:gd name="T10" fmla="*/ 1028 w 1121"/>
              <a:gd name="T11" fmla="*/ 342 h 501"/>
              <a:gd name="T12" fmla="*/ 1121 w 1121"/>
              <a:gd name="T13" fmla="*/ 257 h 501"/>
              <a:gd name="T14" fmla="*/ 1028 w 1121"/>
              <a:gd name="T15" fmla="*/ 178 h 501"/>
              <a:gd name="T16" fmla="*/ 1028 w 1121"/>
              <a:gd name="T17" fmla="*/ 49 h 501"/>
              <a:gd name="T18" fmla="*/ 982 w 1121"/>
              <a:gd name="T19" fmla="*/ 0 h 501"/>
              <a:gd name="T20" fmla="*/ 46 w 1121"/>
              <a:gd name="T21" fmla="*/ 0 h 501"/>
              <a:gd name="T22" fmla="*/ 0 w 1121"/>
              <a:gd name="T2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1" h="501">
                <a:moveTo>
                  <a:pt x="0" y="49"/>
                </a:moveTo>
                <a:cubicBezTo>
                  <a:pt x="0" y="451"/>
                  <a:pt x="0" y="451"/>
                  <a:pt x="0" y="451"/>
                </a:cubicBezTo>
                <a:cubicBezTo>
                  <a:pt x="0" y="479"/>
                  <a:pt x="20" y="501"/>
                  <a:pt x="46" y="501"/>
                </a:cubicBezTo>
                <a:cubicBezTo>
                  <a:pt x="982" y="501"/>
                  <a:pt x="982" y="501"/>
                  <a:pt x="982" y="501"/>
                </a:cubicBezTo>
                <a:cubicBezTo>
                  <a:pt x="1007" y="501"/>
                  <a:pt x="1028" y="479"/>
                  <a:pt x="1028" y="451"/>
                </a:cubicBezTo>
                <a:cubicBezTo>
                  <a:pt x="1028" y="342"/>
                  <a:pt x="1028" y="342"/>
                  <a:pt x="1028" y="342"/>
                </a:cubicBezTo>
                <a:cubicBezTo>
                  <a:pt x="1121" y="257"/>
                  <a:pt x="1121" y="257"/>
                  <a:pt x="1121" y="257"/>
                </a:cubicBezTo>
                <a:cubicBezTo>
                  <a:pt x="1028" y="178"/>
                  <a:pt x="1028" y="178"/>
                  <a:pt x="1028" y="178"/>
                </a:cubicBezTo>
                <a:cubicBezTo>
                  <a:pt x="1028" y="49"/>
                  <a:pt x="1028" y="49"/>
                  <a:pt x="1028" y="49"/>
                </a:cubicBezTo>
                <a:cubicBezTo>
                  <a:pt x="1028" y="22"/>
                  <a:pt x="1007" y="0"/>
                  <a:pt x="98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2"/>
                  <a:pt x="0" y="49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0" name="Freeform 39"/>
          <p:cNvSpPr/>
          <p:nvPr/>
        </p:nvSpPr>
        <p:spPr bwMode="auto">
          <a:xfrm>
            <a:off x="3630613" y="1790701"/>
            <a:ext cx="333375" cy="892175"/>
          </a:xfrm>
          <a:custGeom>
            <a:avLst/>
            <a:gdLst>
              <a:gd name="T0" fmla="*/ 0 w 188"/>
              <a:gd name="T1" fmla="*/ 49 h 501"/>
              <a:gd name="T2" fmla="*/ 0 w 188"/>
              <a:gd name="T3" fmla="*/ 451 h 501"/>
              <a:gd name="T4" fmla="*/ 46 w 188"/>
              <a:gd name="T5" fmla="*/ 501 h 501"/>
              <a:gd name="T6" fmla="*/ 188 w 188"/>
              <a:gd name="T7" fmla="*/ 501 h 501"/>
              <a:gd name="T8" fmla="*/ 188 w 188"/>
              <a:gd name="T9" fmla="*/ 0 h 501"/>
              <a:gd name="T10" fmla="*/ 46 w 188"/>
              <a:gd name="T11" fmla="*/ 0 h 501"/>
              <a:gd name="T12" fmla="*/ 0 w 188"/>
              <a:gd name="T1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0" y="49"/>
                </a:moveTo>
                <a:cubicBezTo>
                  <a:pt x="0" y="451"/>
                  <a:pt x="0" y="451"/>
                  <a:pt x="0" y="451"/>
                </a:cubicBezTo>
                <a:cubicBezTo>
                  <a:pt x="0" y="479"/>
                  <a:pt x="20" y="501"/>
                  <a:pt x="46" y="501"/>
                </a:cubicBezTo>
                <a:cubicBezTo>
                  <a:pt x="188" y="501"/>
                  <a:pt x="188" y="501"/>
                  <a:pt x="188" y="501"/>
                </a:cubicBezTo>
                <a:cubicBezTo>
                  <a:pt x="188" y="0"/>
                  <a:pt x="188" y="0"/>
                  <a:pt x="18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2"/>
                  <a:pt x="0" y="4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1" name="Freeform 40"/>
          <p:cNvSpPr/>
          <p:nvPr/>
        </p:nvSpPr>
        <p:spPr bwMode="auto">
          <a:xfrm>
            <a:off x="3611563" y="1790701"/>
            <a:ext cx="334963" cy="892175"/>
          </a:xfrm>
          <a:custGeom>
            <a:avLst/>
            <a:gdLst>
              <a:gd name="T0" fmla="*/ 0 w 188"/>
              <a:gd name="T1" fmla="*/ 49 h 501"/>
              <a:gd name="T2" fmla="*/ 0 w 188"/>
              <a:gd name="T3" fmla="*/ 451 h 501"/>
              <a:gd name="T4" fmla="*/ 46 w 188"/>
              <a:gd name="T5" fmla="*/ 501 h 501"/>
              <a:gd name="T6" fmla="*/ 188 w 188"/>
              <a:gd name="T7" fmla="*/ 501 h 501"/>
              <a:gd name="T8" fmla="*/ 188 w 188"/>
              <a:gd name="T9" fmla="*/ 0 h 501"/>
              <a:gd name="T10" fmla="*/ 46 w 188"/>
              <a:gd name="T11" fmla="*/ 0 h 501"/>
              <a:gd name="T12" fmla="*/ 0 w 188"/>
              <a:gd name="T1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0" y="49"/>
                </a:moveTo>
                <a:cubicBezTo>
                  <a:pt x="0" y="451"/>
                  <a:pt x="0" y="451"/>
                  <a:pt x="0" y="451"/>
                </a:cubicBezTo>
                <a:cubicBezTo>
                  <a:pt x="0" y="479"/>
                  <a:pt x="20" y="501"/>
                  <a:pt x="46" y="501"/>
                </a:cubicBezTo>
                <a:cubicBezTo>
                  <a:pt x="188" y="501"/>
                  <a:pt x="188" y="501"/>
                  <a:pt x="188" y="501"/>
                </a:cubicBezTo>
                <a:cubicBezTo>
                  <a:pt x="188" y="0"/>
                  <a:pt x="188" y="0"/>
                  <a:pt x="18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2"/>
                  <a:pt x="0" y="49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63" name="Freeform 93"/>
          <p:cNvSpPr/>
          <p:nvPr/>
        </p:nvSpPr>
        <p:spPr bwMode="auto">
          <a:xfrm>
            <a:off x="5722938" y="1920876"/>
            <a:ext cx="661988" cy="661988"/>
          </a:xfrm>
          <a:custGeom>
            <a:avLst/>
            <a:gdLst>
              <a:gd name="T0" fmla="*/ 363 w 371"/>
              <a:gd name="T1" fmla="*/ 171 h 372"/>
              <a:gd name="T2" fmla="*/ 171 w 371"/>
              <a:gd name="T3" fmla="*/ 363 h 372"/>
              <a:gd name="T4" fmla="*/ 9 w 371"/>
              <a:gd name="T5" fmla="*/ 200 h 372"/>
              <a:gd name="T6" fmla="*/ 200 w 371"/>
              <a:gd name="T7" fmla="*/ 9 h 372"/>
              <a:gd name="T8" fmla="*/ 363 w 371"/>
              <a:gd name="T9" fmla="*/ 17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1" h="372">
                <a:moveTo>
                  <a:pt x="363" y="171"/>
                </a:moveTo>
                <a:cubicBezTo>
                  <a:pt x="371" y="281"/>
                  <a:pt x="281" y="372"/>
                  <a:pt x="171" y="363"/>
                </a:cubicBezTo>
                <a:cubicBezTo>
                  <a:pt x="85" y="356"/>
                  <a:pt x="15" y="286"/>
                  <a:pt x="9" y="200"/>
                </a:cubicBezTo>
                <a:cubicBezTo>
                  <a:pt x="0" y="91"/>
                  <a:pt x="91" y="0"/>
                  <a:pt x="200" y="9"/>
                </a:cubicBezTo>
                <a:cubicBezTo>
                  <a:pt x="286" y="15"/>
                  <a:pt x="356" y="85"/>
                  <a:pt x="363" y="171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2400" b="1"/>
          </a:p>
        </p:txBody>
      </p:sp>
      <p:sp>
        <p:nvSpPr>
          <p:cNvPr id="2465" name="Freeform 95"/>
          <p:cNvSpPr/>
          <p:nvPr/>
        </p:nvSpPr>
        <p:spPr bwMode="auto">
          <a:xfrm>
            <a:off x="5807076" y="2012951"/>
            <a:ext cx="495300" cy="485775"/>
          </a:xfrm>
          <a:custGeom>
            <a:avLst/>
            <a:gdLst>
              <a:gd name="T0" fmla="*/ 6 w 278"/>
              <a:gd name="T1" fmla="*/ 145 h 273"/>
              <a:gd name="T2" fmla="*/ 128 w 278"/>
              <a:gd name="T3" fmla="*/ 267 h 273"/>
              <a:gd name="T4" fmla="*/ 271 w 278"/>
              <a:gd name="T5" fmla="*/ 123 h 273"/>
              <a:gd name="T6" fmla="*/ 149 w 278"/>
              <a:gd name="T7" fmla="*/ 1 h 273"/>
              <a:gd name="T8" fmla="*/ 139 w 278"/>
              <a:gd name="T9" fmla="*/ 0 h 273"/>
              <a:gd name="T10" fmla="*/ 6 w 278"/>
              <a:gd name="T11" fmla="*/ 145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273">
                <a:moveTo>
                  <a:pt x="6" y="145"/>
                </a:moveTo>
                <a:cubicBezTo>
                  <a:pt x="11" y="209"/>
                  <a:pt x="63" y="262"/>
                  <a:pt x="128" y="267"/>
                </a:cubicBezTo>
                <a:cubicBezTo>
                  <a:pt x="210" y="273"/>
                  <a:pt x="278" y="205"/>
                  <a:pt x="271" y="123"/>
                </a:cubicBezTo>
                <a:cubicBezTo>
                  <a:pt x="266" y="58"/>
                  <a:pt x="214" y="6"/>
                  <a:pt x="149" y="1"/>
                </a:cubicBezTo>
                <a:cubicBezTo>
                  <a:pt x="146" y="1"/>
                  <a:pt x="142" y="0"/>
                  <a:pt x="139" y="0"/>
                </a:cubicBezTo>
                <a:cubicBezTo>
                  <a:pt x="61" y="0"/>
                  <a:pt x="0" y="66"/>
                  <a:pt x="6" y="145"/>
                </a:cubicBezTo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2473" name="Freeform 103"/>
          <p:cNvSpPr/>
          <p:nvPr/>
        </p:nvSpPr>
        <p:spPr bwMode="auto">
          <a:xfrm>
            <a:off x="6524626" y="2917826"/>
            <a:ext cx="1933575" cy="841375"/>
          </a:xfrm>
          <a:custGeom>
            <a:avLst/>
            <a:gdLst>
              <a:gd name="T0" fmla="*/ 118 w 1086"/>
              <a:gd name="T1" fmla="*/ 0 h 473"/>
              <a:gd name="T2" fmla="*/ 86 w 1086"/>
              <a:gd name="T3" fmla="*/ 36 h 473"/>
              <a:gd name="T4" fmla="*/ 86 w 1086"/>
              <a:gd name="T5" fmla="*/ 171 h 473"/>
              <a:gd name="T6" fmla="*/ 0 w 1086"/>
              <a:gd name="T7" fmla="*/ 244 h 473"/>
              <a:gd name="T8" fmla="*/ 86 w 1086"/>
              <a:gd name="T9" fmla="*/ 323 h 473"/>
              <a:gd name="T10" fmla="*/ 86 w 1086"/>
              <a:gd name="T11" fmla="*/ 438 h 473"/>
              <a:gd name="T12" fmla="*/ 118 w 1086"/>
              <a:gd name="T13" fmla="*/ 473 h 473"/>
              <a:gd name="T14" fmla="*/ 1054 w 1086"/>
              <a:gd name="T15" fmla="*/ 473 h 473"/>
              <a:gd name="T16" fmla="*/ 1086 w 1086"/>
              <a:gd name="T17" fmla="*/ 438 h 473"/>
              <a:gd name="T18" fmla="*/ 1086 w 1086"/>
              <a:gd name="T19" fmla="*/ 36 h 473"/>
              <a:gd name="T20" fmla="*/ 1054 w 1086"/>
              <a:gd name="T21" fmla="*/ 0 h 473"/>
              <a:gd name="T22" fmla="*/ 118 w 1086"/>
              <a:gd name="T23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6" h="473">
                <a:moveTo>
                  <a:pt x="118" y="0"/>
                </a:moveTo>
                <a:cubicBezTo>
                  <a:pt x="100" y="0"/>
                  <a:pt x="86" y="16"/>
                  <a:pt x="86" y="36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0" y="244"/>
                  <a:pt x="0" y="244"/>
                  <a:pt x="0" y="244"/>
                </a:cubicBezTo>
                <a:cubicBezTo>
                  <a:pt x="86" y="323"/>
                  <a:pt x="86" y="323"/>
                  <a:pt x="86" y="323"/>
                </a:cubicBezTo>
                <a:cubicBezTo>
                  <a:pt x="86" y="438"/>
                  <a:pt x="86" y="438"/>
                  <a:pt x="86" y="438"/>
                </a:cubicBezTo>
                <a:cubicBezTo>
                  <a:pt x="86" y="458"/>
                  <a:pt x="100" y="473"/>
                  <a:pt x="118" y="473"/>
                </a:cubicBezTo>
                <a:cubicBezTo>
                  <a:pt x="1054" y="473"/>
                  <a:pt x="1054" y="473"/>
                  <a:pt x="1054" y="473"/>
                </a:cubicBezTo>
                <a:cubicBezTo>
                  <a:pt x="1071" y="473"/>
                  <a:pt x="1086" y="458"/>
                  <a:pt x="1086" y="438"/>
                </a:cubicBezTo>
                <a:cubicBezTo>
                  <a:pt x="1086" y="36"/>
                  <a:pt x="1086" y="36"/>
                  <a:pt x="1086" y="36"/>
                </a:cubicBezTo>
                <a:cubicBezTo>
                  <a:pt x="1086" y="16"/>
                  <a:pt x="1071" y="0"/>
                  <a:pt x="1054" y="0"/>
                </a:cubicBezTo>
                <a:lnTo>
                  <a:pt x="118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75" name="Freeform 105"/>
          <p:cNvSpPr/>
          <p:nvPr/>
        </p:nvSpPr>
        <p:spPr bwMode="auto">
          <a:xfrm>
            <a:off x="8131176" y="2892426"/>
            <a:ext cx="334963" cy="892175"/>
          </a:xfrm>
          <a:custGeom>
            <a:avLst/>
            <a:gdLst>
              <a:gd name="T0" fmla="*/ 188 w 188"/>
              <a:gd name="T1" fmla="*/ 50 h 501"/>
              <a:gd name="T2" fmla="*/ 188 w 188"/>
              <a:gd name="T3" fmla="*/ 452 h 501"/>
              <a:gd name="T4" fmla="*/ 142 w 188"/>
              <a:gd name="T5" fmla="*/ 501 h 501"/>
              <a:gd name="T6" fmla="*/ 0 w 188"/>
              <a:gd name="T7" fmla="*/ 501 h 501"/>
              <a:gd name="T8" fmla="*/ 0 w 188"/>
              <a:gd name="T9" fmla="*/ 0 h 501"/>
              <a:gd name="T10" fmla="*/ 142 w 188"/>
              <a:gd name="T11" fmla="*/ 0 h 501"/>
              <a:gd name="T12" fmla="*/ 188 w 188"/>
              <a:gd name="T13" fmla="*/ 5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188" y="50"/>
                </a:moveTo>
                <a:cubicBezTo>
                  <a:pt x="188" y="452"/>
                  <a:pt x="188" y="452"/>
                  <a:pt x="188" y="452"/>
                </a:cubicBezTo>
                <a:cubicBezTo>
                  <a:pt x="188" y="479"/>
                  <a:pt x="167" y="501"/>
                  <a:pt x="142" y="501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0"/>
                  <a:pt x="0" y="0"/>
                  <a:pt x="0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7" y="0"/>
                  <a:pt x="188" y="22"/>
                  <a:pt x="188" y="5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76" name="Freeform 106"/>
          <p:cNvSpPr/>
          <p:nvPr/>
        </p:nvSpPr>
        <p:spPr bwMode="auto">
          <a:xfrm>
            <a:off x="8148638" y="2892426"/>
            <a:ext cx="334963" cy="892175"/>
          </a:xfrm>
          <a:custGeom>
            <a:avLst/>
            <a:gdLst>
              <a:gd name="T0" fmla="*/ 188 w 188"/>
              <a:gd name="T1" fmla="*/ 50 h 501"/>
              <a:gd name="T2" fmla="*/ 188 w 188"/>
              <a:gd name="T3" fmla="*/ 452 h 501"/>
              <a:gd name="T4" fmla="*/ 142 w 188"/>
              <a:gd name="T5" fmla="*/ 501 h 501"/>
              <a:gd name="T6" fmla="*/ 0 w 188"/>
              <a:gd name="T7" fmla="*/ 501 h 501"/>
              <a:gd name="T8" fmla="*/ 0 w 188"/>
              <a:gd name="T9" fmla="*/ 0 h 501"/>
              <a:gd name="T10" fmla="*/ 142 w 188"/>
              <a:gd name="T11" fmla="*/ 0 h 501"/>
              <a:gd name="T12" fmla="*/ 188 w 188"/>
              <a:gd name="T13" fmla="*/ 5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188" y="50"/>
                </a:moveTo>
                <a:cubicBezTo>
                  <a:pt x="188" y="452"/>
                  <a:pt x="188" y="452"/>
                  <a:pt x="188" y="452"/>
                </a:cubicBezTo>
                <a:cubicBezTo>
                  <a:pt x="188" y="479"/>
                  <a:pt x="167" y="501"/>
                  <a:pt x="142" y="501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0"/>
                  <a:pt x="0" y="0"/>
                  <a:pt x="0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7" y="0"/>
                  <a:pt x="188" y="22"/>
                  <a:pt x="188" y="50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4" name="Freeform 182"/>
          <p:cNvSpPr/>
          <p:nvPr/>
        </p:nvSpPr>
        <p:spPr bwMode="auto">
          <a:xfrm>
            <a:off x="5726113" y="3021014"/>
            <a:ext cx="661988" cy="660400"/>
          </a:xfrm>
          <a:custGeom>
            <a:avLst/>
            <a:gdLst>
              <a:gd name="T0" fmla="*/ 363 w 372"/>
              <a:gd name="T1" fmla="*/ 171 h 371"/>
              <a:gd name="T2" fmla="*/ 171 w 372"/>
              <a:gd name="T3" fmla="*/ 363 h 371"/>
              <a:gd name="T4" fmla="*/ 9 w 372"/>
              <a:gd name="T5" fmla="*/ 200 h 371"/>
              <a:gd name="T6" fmla="*/ 200 w 372"/>
              <a:gd name="T7" fmla="*/ 8 h 371"/>
              <a:gd name="T8" fmla="*/ 363 w 372"/>
              <a:gd name="T9" fmla="*/ 1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1">
                <a:moveTo>
                  <a:pt x="363" y="171"/>
                </a:moveTo>
                <a:cubicBezTo>
                  <a:pt x="372" y="281"/>
                  <a:pt x="281" y="371"/>
                  <a:pt x="171" y="363"/>
                </a:cubicBezTo>
                <a:cubicBezTo>
                  <a:pt x="85" y="356"/>
                  <a:pt x="15" y="286"/>
                  <a:pt x="9" y="200"/>
                </a:cubicBezTo>
                <a:cubicBezTo>
                  <a:pt x="0" y="90"/>
                  <a:pt x="91" y="0"/>
                  <a:pt x="200" y="8"/>
                </a:cubicBezTo>
                <a:cubicBezTo>
                  <a:pt x="286" y="15"/>
                  <a:pt x="356" y="85"/>
                  <a:pt x="363" y="171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2400" b="1"/>
          </a:p>
        </p:txBody>
      </p:sp>
      <p:sp>
        <p:nvSpPr>
          <p:cNvPr id="2176" name="Freeform 184"/>
          <p:cNvSpPr/>
          <p:nvPr/>
        </p:nvSpPr>
        <p:spPr bwMode="auto">
          <a:xfrm>
            <a:off x="5808663" y="3113089"/>
            <a:ext cx="495300" cy="485775"/>
          </a:xfrm>
          <a:custGeom>
            <a:avLst/>
            <a:gdLst>
              <a:gd name="T0" fmla="*/ 6 w 278"/>
              <a:gd name="T1" fmla="*/ 144 h 273"/>
              <a:gd name="T2" fmla="*/ 128 w 278"/>
              <a:gd name="T3" fmla="*/ 266 h 273"/>
              <a:gd name="T4" fmla="*/ 272 w 278"/>
              <a:gd name="T5" fmla="*/ 123 h 273"/>
              <a:gd name="T6" fmla="*/ 150 w 278"/>
              <a:gd name="T7" fmla="*/ 1 h 273"/>
              <a:gd name="T8" fmla="*/ 139 w 278"/>
              <a:gd name="T9" fmla="*/ 0 h 273"/>
              <a:gd name="T10" fmla="*/ 6 w 278"/>
              <a:gd name="T11" fmla="*/ 14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273">
                <a:moveTo>
                  <a:pt x="6" y="144"/>
                </a:moveTo>
                <a:cubicBezTo>
                  <a:pt x="11" y="209"/>
                  <a:pt x="63" y="261"/>
                  <a:pt x="128" y="266"/>
                </a:cubicBezTo>
                <a:cubicBezTo>
                  <a:pt x="210" y="273"/>
                  <a:pt x="278" y="205"/>
                  <a:pt x="272" y="123"/>
                </a:cubicBezTo>
                <a:cubicBezTo>
                  <a:pt x="266" y="58"/>
                  <a:pt x="214" y="6"/>
                  <a:pt x="150" y="1"/>
                </a:cubicBezTo>
                <a:cubicBezTo>
                  <a:pt x="146" y="0"/>
                  <a:pt x="142" y="0"/>
                  <a:pt x="139" y="0"/>
                </a:cubicBezTo>
                <a:cubicBezTo>
                  <a:pt x="62" y="0"/>
                  <a:pt x="0" y="66"/>
                  <a:pt x="6" y="144"/>
                </a:cubicBezTo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25" name="Freeform 220"/>
          <p:cNvSpPr/>
          <p:nvPr/>
        </p:nvSpPr>
        <p:spPr bwMode="auto">
          <a:xfrm>
            <a:off x="3636963" y="3979863"/>
            <a:ext cx="1931988" cy="842963"/>
          </a:xfrm>
          <a:custGeom>
            <a:avLst/>
            <a:gdLst>
              <a:gd name="T0" fmla="*/ 32 w 1085"/>
              <a:gd name="T1" fmla="*/ 0 h 473"/>
              <a:gd name="T2" fmla="*/ 0 w 1085"/>
              <a:gd name="T3" fmla="*/ 35 h 473"/>
              <a:gd name="T4" fmla="*/ 0 w 1085"/>
              <a:gd name="T5" fmla="*/ 438 h 473"/>
              <a:gd name="T6" fmla="*/ 32 w 1085"/>
              <a:gd name="T7" fmla="*/ 473 h 473"/>
              <a:gd name="T8" fmla="*/ 968 w 1085"/>
              <a:gd name="T9" fmla="*/ 473 h 473"/>
              <a:gd name="T10" fmla="*/ 1000 w 1085"/>
              <a:gd name="T11" fmla="*/ 438 h 473"/>
              <a:gd name="T12" fmla="*/ 1000 w 1085"/>
              <a:gd name="T13" fmla="*/ 322 h 473"/>
              <a:gd name="T14" fmla="*/ 1085 w 1085"/>
              <a:gd name="T15" fmla="*/ 244 h 473"/>
              <a:gd name="T16" fmla="*/ 1000 w 1085"/>
              <a:gd name="T17" fmla="*/ 171 h 473"/>
              <a:gd name="T18" fmla="*/ 1000 w 1085"/>
              <a:gd name="T19" fmla="*/ 35 h 473"/>
              <a:gd name="T20" fmla="*/ 968 w 1085"/>
              <a:gd name="T21" fmla="*/ 0 h 473"/>
              <a:gd name="T22" fmla="*/ 32 w 1085"/>
              <a:gd name="T23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5" h="473">
                <a:moveTo>
                  <a:pt x="32" y="0"/>
                </a:moveTo>
                <a:cubicBezTo>
                  <a:pt x="14" y="0"/>
                  <a:pt x="0" y="16"/>
                  <a:pt x="0" y="35"/>
                </a:cubicBezTo>
                <a:cubicBezTo>
                  <a:pt x="0" y="438"/>
                  <a:pt x="0" y="438"/>
                  <a:pt x="0" y="438"/>
                </a:cubicBezTo>
                <a:cubicBezTo>
                  <a:pt x="0" y="457"/>
                  <a:pt x="14" y="473"/>
                  <a:pt x="32" y="473"/>
                </a:cubicBezTo>
                <a:cubicBezTo>
                  <a:pt x="968" y="473"/>
                  <a:pt x="968" y="473"/>
                  <a:pt x="968" y="473"/>
                </a:cubicBezTo>
                <a:cubicBezTo>
                  <a:pt x="985" y="473"/>
                  <a:pt x="1000" y="457"/>
                  <a:pt x="1000" y="438"/>
                </a:cubicBezTo>
                <a:cubicBezTo>
                  <a:pt x="1000" y="322"/>
                  <a:pt x="1000" y="322"/>
                  <a:pt x="1000" y="322"/>
                </a:cubicBezTo>
                <a:cubicBezTo>
                  <a:pt x="1085" y="244"/>
                  <a:pt x="1085" y="244"/>
                  <a:pt x="1085" y="244"/>
                </a:cubicBezTo>
                <a:cubicBezTo>
                  <a:pt x="1000" y="171"/>
                  <a:pt x="1000" y="171"/>
                  <a:pt x="1000" y="171"/>
                </a:cubicBezTo>
                <a:cubicBezTo>
                  <a:pt x="1000" y="35"/>
                  <a:pt x="1000" y="35"/>
                  <a:pt x="1000" y="35"/>
                </a:cubicBezTo>
                <a:cubicBezTo>
                  <a:pt x="1000" y="16"/>
                  <a:pt x="985" y="0"/>
                  <a:pt x="968" y="0"/>
                </a:cubicBezTo>
                <a:lnTo>
                  <a:pt x="32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22"/>
          <p:cNvSpPr/>
          <p:nvPr/>
        </p:nvSpPr>
        <p:spPr bwMode="auto">
          <a:xfrm>
            <a:off x="3630613" y="3956051"/>
            <a:ext cx="333375" cy="890588"/>
          </a:xfrm>
          <a:custGeom>
            <a:avLst/>
            <a:gdLst>
              <a:gd name="T0" fmla="*/ 0 w 188"/>
              <a:gd name="T1" fmla="*/ 49 h 501"/>
              <a:gd name="T2" fmla="*/ 0 w 188"/>
              <a:gd name="T3" fmla="*/ 452 h 501"/>
              <a:gd name="T4" fmla="*/ 46 w 188"/>
              <a:gd name="T5" fmla="*/ 501 h 501"/>
              <a:gd name="T6" fmla="*/ 188 w 188"/>
              <a:gd name="T7" fmla="*/ 501 h 501"/>
              <a:gd name="T8" fmla="*/ 188 w 188"/>
              <a:gd name="T9" fmla="*/ 0 h 501"/>
              <a:gd name="T10" fmla="*/ 46 w 188"/>
              <a:gd name="T11" fmla="*/ 0 h 501"/>
              <a:gd name="T12" fmla="*/ 0 w 188"/>
              <a:gd name="T1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0" y="49"/>
                </a:moveTo>
                <a:cubicBezTo>
                  <a:pt x="0" y="452"/>
                  <a:pt x="0" y="452"/>
                  <a:pt x="0" y="452"/>
                </a:cubicBezTo>
                <a:cubicBezTo>
                  <a:pt x="0" y="479"/>
                  <a:pt x="20" y="501"/>
                  <a:pt x="46" y="501"/>
                </a:cubicBezTo>
                <a:cubicBezTo>
                  <a:pt x="188" y="501"/>
                  <a:pt x="188" y="501"/>
                  <a:pt x="188" y="501"/>
                </a:cubicBezTo>
                <a:cubicBezTo>
                  <a:pt x="188" y="0"/>
                  <a:pt x="188" y="0"/>
                  <a:pt x="18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2"/>
                  <a:pt x="0" y="4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23"/>
          <p:cNvSpPr/>
          <p:nvPr/>
        </p:nvSpPr>
        <p:spPr bwMode="auto">
          <a:xfrm>
            <a:off x="3611563" y="3956051"/>
            <a:ext cx="334963" cy="890588"/>
          </a:xfrm>
          <a:custGeom>
            <a:avLst/>
            <a:gdLst>
              <a:gd name="T0" fmla="*/ 0 w 188"/>
              <a:gd name="T1" fmla="*/ 49 h 501"/>
              <a:gd name="T2" fmla="*/ 0 w 188"/>
              <a:gd name="T3" fmla="*/ 452 h 501"/>
              <a:gd name="T4" fmla="*/ 46 w 188"/>
              <a:gd name="T5" fmla="*/ 501 h 501"/>
              <a:gd name="T6" fmla="*/ 188 w 188"/>
              <a:gd name="T7" fmla="*/ 501 h 501"/>
              <a:gd name="T8" fmla="*/ 188 w 188"/>
              <a:gd name="T9" fmla="*/ 0 h 501"/>
              <a:gd name="T10" fmla="*/ 46 w 188"/>
              <a:gd name="T11" fmla="*/ 0 h 501"/>
              <a:gd name="T12" fmla="*/ 0 w 188"/>
              <a:gd name="T1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0" y="49"/>
                </a:moveTo>
                <a:cubicBezTo>
                  <a:pt x="0" y="452"/>
                  <a:pt x="0" y="452"/>
                  <a:pt x="0" y="452"/>
                </a:cubicBezTo>
                <a:cubicBezTo>
                  <a:pt x="0" y="479"/>
                  <a:pt x="20" y="501"/>
                  <a:pt x="46" y="501"/>
                </a:cubicBezTo>
                <a:cubicBezTo>
                  <a:pt x="188" y="501"/>
                  <a:pt x="188" y="501"/>
                  <a:pt x="188" y="501"/>
                </a:cubicBezTo>
                <a:cubicBezTo>
                  <a:pt x="188" y="0"/>
                  <a:pt x="188" y="0"/>
                  <a:pt x="18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2"/>
                  <a:pt x="0" y="49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64"/>
          <p:cNvSpPr/>
          <p:nvPr/>
        </p:nvSpPr>
        <p:spPr bwMode="auto">
          <a:xfrm>
            <a:off x="5738814" y="4064794"/>
            <a:ext cx="661988" cy="661988"/>
          </a:xfrm>
          <a:custGeom>
            <a:avLst/>
            <a:gdLst>
              <a:gd name="T0" fmla="*/ 363 w 372"/>
              <a:gd name="T1" fmla="*/ 171 h 372"/>
              <a:gd name="T2" fmla="*/ 171 w 372"/>
              <a:gd name="T3" fmla="*/ 363 h 372"/>
              <a:gd name="T4" fmla="*/ 9 w 372"/>
              <a:gd name="T5" fmla="*/ 200 h 372"/>
              <a:gd name="T6" fmla="*/ 200 w 372"/>
              <a:gd name="T7" fmla="*/ 9 h 372"/>
              <a:gd name="T8" fmla="*/ 363 w 372"/>
              <a:gd name="T9" fmla="*/ 17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2">
                <a:moveTo>
                  <a:pt x="363" y="171"/>
                </a:moveTo>
                <a:cubicBezTo>
                  <a:pt x="372" y="281"/>
                  <a:pt x="281" y="372"/>
                  <a:pt x="171" y="363"/>
                </a:cubicBezTo>
                <a:cubicBezTo>
                  <a:pt x="85" y="356"/>
                  <a:pt x="15" y="286"/>
                  <a:pt x="9" y="200"/>
                </a:cubicBezTo>
                <a:cubicBezTo>
                  <a:pt x="0" y="91"/>
                  <a:pt x="91" y="0"/>
                  <a:pt x="200" y="9"/>
                </a:cubicBezTo>
                <a:cubicBezTo>
                  <a:pt x="286" y="15"/>
                  <a:pt x="356" y="85"/>
                  <a:pt x="363" y="171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2400" b="1"/>
          </a:p>
        </p:txBody>
      </p:sp>
      <p:sp>
        <p:nvSpPr>
          <p:cNvPr id="67" name="Freeform 266"/>
          <p:cNvSpPr/>
          <p:nvPr/>
        </p:nvSpPr>
        <p:spPr bwMode="auto">
          <a:xfrm>
            <a:off x="5821363" y="4167587"/>
            <a:ext cx="495300" cy="484188"/>
          </a:xfrm>
          <a:custGeom>
            <a:avLst/>
            <a:gdLst>
              <a:gd name="T0" fmla="*/ 6 w 278"/>
              <a:gd name="T1" fmla="*/ 144 h 272"/>
              <a:gd name="T2" fmla="*/ 128 w 278"/>
              <a:gd name="T3" fmla="*/ 266 h 272"/>
              <a:gd name="T4" fmla="*/ 272 w 278"/>
              <a:gd name="T5" fmla="*/ 122 h 272"/>
              <a:gd name="T6" fmla="*/ 150 w 278"/>
              <a:gd name="T7" fmla="*/ 0 h 272"/>
              <a:gd name="T8" fmla="*/ 139 w 278"/>
              <a:gd name="T9" fmla="*/ 0 h 272"/>
              <a:gd name="T10" fmla="*/ 6 w 278"/>
              <a:gd name="T11" fmla="*/ 144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272">
                <a:moveTo>
                  <a:pt x="6" y="144"/>
                </a:moveTo>
                <a:cubicBezTo>
                  <a:pt x="11" y="208"/>
                  <a:pt x="63" y="261"/>
                  <a:pt x="128" y="266"/>
                </a:cubicBezTo>
                <a:cubicBezTo>
                  <a:pt x="210" y="272"/>
                  <a:pt x="278" y="204"/>
                  <a:pt x="272" y="122"/>
                </a:cubicBezTo>
                <a:cubicBezTo>
                  <a:pt x="266" y="57"/>
                  <a:pt x="214" y="5"/>
                  <a:pt x="150" y="0"/>
                </a:cubicBezTo>
                <a:cubicBezTo>
                  <a:pt x="146" y="0"/>
                  <a:pt x="142" y="0"/>
                  <a:pt x="139" y="0"/>
                </a:cubicBezTo>
                <a:cubicBezTo>
                  <a:pt x="62" y="0"/>
                  <a:pt x="0" y="65"/>
                  <a:pt x="6" y="144"/>
                </a:cubicBezTo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02" name="Freeform 301"/>
          <p:cNvSpPr/>
          <p:nvPr/>
        </p:nvSpPr>
        <p:spPr bwMode="auto">
          <a:xfrm>
            <a:off x="6564313" y="5033963"/>
            <a:ext cx="1931988" cy="842963"/>
          </a:xfrm>
          <a:custGeom>
            <a:avLst/>
            <a:gdLst>
              <a:gd name="T0" fmla="*/ 117 w 1085"/>
              <a:gd name="T1" fmla="*/ 0 h 473"/>
              <a:gd name="T2" fmla="*/ 85 w 1085"/>
              <a:gd name="T3" fmla="*/ 35 h 473"/>
              <a:gd name="T4" fmla="*/ 85 w 1085"/>
              <a:gd name="T5" fmla="*/ 171 h 473"/>
              <a:gd name="T6" fmla="*/ 0 w 1085"/>
              <a:gd name="T7" fmla="*/ 244 h 473"/>
              <a:gd name="T8" fmla="*/ 85 w 1085"/>
              <a:gd name="T9" fmla="*/ 323 h 473"/>
              <a:gd name="T10" fmla="*/ 85 w 1085"/>
              <a:gd name="T11" fmla="*/ 438 h 473"/>
              <a:gd name="T12" fmla="*/ 117 w 1085"/>
              <a:gd name="T13" fmla="*/ 473 h 473"/>
              <a:gd name="T14" fmla="*/ 1053 w 1085"/>
              <a:gd name="T15" fmla="*/ 473 h 473"/>
              <a:gd name="T16" fmla="*/ 1085 w 1085"/>
              <a:gd name="T17" fmla="*/ 438 h 473"/>
              <a:gd name="T18" fmla="*/ 1085 w 1085"/>
              <a:gd name="T19" fmla="*/ 35 h 473"/>
              <a:gd name="T20" fmla="*/ 1053 w 1085"/>
              <a:gd name="T21" fmla="*/ 0 h 473"/>
              <a:gd name="T22" fmla="*/ 117 w 1085"/>
              <a:gd name="T23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5" h="473">
                <a:moveTo>
                  <a:pt x="117" y="0"/>
                </a:moveTo>
                <a:cubicBezTo>
                  <a:pt x="99" y="0"/>
                  <a:pt x="85" y="16"/>
                  <a:pt x="85" y="35"/>
                </a:cubicBezTo>
                <a:cubicBezTo>
                  <a:pt x="85" y="171"/>
                  <a:pt x="85" y="171"/>
                  <a:pt x="85" y="171"/>
                </a:cubicBezTo>
                <a:cubicBezTo>
                  <a:pt x="0" y="244"/>
                  <a:pt x="0" y="244"/>
                  <a:pt x="0" y="244"/>
                </a:cubicBezTo>
                <a:cubicBezTo>
                  <a:pt x="85" y="323"/>
                  <a:pt x="85" y="323"/>
                  <a:pt x="85" y="323"/>
                </a:cubicBezTo>
                <a:cubicBezTo>
                  <a:pt x="85" y="438"/>
                  <a:pt x="85" y="438"/>
                  <a:pt x="85" y="438"/>
                </a:cubicBezTo>
                <a:cubicBezTo>
                  <a:pt x="85" y="457"/>
                  <a:pt x="99" y="473"/>
                  <a:pt x="117" y="473"/>
                </a:cubicBezTo>
                <a:cubicBezTo>
                  <a:pt x="1053" y="473"/>
                  <a:pt x="1053" y="473"/>
                  <a:pt x="1053" y="473"/>
                </a:cubicBezTo>
                <a:cubicBezTo>
                  <a:pt x="1071" y="473"/>
                  <a:pt x="1085" y="457"/>
                  <a:pt x="1085" y="438"/>
                </a:cubicBezTo>
                <a:cubicBezTo>
                  <a:pt x="1085" y="35"/>
                  <a:pt x="1085" y="35"/>
                  <a:pt x="1085" y="35"/>
                </a:cubicBezTo>
                <a:cubicBezTo>
                  <a:pt x="1085" y="16"/>
                  <a:pt x="1071" y="0"/>
                  <a:pt x="1053" y="0"/>
                </a:cubicBezTo>
                <a:lnTo>
                  <a:pt x="117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03"/>
          <p:cNvSpPr/>
          <p:nvPr/>
        </p:nvSpPr>
        <p:spPr bwMode="auto">
          <a:xfrm>
            <a:off x="8167688" y="5008563"/>
            <a:ext cx="334963" cy="892175"/>
          </a:xfrm>
          <a:custGeom>
            <a:avLst/>
            <a:gdLst>
              <a:gd name="T0" fmla="*/ 188 w 188"/>
              <a:gd name="T1" fmla="*/ 49 h 501"/>
              <a:gd name="T2" fmla="*/ 188 w 188"/>
              <a:gd name="T3" fmla="*/ 452 h 501"/>
              <a:gd name="T4" fmla="*/ 142 w 188"/>
              <a:gd name="T5" fmla="*/ 501 h 501"/>
              <a:gd name="T6" fmla="*/ 0 w 188"/>
              <a:gd name="T7" fmla="*/ 501 h 501"/>
              <a:gd name="T8" fmla="*/ 0 w 188"/>
              <a:gd name="T9" fmla="*/ 0 h 501"/>
              <a:gd name="T10" fmla="*/ 142 w 188"/>
              <a:gd name="T11" fmla="*/ 0 h 501"/>
              <a:gd name="T12" fmla="*/ 188 w 188"/>
              <a:gd name="T1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188" y="49"/>
                </a:moveTo>
                <a:cubicBezTo>
                  <a:pt x="188" y="452"/>
                  <a:pt x="188" y="452"/>
                  <a:pt x="188" y="452"/>
                </a:cubicBezTo>
                <a:cubicBezTo>
                  <a:pt x="188" y="479"/>
                  <a:pt x="168" y="501"/>
                  <a:pt x="142" y="501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0"/>
                  <a:pt x="0" y="0"/>
                  <a:pt x="0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8" y="0"/>
                  <a:pt x="188" y="22"/>
                  <a:pt x="188" y="4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304"/>
          <p:cNvSpPr/>
          <p:nvPr/>
        </p:nvSpPr>
        <p:spPr bwMode="auto">
          <a:xfrm>
            <a:off x="8185151" y="5008563"/>
            <a:ext cx="334963" cy="892175"/>
          </a:xfrm>
          <a:custGeom>
            <a:avLst/>
            <a:gdLst>
              <a:gd name="T0" fmla="*/ 188 w 188"/>
              <a:gd name="T1" fmla="*/ 49 h 501"/>
              <a:gd name="T2" fmla="*/ 188 w 188"/>
              <a:gd name="T3" fmla="*/ 452 h 501"/>
              <a:gd name="T4" fmla="*/ 142 w 188"/>
              <a:gd name="T5" fmla="*/ 501 h 501"/>
              <a:gd name="T6" fmla="*/ 0 w 188"/>
              <a:gd name="T7" fmla="*/ 501 h 501"/>
              <a:gd name="T8" fmla="*/ 0 w 188"/>
              <a:gd name="T9" fmla="*/ 0 h 501"/>
              <a:gd name="T10" fmla="*/ 142 w 188"/>
              <a:gd name="T11" fmla="*/ 0 h 501"/>
              <a:gd name="T12" fmla="*/ 188 w 188"/>
              <a:gd name="T13" fmla="*/ 4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501">
                <a:moveTo>
                  <a:pt x="188" y="49"/>
                </a:moveTo>
                <a:cubicBezTo>
                  <a:pt x="188" y="452"/>
                  <a:pt x="188" y="452"/>
                  <a:pt x="188" y="452"/>
                </a:cubicBezTo>
                <a:cubicBezTo>
                  <a:pt x="188" y="479"/>
                  <a:pt x="168" y="501"/>
                  <a:pt x="142" y="501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0"/>
                  <a:pt x="0" y="0"/>
                  <a:pt x="0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8" y="0"/>
                  <a:pt x="188" y="22"/>
                  <a:pt x="188" y="49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23" name="Freeform 346"/>
          <p:cNvSpPr/>
          <p:nvPr/>
        </p:nvSpPr>
        <p:spPr bwMode="auto">
          <a:xfrm>
            <a:off x="5735638" y="5110163"/>
            <a:ext cx="641350" cy="641350"/>
          </a:xfrm>
          <a:custGeom>
            <a:avLst/>
            <a:gdLst>
              <a:gd name="T0" fmla="*/ 352 w 360"/>
              <a:gd name="T1" fmla="*/ 166 h 360"/>
              <a:gd name="T2" fmla="*/ 166 w 360"/>
              <a:gd name="T3" fmla="*/ 352 h 360"/>
              <a:gd name="T4" fmla="*/ 8 w 360"/>
              <a:gd name="T5" fmla="*/ 194 h 360"/>
              <a:gd name="T6" fmla="*/ 194 w 360"/>
              <a:gd name="T7" fmla="*/ 8 h 360"/>
              <a:gd name="T8" fmla="*/ 352 w 360"/>
              <a:gd name="T9" fmla="*/ 16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" h="360">
                <a:moveTo>
                  <a:pt x="352" y="166"/>
                </a:moveTo>
                <a:cubicBezTo>
                  <a:pt x="360" y="272"/>
                  <a:pt x="272" y="360"/>
                  <a:pt x="166" y="352"/>
                </a:cubicBezTo>
                <a:cubicBezTo>
                  <a:pt x="82" y="345"/>
                  <a:pt x="15" y="278"/>
                  <a:pt x="8" y="194"/>
                </a:cubicBezTo>
                <a:cubicBezTo>
                  <a:pt x="0" y="88"/>
                  <a:pt x="88" y="0"/>
                  <a:pt x="194" y="8"/>
                </a:cubicBezTo>
                <a:cubicBezTo>
                  <a:pt x="277" y="15"/>
                  <a:pt x="345" y="83"/>
                  <a:pt x="352" y="166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2400" b="1"/>
          </a:p>
        </p:txBody>
      </p:sp>
      <p:sp>
        <p:nvSpPr>
          <p:cNvPr id="2324" name="Freeform 347"/>
          <p:cNvSpPr/>
          <p:nvPr/>
        </p:nvSpPr>
        <p:spPr bwMode="auto">
          <a:xfrm>
            <a:off x="5808663" y="5194301"/>
            <a:ext cx="495300" cy="484188"/>
          </a:xfrm>
          <a:custGeom>
            <a:avLst/>
            <a:gdLst>
              <a:gd name="T0" fmla="*/ 6 w 278"/>
              <a:gd name="T1" fmla="*/ 144 h 272"/>
              <a:gd name="T2" fmla="*/ 128 w 278"/>
              <a:gd name="T3" fmla="*/ 266 h 272"/>
              <a:gd name="T4" fmla="*/ 272 w 278"/>
              <a:gd name="T5" fmla="*/ 122 h 272"/>
              <a:gd name="T6" fmla="*/ 150 w 278"/>
              <a:gd name="T7" fmla="*/ 0 h 272"/>
              <a:gd name="T8" fmla="*/ 139 w 278"/>
              <a:gd name="T9" fmla="*/ 0 h 272"/>
              <a:gd name="T10" fmla="*/ 6 w 278"/>
              <a:gd name="T11" fmla="*/ 144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272">
                <a:moveTo>
                  <a:pt x="6" y="144"/>
                </a:moveTo>
                <a:cubicBezTo>
                  <a:pt x="11" y="208"/>
                  <a:pt x="63" y="261"/>
                  <a:pt x="128" y="266"/>
                </a:cubicBezTo>
                <a:cubicBezTo>
                  <a:pt x="210" y="272"/>
                  <a:pt x="278" y="204"/>
                  <a:pt x="272" y="122"/>
                </a:cubicBezTo>
                <a:cubicBezTo>
                  <a:pt x="266" y="58"/>
                  <a:pt x="214" y="5"/>
                  <a:pt x="150" y="0"/>
                </a:cubicBezTo>
                <a:cubicBezTo>
                  <a:pt x="146" y="0"/>
                  <a:pt x="142" y="0"/>
                  <a:pt x="139" y="0"/>
                </a:cubicBezTo>
                <a:cubicBezTo>
                  <a:pt x="62" y="0"/>
                  <a:pt x="0" y="65"/>
                  <a:pt x="6" y="144"/>
                </a:cubicBezTo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2351" name="Freeform 375"/>
          <p:cNvSpPr>
            <a:spLocks noEditPoints="1"/>
          </p:cNvSpPr>
          <p:nvPr/>
        </p:nvSpPr>
        <p:spPr bwMode="auto">
          <a:xfrm>
            <a:off x="5821363" y="1081088"/>
            <a:ext cx="423863" cy="392113"/>
          </a:xfrm>
          <a:custGeom>
            <a:avLst/>
            <a:gdLst>
              <a:gd name="T0" fmla="*/ 197 w 238"/>
              <a:gd name="T1" fmla="*/ 10 h 220"/>
              <a:gd name="T2" fmla="*/ 162 w 238"/>
              <a:gd name="T3" fmla="*/ 10 h 220"/>
              <a:gd name="T4" fmla="*/ 77 w 238"/>
              <a:gd name="T5" fmla="*/ 10 h 220"/>
              <a:gd name="T6" fmla="*/ 42 w 238"/>
              <a:gd name="T7" fmla="*/ 10 h 220"/>
              <a:gd name="T8" fmla="*/ 0 w 238"/>
              <a:gd name="T9" fmla="*/ 41 h 220"/>
              <a:gd name="T10" fmla="*/ 220 w 238"/>
              <a:gd name="T11" fmla="*/ 220 h 220"/>
              <a:gd name="T12" fmla="*/ 220 w 238"/>
              <a:gd name="T13" fmla="*/ 23 h 220"/>
              <a:gd name="T14" fmla="*/ 186 w 238"/>
              <a:gd name="T15" fmla="*/ 43 h 220"/>
              <a:gd name="T16" fmla="*/ 53 w 238"/>
              <a:gd name="T17" fmla="*/ 11 h 220"/>
              <a:gd name="T18" fmla="*/ 53 w 238"/>
              <a:gd name="T19" fmla="*/ 43 h 220"/>
              <a:gd name="T20" fmla="*/ 42 w 238"/>
              <a:gd name="T21" fmla="*/ 34 h 220"/>
              <a:gd name="T22" fmla="*/ 67 w 238"/>
              <a:gd name="T23" fmla="*/ 54 h 220"/>
              <a:gd name="T24" fmla="*/ 162 w 238"/>
              <a:gd name="T25" fmla="*/ 34 h 220"/>
              <a:gd name="T26" fmla="*/ 187 w 238"/>
              <a:gd name="T27" fmla="*/ 54 h 220"/>
              <a:gd name="T28" fmla="*/ 220 w 238"/>
              <a:gd name="T29" fmla="*/ 34 h 220"/>
              <a:gd name="T30" fmla="*/ 11 w 238"/>
              <a:gd name="T31" fmla="*/ 70 h 220"/>
              <a:gd name="T32" fmla="*/ 220 w 238"/>
              <a:gd name="T33" fmla="*/ 209 h 220"/>
              <a:gd name="T34" fmla="*/ 11 w 238"/>
              <a:gd name="T35" fmla="*/ 81 h 220"/>
              <a:gd name="T36" fmla="*/ 220 w 238"/>
              <a:gd name="T37" fmla="*/ 209 h 220"/>
              <a:gd name="T38" fmla="*/ 35 w 238"/>
              <a:gd name="T39" fmla="*/ 115 h 220"/>
              <a:gd name="T40" fmla="*/ 52 w 238"/>
              <a:gd name="T41" fmla="*/ 105 h 220"/>
              <a:gd name="T42" fmla="*/ 102 w 238"/>
              <a:gd name="T43" fmla="*/ 115 h 220"/>
              <a:gd name="T44" fmla="*/ 85 w 238"/>
              <a:gd name="T45" fmla="*/ 105 h 220"/>
              <a:gd name="T46" fmla="*/ 157 w 238"/>
              <a:gd name="T47" fmla="*/ 110 h 220"/>
              <a:gd name="T48" fmla="*/ 129 w 238"/>
              <a:gd name="T49" fmla="*/ 110 h 220"/>
              <a:gd name="T50" fmla="*/ 157 w 238"/>
              <a:gd name="T51" fmla="*/ 110 h 220"/>
              <a:gd name="T52" fmla="*/ 184 w 238"/>
              <a:gd name="T53" fmla="*/ 115 h 220"/>
              <a:gd name="T54" fmla="*/ 202 w 238"/>
              <a:gd name="T55" fmla="*/ 105 h 220"/>
              <a:gd name="T56" fmla="*/ 52 w 238"/>
              <a:gd name="T57" fmla="*/ 150 h 220"/>
              <a:gd name="T58" fmla="*/ 35 w 238"/>
              <a:gd name="T59" fmla="*/ 140 h 220"/>
              <a:gd name="T60" fmla="*/ 107 w 238"/>
              <a:gd name="T61" fmla="*/ 145 h 220"/>
              <a:gd name="T62" fmla="*/ 80 w 238"/>
              <a:gd name="T63" fmla="*/ 145 h 220"/>
              <a:gd name="T64" fmla="*/ 107 w 238"/>
              <a:gd name="T65" fmla="*/ 145 h 220"/>
              <a:gd name="T66" fmla="*/ 135 w 238"/>
              <a:gd name="T67" fmla="*/ 150 h 220"/>
              <a:gd name="T68" fmla="*/ 152 w 238"/>
              <a:gd name="T69" fmla="*/ 140 h 220"/>
              <a:gd name="T70" fmla="*/ 202 w 238"/>
              <a:gd name="T71" fmla="*/ 150 h 220"/>
              <a:gd name="T72" fmla="*/ 184 w 238"/>
              <a:gd name="T73" fmla="*/ 140 h 220"/>
              <a:gd name="T74" fmla="*/ 58 w 238"/>
              <a:gd name="T75" fmla="*/ 181 h 220"/>
              <a:gd name="T76" fmla="*/ 30 w 238"/>
              <a:gd name="T77" fmla="*/ 181 h 220"/>
              <a:gd name="T78" fmla="*/ 58 w 238"/>
              <a:gd name="T79" fmla="*/ 181 h 220"/>
              <a:gd name="T80" fmla="*/ 85 w 238"/>
              <a:gd name="T81" fmla="*/ 186 h 220"/>
              <a:gd name="T82" fmla="*/ 102 w 238"/>
              <a:gd name="T83" fmla="*/ 176 h 220"/>
              <a:gd name="T84" fmla="*/ 152 w 238"/>
              <a:gd name="T85" fmla="*/ 186 h 220"/>
              <a:gd name="T86" fmla="*/ 135 w 238"/>
              <a:gd name="T87" fmla="*/ 176 h 220"/>
              <a:gd name="T88" fmla="*/ 207 w 238"/>
              <a:gd name="T89" fmla="*/ 181 h 220"/>
              <a:gd name="T90" fmla="*/ 179 w 238"/>
              <a:gd name="T91" fmla="*/ 181 h 220"/>
              <a:gd name="T92" fmla="*/ 207 w 238"/>
              <a:gd name="T93" fmla="*/ 1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8" h="220">
                <a:moveTo>
                  <a:pt x="220" y="23"/>
                </a:moveTo>
                <a:cubicBezTo>
                  <a:pt x="197" y="23"/>
                  <a:pt x="197" y="23"/>
                  <a:pt x="197" y="23"/>
                </a:cubicBezTo>
                <a:cubicBezTo>
                  <a:pt x="197" y="10"/>
                  <a:pt x="197" y="10"/>
                  <a:pt x="197" y="10"/>
                </a:cubicBezTo>
                <a:cubicBezTo>
                  <a:pt x="197" y="5"/>
                  <a:pt x="192" y="0"/>
                  <a:pt x="187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67" y="0"/>
                  <a:pt x="162" y="5"/>
                  <a:pt x="162" y="10"/>
                </a:cubicBezTo>
                <a:cubicBezTo>
                  <a:pt x="162" y="23"/>
                  <a:pt x="162" y="23"/>
                  <a:pt x="162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5"/>
                  <a:pt x="72" y="0"/>
                  <a:pt x="6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7" y="0"/>
                  <a:pt x="42" y="5"/>
                  <a:pt x="42" y="10"/>
                </a:cubicBezTo>
                <a:cubicBezTo>
                  <a:pt x="42" y="23"/>
                  <a:pt x="42" y="23"/>
                  <a:pt x="42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8" y="23"/>
                  <a:pt x="0" y="31"/>
                  <a:pt x="0" y="41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12"/>
                  <a:pt x="8" y="220"/>
                  <a:pt x="18" y="22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30" y="220"/>
                  <a:pt x="238" y="212"/>
                  <a:pt x="238" y="202"/>
                </a:cubicBezTo>
                <a:cubicBezTo>
                  <a:pt x="238" y="41"/>
                  <a:pt x="238" y="41"/>
                  <a:pt x="238" y="41"/>
                </a:cubicBezTo>
                <a:cubicBezTo>
                  <a:pt x="238" y="31"/>
                  <a:pt x="230" y="23"/>
                  <a:pt x="220" y="23"/>
                </a:cubicBezTo>
                <a:moveTo>
                  <a:pt x="173" y="11"/>
                </a:moveTo>
                <a:cubicBezTo>
                  <a:pt x="186" y="11"/>
                  <a:pt x="186" y="11"/>
                  <a:pt x="186" y="11"/>
                </a:cubicBezTo>
                <a:cubicBezTo>
                  <a:pt x="186" y="43"/>
                  <a:pt x="186" y="43"/>
                  <a:pt x="186" y="43"/>
                </a:cubicBezTo>
                <a:cubicBezTo>
                  <a:pt x="173" y="43"/>
                  <a:pt x="173" y="43"/>
                  <a:pt x="173" y="43"/>
                </a:cubicBezTo>
                <a:lnTo>
                  <a:pt x="173" y="11"/>
                </a:lnTo>
                <a:close/>
                <a:moveTo>
                  <a:pt x="53" y="11"/>
                </a:moveTo>
                <a:cubicBezTo>
                  <a:pt x="66" y="11"/>
                  <a:pt x="66" y="11"/>
                  <a:pt x="66" y="11"/>
                </a:cubicBezTo>
                <a:cubicBezTo>
                  <a:pt x="66" y="43"/>
                  <a:pt x="66" y="43"/>
                  <a:pt x="66" y="43"/>
                </a:cubicBezTo>
                <a:cubicBezTo>
                  <a:pt x="53" y="43"/>
                  <a:pt x="53" y="43"/>
                  <a:pt x="53" y="43"/>
                </a:cubicBezTo>
                <a:lnTo>
                  <a:pt x="53" y="11"/>
                </a:lnTo>
                <a:close/>
                <a:moveTo>
                  <a:pt x="18" y="34"/>
                </a:moveTo>
                <a:cubicBezTo>
                  <a:pt x="42" y="34"/>
                  <a:pt x="42" y="34"/>
                  <a:pt x="42" y="34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9"/>
                  <a:pt x="47" y="54"/>
                  <a:pt x="52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72" y="54"/>
                  <a:pt x="77" y="49"/>
                  <a:pt x="77" y="43"/>
                </a:cubicBezTo>
                <a:cubicBezTo>
                  <a:pt x="77" y="34"/>
                  <a:pt x="77" y="34"/>
                  <a:pt x="77" y="34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2" y="43"/>
                  <a:pt x="162" y="43"/>
                  <a:pt x="162" y="43"/>
                </a:cubicBezTo>
                <a:cubicBezTo>
                  <a:pt x="162" y="49"/>
                  <a:pt x="167" y="54"/>
                  <a:pt x="172" y="54"/>
                </a:cubicBezTo>
                <a:cubicBezTo>
                  <a:pt x="187" y="54"/>
                  <a:pt x="187" y="54"/>
                  <a:pt x="187" y="54"/>
                </a:cubicBezTo>
                <a:cubicBezTo>
                  <a:pt x="192" y="54"/>
                  <a:pt x="197" y="49"/>
                  <a:pt x="197" y="43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4" y="34"/>
                  <a:pt x="228" y="37"/>
                  <a:pt x="228" y="41"/>
                </a:cubicBezTo>
                <a:cubicBezTo>
                  <a:pt x="228" y="70"/>
                  <a:pt x="228" y="70"/>
                  <a:pt x="228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37"/>
                  <a:pt x="14" y="34"/>
                  <a:pt x="18" y="34"/>
                </a:cubicBezTo>
                <a:moveTo>
                  <a:pt x="220" y="209"/>
                </a:moveTo>
                <a:cubicBezTo>
                  <a:pt x="18" y="209"/>
                  <a:pt x="18" y="209"/>
                  <a:pt x="18" y="209"/>
                </a:cubicBezTo>
                <a:cubicBezTo>
                  <a:pt x="14" y="209"/>
                  <a:pt x="11" y="206"/>
                  <a:pt x="11" y="202"/>
                </a:cubicBezTo>
                <a:cubicBezTo>
                  <a:pt x="11" y="81"/>
                  <a:pt x="11" y="81"/>
                  <a:pt x="11" y="81"/>
                </a:cubicBezTo>
                <a:cubicBezTo>
                  <a:pt x="227" y="81"/>
                  <a:pt x="227" y="81"/>
                  <a:pt x="227" y="81"/>
                </a:cubicBezTo>
                <a:cubicBezTo>
                  <a:pt x="227" y="202"/>
                  <a:pt x="227" y="202"/>
                  <a:pt x="227" y="202"/>
                </a:cubicBezTo>
                <a:cubicBezTo>
                  <a:pt x="227" y="206"/>
                  <a:pt x="224" y="209"/>
                  <a:pt x="220" y="209"/>
                </a:cubicBezTo>
                <a:moveTo>
                  <a:pt x="58" y="110"/>
                </a:moveTo>
                <a:cubicBezTo>
                  <a:pt x="58" y="113"/>
                  <a:pt x="55" y="115"/>
                  <a:pt x="52" y="115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2" y="115"/>
                  <a:pt x="30" y="113"/>
                  <a:pt x="30" y="110"/>
                </a:cubicBezTo>
                <a:cubicBezTo>
                  <a:pt x="30" y="107"/>
                  <a:pt x="32" y="105"/>
                  <a:pt x="35" y="105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5" y="104"/>
                  <a:pt x="58" y="107"/>
                  <a:pt x="58" y="110"/>
                </a:cubicBezTo>
                <a:moveTo>
                  <a:pt x="107" y="110"/>
                </a:moveTo>
                <a:cubicBezTo>
                  <a:pt x="107" y="113"/>
                  <a:pt x="105" y="115"/>
                  <a:pt x="102" y="115"/>
                </a:cubicBezTo>
                <a:cubicBezTo>
                  <a:pt x="85" y="115"/>
                  <a:pt x="85" y="115"/>
                  <a:pt x="85" y="115"/>
                </a:cubicBezTo>
                <a:cubicBezTo>
                  <a:pt x="82" y="115"/>
                  <a:pt x="80" y="113"/>
                  <a:pt x="80" y="110"/>
                </a:cubicBezTo>
                <a:cubicBezTo>
                  <a:pt x="80" y="107"/>
                  <a:pt x="82" y="105"/>
                  <a:pt x="85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5" y="104"/>
                  <a:pt x="107" y="107"/>
                  <a:pt x="107" y="110"/>
                </a:cubicBezTo>
                <a:moveTo>
                  <a:pt x="157" y="110"/>
                </a:moveTo>
                <a:cubicBezTo>
                  <a:pt x="157" y="113"/>
                  <a:pt x="155" y="115"/>
                  <a:pt x="152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2" y="115"/>
                  <a:pt x="129" y="113"/>
                  <a:pt x="129" y="110"/>
                </a:cubicBezTo>
                <a:cubicBezTo>
                  <a:pt x="129" y="107"/>
                  <a:pt x="132" y="105"/>
                  <a:pt x="135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5" y="104"/>
                  <a:pt x="157" y="107"/>
                  <a:pt x="157" y="110"/>
                </a:cubicBezTo>
                <a:moveTo>
                  <a:pt x="207" y="110"/>
                </a:moveTo>
                <a:cubicBezTo>
                  <a:pt x="207" y="113"/>
                  <a:pt x="205" y="115"/>
                  <a:pt x="202" y="115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2" y="115"/>
                  <a:pt x="179" y="113"/>
                  <a:pt x="179" y="110"/>
                </a:cubicBezTo>
                <a:cubicBezTo>
                  <a:pt x="179" y="107"/>
                  <a:pt x="182" y="105"/>
                  <a:pt x="184" y="105"/>
                </a:cubicBezTo>
                <a:cubicBezTo>
                  <a:pt x="202" y="105"/>
                  <a:pt x="202" y="105"/>
                  <a:pt x="202" y="105"/>
                </a:cubicBezTo>
                <a:cubicBezTo>
                  <a:pt x="205" y="104"/>
                  <a:pt x="207" y="107"/>
                  <a:pt x="207" y="110"/>
                </a:cubicBezTo>
                <a:moveTo>
                  <a:pt x="58" y="145"/>
                </a:moveTo>
                <a:cubicBezTo>
                  <a:pt x="58" y="148"/>
                  <a:pt x="55" y="150"/>
                  <a:pt x="52" y="150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32" y="150"/>
                  <a:pt x="30" y="148"/>
                  <a:pt x="30" y="145"/>
                </a:cubicBezTo>
                <a:cubicBezTo>
                  <a:pt x="30" y="142"/>
                  <a:pt x="32" y="140"/>
                  <a:pt x="35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5" y="140"/>
                  <a:pt x="58" y="142"/>
                  <a:pt x="58" y="145"/>
                </a:cubicBezTo>
                <a:moveTo>
                  <a:pt x="107" y="145"/>
                </a:moveTo>
                <a:cubicBezTo>
                  <a:pt x="107" y="148"/>
                  <a:pt x="105" y="150"/>
                  <a:pt x="102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2" y="150"/>
                  <a:pt x="80" y="148"/>
                  <a:pt x="80" y="145"/>
                </a:cubicBezTo>
                <a:cubicBezTo>
                  <a:pt x="80" y="142"/>
                  <a:pt x="82" y="140"/>
                  <a:pt x="85" y="140"/>
                </a:cubicBezTo>
                <a:cubicBezTo>
                  <a:pt x="102" y="140"/>
                  <a:pt x="102" y="140"/>
                  <a:pt x="102" y="140"/>
                </a:cubicBezTo>
                <a:cubicBezTo>
                  <a:pt x="105" y="140"/>
                  <a:pt x="107" y="142"/>
                  <a:pt x="107" y="145"/>
                </a:cubicBezTo>
                <a:moveTo>
                  <a:pt x="157" y="145"/>
                </a:moveTo>
                <a:cubicBezTo>
                  <a:pt x="157" y="148"/>
                  <a:pt x="155" y="150"/>
                  <a:pt x="152" y="150"/>
                </a:cubicBezTo>
                <a:cubicBezTo>
                  <a:pt x="135" y="150"/>
                  <a:pt x="135" y="150"/>
                  <a:pt x="135" y="150"/>
                </a:cubicBezTo>
                <a:cubicBezTo>
                  <a:pt x="132" y="150"/>
                  <a:pt x="129" y="148"/>
                  <a:pt x="129" y="145"/>
                </a:cubicBezTo>
                <a:cubicBezTo>
                  <a:pt x="129" y="142"/>
                  <a:pt x="132" y="140"/>
                  <a:pt x="135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5" y="140"/>
                  <a:pt x="157" y="142"/>
                  <a:pt x="157" y="145"/>
                </a:cubicBezTo>
                <a:moveTo>
                  <a:pt x="207" y="145"/>
                </a:moveTo>
                <a:cubicBezTo>
                  <a:pt x="207" y="148"/>
                  <a:pt x="205" y="150"/>
                  <a:pt x="202" y="150"/>
                </a:cubicBezTo>
                <a:cubicBezTo>
                  <a:pt x="184" y="150"/>
                  <a:pt x="184" y="150"/>
                  <a:pt x="184" y="150"/>
                </a:cubicBezTo>
                <a:cubicBezTo>
                  <a:pt x="182" y="150"/>
                  <a:pt x="179" y="148"/>
                  <a:pt x="179" y="145"/>
                </a:cubicBezTo>
                <a:cubicBezTo>
                  <a:pt x="179" y="142"/>
                  <a:pt x="182" y="140"/>
                  <a:pt x="184" y="140"/>
                </a:cubicBezTo>
                <a:cubicBezTo>
                  <a:pt x="202" y="140"/>
                  <a:pt x="202" y="140"/>
                  <a:pt x="202" y="140"/>
                </a:cubicBezTo>
                <a:cubicBezTo>
                  <a:pt x="205" y="140"/>
                  <a:pt x="207" y="142"/>
                  <a:pt x="207" y="145"/>
                </a:cubicBezTo>
                <a:moveTo>
                  <a:pt x="58" y="181"/>
                </a:moveTo>
                <a:cubicBezTo>
                  <a:pt x="58" y="184"/>
                  <a:pt x="55" y="186"/>
                  <a:pt x="52" y="186"/>
                </a:cubicBezTo>
                <a:cubicBezTo>
                  <a:pt x="35" y="186"/>
                  <a:pt x="35" y="186"/>
                  <a:pt x="35" y="186"/>
                </a:cubicBezTo>
                <a:cubicBezTo>
                  <a:pt x="32" y="186"/>
                  <a:pt x="30" y="184"/>
                  <a:pt x="30" y="181"/>
                </a:cubicBezTo>
                <a:cubicBezTo>
                  <a:pt x="30" y="178"/>
                  <a:pt x="32" y="176"/>
                  <a:pt x="35" y="176"/>
                </a:cubicBezTo>
                <a:cubicBezTo>
                  <a:pt x="52" y="176"/>
                  <a:pt x="52" y="176"/>
                  <a:pt x="52" y="176"/>
                </a:cubicBezTo>
                <a:cubicBezTo>
                  <a:pt x="55" y="175"/>
                  <a:pt x="58" y="178"/>
                  <a:pt x="58" y="181"/>
                </a:cubicBezTo>
                <a:moveTo>
                  <a:pt x="107" y="181"/>
                </a:moveTo>
                <a:cubicBezTo>
                  <a:pt x="107" y="184"/>
                  <a:pt x="105" y="186"/>
                  <a:pt x="102" y="186"/>
                </a:cubicBezTo>
                <a:cubicBezTo>
                  <a:pt x="85" y="186"/>
                  <a:pt x="85" y="186"/>
                  <a:pt x="85" y="186"/>
                </a:cubicBezTo>
                <a:cubicBezTo>
                  <a:pt x="82" y="186"/>
                  <a:pt x="80" y="184"/>
                  <a:pt x="80" y="181"/>
                </a:cubicBezTo>
                <a:cubicBezTo>
                  <a:pt x="80" y="178"/>
                  <a:pt x="82" y="176"/>
                  <a:pt x="85" y="176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5" y="175"/>
                  <a:pt x="107" y="178"/>
                  <a:pt x="107" y="181"/>
                </a:cubicBezTo>
                <a:moveTo>
                  <a:pt x="157" y="181"/>
                </a:moveTo>
                <a:cubicBezTo>
                  <a:pt x="157" y="184"/>
                  <a:pt x="155" y="186"/>
                  <a:pt x="152" y="186"/>
                </a:cubicBezTo>
                <a:cubicBezTo>
                  <a:pt x="135" y="186"/>
                  <a:pt x="135" y="186"/>
                  <a:pt x="135" y="186"/>
                </a:cubicBezTo>
                <a:cubicBezTo>
                  <a:pt x="132" y="186"/>
                  <a:pt x="129" y="184"/>
                  <a:pt x="129" y="181"/>
                </a:cubicBezTo>
                <a:cubicBezTo>
                  <a:pt x="129" y="178"/>
                  <a:pt x="132" y="176"/>
                  <a:pt x="135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5" y="175"/>
                  <a:pt x="157" y="178"/>
                  <a:pt x="157" y="181"/>
                </a:cubicBezTo>
                <a:moveTo>
                  <a:pt x="207" y="181"/>
                </a:moveTo>
                <a:cubicBezTo>
                  <a:pt x="207" y="184"/>
                  <a:pt x="205" y="186"/>
                  <a:pt x="202" y="186"/>
                </a:cubicBezTo>
                <a:cubicBezTo>
                  <a:pt x="184" y="186"/>
                  <a:pt x="184" y="186"/>
                  <a:pt x="184" y="186"/>
                </a:cubicBezTo>
                <a:cubicBezTo>
                  <a:pt x="182" y="186"/>
                  <a:pt x="179" y="184"/>
                  <a:pt x="179" y="181"/>
                </a:cubicBezTo>
                <a:cubicBezTo>
                  <a:pt x="179" y="178"/>
                  <a:pt x="182" y="176"/>
                  <a:pt x="184" y="176"/>
                </a:cubicBezTo>
                <a:cubicBezTo>
                  <a:pt x="202" y="176"/>
                  <a:pt x="202" y="176"/>
                  <a:pt x="202" y="176"/>
                </a:cubicBezTo>
                <a:cubicBezTo>
                  <a:pt x="205" y="175"/>
                  <a:pt x="207" y="178"/>
                  <a:pt x="207" y="181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0" name="矩形 1189"/>
          <p:cNvSpPr/>
          <p:nvPr/>
        </p:nvSpPr>
        <p:spPr>
          <a:xfrm flipV="1">
            <a:off x="411286" y="332796"/>
            <a:ext cx="493590" cy="45719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1" name="矩形 1190"/>
          <p:cNvSpPr/>
          <p:nvPr/>
        </p:nvSpPr>
        <p:spPr>
          <a:xfrm>
            <a:off x="296985" y="691936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1192" name="文本框 1191"/>
          <p:cNvSpPr txBox="1"/>
          <p:nvPr/>
        </p:nvSpPr>
        <p:spPr>
          <a:xfrm>
            <a:off x="296985" y="418758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1193" name="组合 1192"/>
          <p:cNvGrpSpPr/>
          <p:nvPr/>
        </p:nvGrpSpPr>
        <p:grpSpPr>
          <a:xfrm>
            <a:off x="4008403" y="1770525"/>
            <a:ext cx="1537077" cy="913145"/>
            <a:chOff x="7111939" y="3149084"/>
            <a:chExt cx="2639853" cy="913145"/>
          </a:xfrm>
        </p:grpSpPr>
        <p:sp>
          <p:nvSpPr>
            <p:cNvPr id="1194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20938" y="3462989"/>
              <a:ext cx="2377300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195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39" y="3149084"/>
              <a:ext cx="2639853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196" name="组合 1195"/>
          <p:cNvGrpSpPr/>
          <p:nvPr/>
        </p:nvGrpSpPr>
        <p:grpSpPr>
          <a:xfrm>
            <a:off x="4008403" y="3909681"/>
            <a:ext cx="1537077" cy="913145"/>
            <a:chOff x="7111939" y="3149084"/>
            <a:chExt cx="2639853" cy="913145"/>
          </a:xfrm>
        </p:grpSpPr>
        <p:sp>
          <p:nvSpPr>
            <p:cNvPr id="1197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20938" y="3462989"/>
              <a:ext cx="2377300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198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39" y="3149084"/>
              <a:ext cx="2639853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199" name="组合 1198"/>
          <p:cNvGrpSpPr/>
          <p:nvPr/>
        </p:nvGrpSpPr>
        <p:grpSpPr>
          <a:xfrm>
            <a:off x="6694674" y="2846056"/>
            <a:ext cx="1537077" cy="913145"/>
            <a:chOff x="7111939" y="3149084"/>
            <a:chExt cx="2639853" cy="913145"/>
          </a:xfrm>
        </p:grpSpPr>
        <p:sp>
          <p:nvSpPr>
            <p:cNvPr id="120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20938" y="3462989"/>
              <a:ext cx="2377300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20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39" y="3149084"/>
              <a:ext cx="2639853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202" name="组合 1201"/>
          <p:cNvGrpSpPr/>
          <p:nvPr/>
        </p:nvGrpSpPr>
        <p:grpSpPr>
          <a:xfrm>
            <a:off x="6694674" y="4985212"/>
            <a:ext cx="1537077" cy="913145"/>
            <a:chOff x="7111939" y="3149084"/>
            <a:chExt cx="2639853" cy="913145"/>
          </a:xfrm>
        </p:grpSpPr>
        <p:sp>
          <p:nvSpPr>
            <p:cNvPr id="120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20938" y="3462989"/>
              <a:ext cx="2377300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20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39" y="3149084"/>
              <a:ext cx="2639853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Freeform 157"/>
          <p:cNvSpPr/>
          <p:nvPr/>
        </p:nvSpPr>
        <p:spPr bwMode="auto">
          <a:xfrm>
            <a:off x="3622675" y="2343150"/>
            <a:ext cx="2195513" cy="401638"/>
          </a:xfrm>
          <a:custGeom>
            <a:avLst/>
            <a:gdLst>
              <a:gd name="T0" fmla="*/ 712 w 712"/>
              <a:gd name="T1" fmla="*/ 130 h 130"/>
              <a:gd name="T2" fmla="*/ 130 w 712"/>
              <a:gd name="T3" fmla="*/ 130 h 130"/>
              <a:gd name="T4" fmla="*/ 0 w 712"/>
              <a:gd name="T5" fmla="*/ 0 h 130"/>
              <a:gd name="T6" fmla="*/ 0 w 712"/>
              <a:gd name="T7" fmla="*/ 0 h 130"/>
              <a:gd name="T8" fmla="*/ 581 w 712"/>
              <a:gd name="T9" fmla="*/ 0 h 130"/>
              <a:gd name="T10" fmla="*/ 712 w 712"/>
              <a:gd name="T11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2" h="130">
                <a:moveTo>
                  <a:pt x="712" y="130"/>
                </a:moveTo>
                <a:cubicBezTo>
                  <a:pt x="130" y="130"/>
                  <a:pt x="130" y="130"/>
                  <a:pt x="130" y="130"/>
                </a:cubicBezTo>
                <a:cubicBezTo>
                  <a:pt x="58" y="130"/>
                  <a:pt x="0" y="7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653" y="0"/>
                  <a:pt x="712" y="58"/>
                  <a:pt x="712" y="130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58"/>
          <p:cNvSpPr/>
          <p:nvPr/>
        </p:nvSpPr>
        <p:spPr bwMode="auto">
          <a:xfrm>
            <a:off x="5648325" y="2335213"/>
            <a:ext cx="1987550" cy="412750"/>
          </a:xfrm>
          <a:custGeom>
            <a:avLst/>
            <a:gdLst>
              <a:gd name="T0" fmla="*/ 518 w 645"/>
              <a:gd name="T1" fmla="*/ 0 h 134"/>
              <a:gd name="T2" fmla="*/ 0 w 645"/>
              <a:gd name="T3" fmla="*/ 0 h 134"/>
              <a:gd name="T4" fmla="*/ 81 w 645"/>
              <a:gd name="T5" fmla="*/ 132 h 134"/>
              <a:gd name="T6" fmla="*/ 645 w 645"/>
              <a:gd name="T7" fmla="*/ 132 h 134"/>
              <a:gd name="T8" fmla="*/ 645 w 645"/>
              <a:gd name="T9" fmla="*/ 134 h 134"/>
              <a:gd name="T10" fmla="*/ 518 w 645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5" h="134">
                <a:moveTo>
                  <a:pt x="518" y="0"/>
                </a:moveTo>
                <a:cubicBezTo>
                  <a:pt x="0" y="0"/>
                  <a:pt x="0" y="0"/>
                  <a:pt x="0" y="0"/>
                </a:cubicBezTo>
                <a:cubicBezTo>
                  <a:pt x="48" y="28"/>
                  <a:pt x="81" y="80"/>
                  <a:pt x="81" y="132"/>
                </a:cubicBezTo>
                <a:cubicBezTo>
                  <a:pt x="645" y="132"/>
                  <a:pt x="645" y="132"/>
                  <a:pt x="645" y="132"/>
                </a:cubicBezTo>
                <a:cubicBezTo>
                  <a:pt x="645" y="134"/>
                  <a:pt x="645" y="134"/>
                  <a:pt x="645" y="134"/>
                </a:cubicBezTo>
                <a:cubicBezTo>
                  <a:pt x="645" y="62"/>
                  <a:pt x="590" y="0"/>
                  <a:pt x="518" y="0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9"/>
          <p:cNvSpPr/>
          <p:nvPr/>
        </p:nvSpPr>
        <p:spPr bwMode="auto">
          <a:xfrm>
            <a:off x="5105400" y="4984750"/>
            <a:ext cx="2359025" cy="420688"/>
          </a:xfrm>
          <a:custGeom>
            <a:avLst/>
            <a:gdLst>
              <a:gd name="T0" fmla="*/ 632 w 765"/>
              <a:gd name="T1" fmla="*/ 0 h 136"/>
              <a:gd name="T2" fmla="*/ 0 w 765"/>
              <a:gd name="T3" fmla="*/ 0 h 136"/>
              <a:gd name="T4" fmla="*/ 81 w 765"/>
              <a:gd name="T5" fmla="*/ 136 h 136"/>
              <a:gd name="T6" fmla="*/ 765 w 765"/>
              <a:gd name="T7" fmla="*/ 136 h 136"/>
              <a:gd name="T8" fmla="*/ 765 w 765"/>
              <a:gd name="T9" fmla="*/ 133 h 136"/>
              <a:gd name="T10" fmla="*/ 632 w 765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5" h="136">
                <a:moveTo>
                  <a:pt x="632" y="0"/>
                </a:moveTo>
                <a:cubicBezTo>
                  <a:pt x="0" y="0"/>
                  <a:pt x="0" y="0"/>
                  <a:pt x="0" y="0"/>
                </a:cubicBezTo>
                <a:cubicBezTo>
                  <a:pt x="48" y="24"/>
                  <a:pt x="81" y="80"/>
                  <a:pt x="81" y="136"/>
                </a:cubicBezTo>
                <a:cubicBezTo>
                  <a:pt x="765" y="136"/>
                  <a:pt x="765" y="136"/>
                  <a:pt x="765" y="136"/>
                </a:cubicBezTo>
                <a:cubicBezTo>
                  <a:pt x="765" y="133"/>
                  <a:pt x="765" y="133"/>
                  <a:pt x="765" y="133"/>
                </a:cubicBezTo>
                <a:cubicBezTo>
                  <a:pt x="765" y="61"/>
                  <a:pt x="704" y="0"/>
                  <a:pt x="632" y="0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60"/>
          <p:cNvSpPr/>
          <p:nvPr/>
        </p:nvSpPr>
        <p:spPr bwMode="auto">
          <a:xfrm>
            <a:off x="7278688" y="4984750"/>
            <a:ext cx="555625" cy="420688"/>
          </a:xfrm>
          <a:custGeom>
            <a:avLst/>
            <a:gdLst>
              <a:gd name="T0" fmla="*/ 50 w 180"/>
              <a:gd name="T1" fmla="*/ 0 h 136"/>
              <a:gd name="T2" fmla="*/ 0 w 180"/>
              <a:gd name="T3" fmla="*/ 0 h 136"/>
              <a:gd name="T4" fmla="*/ 79 w 180"/>
              <a:gd name="T5" fmla="*/ 131 h 136"/>
              <a:gd name="T6" fmla="*/ 79 w 180"/>
              <a:gd name="T7" fmla="*/ 136 h 136"/>
              <a:gd name="T8" fmla="*/ 180 w 180"/>
              <a:gd name="T9" fmla="*/ 136 h 136"/>
              <a:gd name="T10" fmla="*/ 180 w 180"/>
              <a:gd name="T11" fmla="*/ 133 h 136"/>
              <a:gd name="T12" fmla="*/ 50 w 180"/>
              <a:gd name="T1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136">
                <a:moveTo>
                  <a:pt x="50" y="0"/>
                </a:moveTo>
                <a:cubicBezTo>
                  <a:pt x="0" y="0"/>
                  <a:pt x="0" y="0"/>
                  <a:pt x="0" y="0"/>
                </a:cubicBezTo>
                <a:cubicBezTo>
                  <a:pt x="47" y="24"/>
                  <a:pt x="79" y="74"/>
                  <a:pt x="79" y="131"/>
                </a:cubicBezTo>
                <a:cubicBezTo>
                  <a:pt x="79" y="131"/>
                  <a:pt x="79" y="136"/>
                  <a:pt x="79" y="136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0" y="133"/>
                  <a:pt x="180" y="133"/>
                  <a:pt x="180" y="133"/>
                </a:cubicBezTo>
                <a:cubicBezTo>
                  <a:pt x="180" y="61"/>
                  <a:pt x="122" y="0"/>
                  <a:pt x="50" y="0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161"/>
          <p:cNvSpPr/>
          <p:nvPr/>
        </p:nvSpPr>
        <p:spPr bwMode="auto">
          <a:xfrm>
            <a:off x="5232400" y="3481388"/>
            <a:ext cx="2413000" cy="406400"/>
          </a:xfrm>
          <a:custGeom>
            <a:avLst/>
            <a:gdLst>
              <a:gd name="T0" fmla="*/ 127 w 783"/>
              <a:gd name="T1" fmla="*/ 132 h 132"/>
              <a:gd name="T2" fmla="*/ 783 w 783"/>
              <a:gd name="T3" fmla="*/ 132 h 132"/>
              <a:gd name="T4" fmla="*/ 702 w 783"/>
              <a:gd name="T5" fmla="*/ 0 h 132"/>
              <a:gd name="T6" fmla="*/ 0 w 783"/>
              <a:gd name="T7" fmla="*/ 0 h 132"/>
              <a:gd name="T8" fmla="*/ 0 w 783"/>
              <a:gd name="T9" fmla="*/ 4 h 132"/>
              <a:gd name="T10" fmla="*/ 127 w 783"/>
              <a:gd name="T11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3" h="132">
                <a:moveTo>
                  <a:pt x="127" y="132"/>
                </a:moveTo>
                <a:cubicBezTo>
                  <a:pt x="783" y="132"/>
                  <a:pt x="783" y="132"/>
                  <a:pt x="783" y="132"/>
                </a:cubicBezTo>
                <a:cubicBezTo>
                  <a:pt x="735" y="112"/>
                  <a:pt x="702" y="64"/>
                  <a:pt x="70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76"/>
                  <a:pt x="55" y="132"/>
                  <a:pt x="127" y="132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62"/>
          <p:cNvSpPr/>
          <p:nvPr/>
        </p:nvSpPr>
        <p:spPr bwMode="auto">
          <a:xfrm>
            <a:off x="7466013" y="2335213"/>
            <a:ext cx="1252538" cy="1565275"/>
          </a:xfrm>
          <a:custGeom>
            <a:avLst/>
            <a:gdLst>
              <a:gd name="T0" fmla="*/ 167 w 406"/>
              <a:gd name="T1" fmla="*/ 0 h 508"/>
              <a:gd name="T2" fmla="*/ 167 w 406"/>
              <a:gd name="T3" fmla="*/ 0 h 508"/>
              <a:gd name="T4" fmla="*/ 155 w 406"/>
              <a:gd name="T5" fmla="*/ 0 h 508"/>
              <a:gd name="T6" fmla="*/ 108 w 406"/>
              <a:gd name="T7" fmla="*/ 0 h 508"/>
              <a:gd name="T8" fmla="*/ 1 w 406"/>
              <a:gd name="T9" fmla="*/ 0 h 508"/>
              <a:gd name="T10" fmla="*/ 83 w 406"/>
              <a:gd name="T11" fmla="*/ 132 h 508"/>
              <a:gd name="T12" fmla="*/ 108 w 406"/>
              <a:gd name="T13" fmla="*/ 132 h 508"/>
              <a:gd name="T14" fmla="*/ 155 w 406"/>
              <a:gd name="T15" fmla="*/ 132 h 508"/>
              <a:gd name="T16" fmla="*/ 271 w 406"/>
              <a:gd name="T17" fmla="*/ 255 h 508"/>
              <a:gd name="T18" fmla="*/ 271 w 406"/>
              <a:gd name="T19" fmla="*/ 255 h 508"/>
              <a:gd name="T20" fmla="*/ 155 w 406"/>
              <a:gd name="T21" fmla="*/ 376 h 508"/>
              <a:gd name="T22" fmla="*/ 151 w 406"/>
              <a:gd name="T23" fmla="*/ 376 h 508"/>
              <a:gd name="T24" fmla="*/ 121 w 406"/>
              <a:gd name="T25" fmla="*/ 376 h 508"/>
              <a:gd name="T26" fmla="*/ 1 w 406"/>
              <a:gd name="T27" fmla="*/ 376 h 508"/>
              <a:gd name="T28" fmla="*/ 0 w 406"/>
              <a:gd name="T29" fmla="*/ 376 h 508"/>
              <a:gd name="T30" fmla="*/ 119 w 406"/>
              <a:gd name="T31" fmla="*/ 505 h 508"/>
              <a:gd name="T32" fmla="*/ 155 w 406"/>
              <a:gd name="T33" fmla="*/ 508 h 508"/>
              <a:gd name="T34" fmla="*/ 406 w 406"/>
              <a:gd name="T35" fmla="*/ 256 h 508"/>
              <a:gd name="T36" fmla="*/ 405 w 406"/>
              <a:gd name="T37" fmla="*/ 252 h 508"/>
              <a:gd name="T38" fmla="*/ 167 w 406"/>
              <a:gd name="T39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6" h="508">
                <a:moveTo>
                  <a:pt x="167" y="0"/>
                </a:moveTo>
                <a:cubicBezTo>
                  <a:pt x="167" y="0"/>
                  <a:pt x="167" y="0"/>
                  <a:pt x="167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" y="0"/>
                  <a:pt x="1" y="0"/>
                  <a:pt x="1" y="0"/>
                </a:cubicBezTo>
                <a:cubicBezTo>
                  <a:pt x="49" y="28"/>
                  <a:pt x="83" y="80"/>
                  <a:pt x="83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222" y="132"/>
                  <a:pt x="271" y="188"/>
                  <a:pt x="271" y="255"/>
                </a:cubicBezTo>
                <a:cubicBezTo>
                  <a:pt x="271" y="255"/>
                  <a:pt x="271" y="255"/>
                  <a:pt x="271" y="255"/>
                </a:cubicBezTo>
                <a:cubicBezTo>
                  <a:pt x="271" y="322"/>
                  <a:pt x="222" y="376"/>
                  <a:pt x="155" y="376"/>
                </a:cubicBezTo>
                <a:cubicBezTo>
                  <a:pt x="151" y="376"/>
                  <a:pt x="151" y="376"/>
                  <a:pt x="151" y="376"/>
                </a:cubicBezTo>
                <a:cubicBezTo>
                  <a:pt x="121" y="376"/>
                  <a:pt x="121" y="376"/>
                  <a:pt x="121" y="376"/>
                </a:cubicBezTo>
                <a:cubicBezTo>
                  <a:pt x="1" y="376"/>
                  <a:pt x="1" y="376"/>
                  <a:pt x="1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444"/>
                  <a:pt x="52" y="500"/>
                  <a:pt x="119" y="505"/>
                </a:cubicBezTo>
                <a:cubicBezTo>
                  <a:pt x="155" y="508"/>
                  <a:pt x="155" y="508"/>
                  <a:pt x="155" y="508"/>
                </a:cubicBezTo>
                <a:cubicBezTo>
                  <a:pt x="294" y="508"/>
                  <a:pt x="406" y="395"/>
                  <a:pt x="406" y="256"/>
                </a:cubicBezTo>
                <a:cubicBezTo>
                  <a:pt x="405" y="252"/>
                  <a:pt x="405" y="252"/>
                  <a:pt x="405" y="252"/>
                </a:cubicBezTo>
                <a:cubicBezTo>
                  <a:pt x="405" y="118"/>
                  <a:pt x="300" y="8"/>
                  <a:pt x="167" y="0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163"/>
          <p:cNvSpPr/>
          <p:nvPr/>
        </p:nvSpPr>
        <p:spPr bwMode="auto">
          <a:xfrm>
            <a:off x="4071938" y="3481388"/>
            <a:ext cx="1308100" cy="1924050"/>
          </a:xfrm>
          <a:custGeom>
            <a:avLst/>
            <a:gdLst>
              <a:gd name="T0" fmla="*/ 260 w 424"/>
              <a:gd name="T1" fmla="*/ 488 h 624"/>
              <a:gd name="T2" fmla="*/ 260 w 424"/>
              <a:gd name="T3" fmla="*/ 488 h 624"/>
              <a:gd name="T4" fmla="*/ 256 w 424"/>
              <a:gd name="T5" fmla="*/ 488 h 624"/>
              <a:gd name="T6" fmla="*/ 241 w 424"/>
              <a:gd name="T7" fmla="*/ 488 h 624"/>
              <a:gd name="T8" fmla="*/ 124 w 424"/>
              <a:gd name="T9" fmla="*/ 373 h 624"/>
              <a:gd name="T10" fmla="*/ 124 w 424"/>
              <a:gd name="T11" fmla="*/ 255 h 624"/>
              <a:gd name="T12" fmla="*/ 248 w 424"/>
              <a:gd name="T13" fmla="*/ 132 h 624"/>
              <a:gd name="T14" fmla="*/ 293 w 424"/>
              <a:gd name="T15" fmla="*/ 132 h 624"/>
              <a:gd name="T16" fmla="*/ 301 w 424"/>
              <a:gd name="T17" fmla="*/ 132 h 624"/>
              <a:gd name="T18" fmla="*/ 332 w 424"/>
              <a:gd name="T19" fmla="*/ 132 h 624"/>
              <a:gd name="T20" fmla="*/ 338 w 424"/>
              <a:gd name="T21" fmla="*/ 132 h 624"/>
              <a:gd name="T22" fmla="*/ 424 w 424"/>
              <a:gd name="T23" fmla="*/ 132 h 624"/>
              <a:gd name="T24" fmla="*/ 342 w 424"/>
              <a:gd name="T25" fmla="*/ 0 h 624"/>
              <a:gd name="T26" fmla="*/ 338 w 424"/>
              <a:gd name="T27" fmla="*/ 0 h 624"/>
              <a:gd name="T28" fmla="*/ 332 w 424"/>
              <a:gd name="T29" fmla="*/ 0 h 624"/>
              <a:gd name="T30" fmla="*/ 301 w 424"/>
              <a:gd name="T31" fmla="*/ 0 h 624"/>
              <a:gd name="T32" fmla="*/ 293 w 424"/>
              <a:gd name="T33" fmla="*/ 0 h 624"/>
              <a:gd name="T34" fmla="*/ 248 w 424"/>
              <a:gd name="T35" fmla="*/ 0 h 624"/>
              <a:gd name="T36" fmla="*/ 0 w 424"/>
              <a:gd name="T37" fmla="*/ 255 h 624"/>
              <a:gd name="T38" fmla="*/ 0 w 424"/>
              <a:gd name="T39" fmla="*/ 393 h 624"/>
              <a:gd name="T40" fmla="*/ 222 w 424"/>
              <a:gd name="T41" fmla="*/ 624 h 624"/>
              <a:gd name="T42" fmla="*/ 234 w 424"/>
              <a:gd name="T43" fmla="*/ 624 h 624"/>
              <a:gd name="T44" fmla="*/ 258 w 424"/>
              <a:gd name="T45" fmla="*/ 624 h 624"/>
              <a:gd name="T46" fmla="*/ 387 w 424"/>
              <a:gd name="T47" fmla="*/ 624 h 624"/>
              <a:gd name="T48" fmla="*/ 388 w 424"/>
              <a:gd name="T49" fmla="*/ 621 h 624"/>
              <a:gd name="T50" fmla="*/ 260 w 424"/>
              <a:gd name="T51" fmla="*/ 488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4" h="624">
                <a:moveTo>
                  <a:pt x="260" y="488"/>
                </a:moveTo>
                <a:cubicBezTo>
                  <a:pt x="260" y="488"/>
                  <a:pt x="260" y="488"/>
                  <a:pt x="260" y="488"/>
                </a:cubicBezTo>
                <a:cubicBezTo>
                  <a:pt x="256" y="488"/>
                  <a:pt x="256" y="488"/>
                  <a:pt x="256" y="488"/>
                </a:cubicBezTo>
                <a:cubicBezTo>
                  <a:pt x="241" y="488"/>
                  <a:pt x="241" y="488"/>
                  <a:pt x="241" y="488"/>
                </a:cubicBezTo>
                <a:cubicBezTo>
                  <a:pt x="178" y="488"/>
                  <a:pt x="124" y="437"/>
                  <a:pt x="124" y="373"/>
                </a:cubicBezTo>
                <a:cubicBezTo>
                  <a:pt x="124" y="255"/>
                  <a:pt x="124" y="255"/>
                  <a:pt x="124" y="255"/>
                </a:cubicBezTo>
                <a:cubicBezTo>
                  <a:pt x="124" y="188"/>
                  <a:pt x="181" y="132"/>
                  <a:pt x="248" y="132"/>
                </a:cubicBezTo>
                <a:cubicBezTo>
                  <a:pt x="293" y="132"/>
                  <a:pt x="293" y="132"/>
                  <a:pt x="293" y="132"/>
                </a:cubicBezTo>
                <a:cubicBezTo>
                  <a:pt x="301" y="132"/>
                  <a:pt x="301" y="132"/>
                  <a:pt x="301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424" y="132"/>
                  <a:pt x="424" y="132"/>
                  <a:pt x="424" y="132"/>
                </a:cubicBezTo>
                <a:cubicBezTo>
                  <a:pt x="376" y="112"/>
                  <a:pt x="342" y="64"/>
                  <a:pt x="342" y="0"/>
                </a:cubicBezTo>
                <a:cubicBezTo>
                  <a:pt x="338" y="0"/>
                  <a:pt x="338" y="0"/>
                  <a:pt x="338" y="0"/>
                </a:cubicBezTo>
                <a:cubicBezTo>
                  <a:pt x="332" y="0"/>
                  <a:pt x="332" y="0"/>
                  <a:pt x="332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109" y="0"/>
                  <a:pt x="0" y="116"/>
                  <a:pt x="0" y="255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518"/>
                  <a:pt x="97" y="624"/>
                  <a:pt x="222" y="624"/>
                </a:cubicBezTo>
                <a:cubicBezTo>
                  <a:pt x="234" y="624"/>
                  <a:pt x="234" y="624"/>
                  <a:pt x="234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387" y="624"/>
                  <a:pt x="387" y="624"/>
                  <a:pt x="387" y="624"/>
                </a:cubicBezTo>
                <a:cubicBezTo>
                  <a:pt x="388" y="621"/>
                  <a:pt x="388" y="621"/>
                  <a:pt x="388" y="621"/>
                </a:cubicBezTo>
                <a:cubicBezTo>
                  <a:pt x="388" y="550"/>
                  <a:pt x="332" y="489"/>
                  <a:pt x="260" y="488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Rectangle 164"/>
          <p:cNvSpPr>
            <a:spLocks noChangeArrowheads="1"/>
          </p:cNvSpPr>
          <p:nvPr/>
        </p:nvSpPr>
        <p:spPr bwMode="auto">
          <a:xfrm>
            <a:off x="4329113" y="2373843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2000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165" name="Rectangle 165"/>
          <p:cNvSpPr>
            <a:spLocks noChangeArrowheads="1"/>
          </p:cNvSpPr>
          <p:nvPr/>
        </p:nvSpPr>
        <p:spPr bwMode="auto">
          <a:xfrm>
            <a:off x="6397625" y="2373843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2005</a:t>
            </a:r>
            <a:endParaRPr kumimoji="0" lang="zh-CN" altLang="zh-CN" sz="20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66" name="Rectangle 166"/>
          <p:cNvSpPr>
            <a:spLocks noChangeArrowheads="1"/>
          </p:cNvSpPr>
          <p:nvPr/>
        </p:nvSpPr>
        <p:spPr bwMode="auto">
          <a:xfrm>
            <a:off x="6135688" y="3532718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2008</a:t>
            </a:r>
            <a:endParaRPr kumimoji="0" lang="zh-CN" altLang="zh-CN" sz="20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67" name="Rectangle 167"/>
          <p:cNvSpPr>
            <a:spLocks noChangeArrowheads="1"/>
          </p:cNvSpPr>
          <p:nvPr/>
        </p:nvSpPr>
        <p:spPr bwMode="auto">
          <a:xfrm>
            <a:off x="6016625" y="5047193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2010</a:t>
            </a:r>
            <a:endParaRPr kumimoji="0" lang="zh-CN" altLang="zh-CN" sz="20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502" name="矩形 501"/>
          <p:cNvSpPr/>
          <p:nvPr/>
        </p:nvSpPr>
        <p:spPr>
          <a:xfrm flipV="1">
            <a:off x="411286" y="332796"/>
            <a:ext cx="493590" cy="45719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矩形 552"/>
          <p:cNvSpPr/>
          <p:nvPr/>
        </p:nvSpPr>
        <p:spPr>
          <a:xfrm>
            <a:off x="296985" y="691936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554" name="文本框 553"/>
          <p:cNvSpPr txBox="1"/>
          <p:nvPr/>
        </p:nvSpPr>
        <p:spPr>
          <a:xfrm>
            <a:off x="296985" y="418758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555" name="组合 554"/>
          <p:cNvGrpSpPr/>
          <p:nvPr/>
        </p:nvGrpSpPr>
        <p:grpSpPr>
          <a:xfrm>
            <a:off x="3494602" y="1237194"/>
            <a:ext cx="2323586" cy="918642"/>
            <a:chOff x="7111941" y="3149084"/>
            <a:chExt cx="2323586" cy="918642"/>
          </a:xfrm>
        </p:grpSpPr>
        <p:sp>
          <p:nvSpPr>
            <p:cNvPr id="55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5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58" name="组合 557"/>
          <p:cNvGrpSpPr/>
          <p:nvPr/>
        </p:nvGrpSpPr>
        <p:grpSpPr>
          <a:xfrm>
            <a:off x="6116895" y="1237194"/>
            <a:ext cx="2323586" cy="918642"/>
            <a:chOff x="7111941" y="3149084"/>
            <a:chExt cx="2323586" cy="918642"/>
          </a:xfrm>
        </p:grpSpPr>
        <p:sp>
          <p:nvSpPr>
            <p:cNvPr id="55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6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61" name="组合 560"/>
          <p:cNvGrpSpPr/>
          <p:nvPr/>
        </p:nvGrpSpPr>
        <p:grpSpPr>
          <a:xfrm>
            <a:off x="5648325" y="5571058"/>
            <a:ext cx="2323586" cy="918642"/>
            <a:chOff x="7111941" y="3149084"/>
            <a:chExt cx="2323586" cy="918642"/>
          </a:xfrm>
        </p:grpSpPr>
        <p:sp>
          <p:nvSpPr>
            <p:cNvPr id="56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6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64" name="组合 563"/>
          <p:cNvGrpSpPr/>
          <p:nvPr/>
        </p:nvGrpSpPr>
        <p:grpSpPr>
          <a:xfrm>
            <a:off x="6116895" y="3968850"/>
            <a:ext cx="2323586" cy="918642"/>
            <a:chOff x="7111941" y="3149084"/>
            <a:chExt cx="2323586" cy="918642"/>
          </a:xfrm>
        </p:grpSpPr>
        <p:sp>
          <p:nvSpPr>
            <p:cNvPr id="56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6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08384" y="2103968"/>
            <a:ext cx="2115841" cy="1284952"/>
            <a:chOff x="1179809" y="2132543"/>
            <a:chExt cx="1435101" cy="871538"/>
          </a:xfrm>
        </p:grpSpPr>
        <p:sp>
          <p:nvSpPr>
            <p:cNvPr id="2" name="Freeform 5"/>
            <p:cNvSpPr/>
            <p:nvPr/>
          </p:nvSpPr>
          <p:spPr bwMode="auto">
            <a:xfrm>
              <a:off x="1179809" y="2486556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1194097" y="2132543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Rectangle 7"/>
            <p:cNvSpPr>
              <a:spLocks noChangeArrowheads="1"/>
            </p:cNvSpPr>
            <p:nvPr/>
          </p:nvSpPr>
          <p:spPr bwMode="auto">
            <a:xfrm>
              <a:off x="1312253" y="2288962"/>
              <a:ext cx="157386" cy="37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4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5" name="Line 8"/>
            <p:cNvSpPr>
              <a:spLocks noChangeShapeType="1"/>
            </p:cNvSpPr>
            <p:nvPr/>
          </p:nvSpPr>
          <p:spPr bwMode="auto">
            <a:xfrm>
              <a:off x="1516576" y="2196836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22984" y="2103968"/>
            <a:ext cx="2115841" cy="1284952"/>
            <a:chOff x="1179809" y="2132543"/>
            <a:chExt cx="1435101" cy="871538"/>
          </a:xfrm>
        </p:grpSpPr>
        <p:sp>
          <p:nvSpPr>
            <p:cNvPr id="23" name="Freeform 5"/>
            <p:cNvSpPr/>
            <p:nvPr/>
          </p:nvSpPr>
          <p:spPr bwMode="auto">
            <a:xfrm>
              <a:off x="1179809" y="2486556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1194097" y="2132543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7"/>
            <p:cNvSpPr>
              <a:spLocks noChangeArrowheads="1"/>
            </p:cNvSpPr>
            <p:nvPr/>
          </p:nvSpPr>
          <p:spPr bwMode="auto">
            <a:xfrm>
              <a:off x="1312253" y="2288962"/>
              <a:ext cx="173961" cy="41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4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auto">
            <a:xfrm>
              <a:off x="1516576" y="2196836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37584" y="2103968"/>
            <a:ext cx="2115841" cy="1284952"/>
            <a:chOff x="1179809" y="2132543"/>
            <a:chExt cx="1435101" cy="871538"/>
          </a:xfrm>
        </p:grpSpPr>
        <p:sp>
          <p:nvSpPr>
            <p:cNvPr id="28" name="Freeform 5"/>
            <p:cNvSpPr/>
            <p:nvPr/>
          </p:nvSpPr>
          <p:spPr bwMode="auto">
            <a:xfrm>
              <a:off x="1179809" y="2486556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1194097" y="2132543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7"/>
            <p:cNvSpPr>
              <a:spLocks noChangeArrowheads="1"/>
            </p:cNvSpPr>
            <p:nvPr/>
          </p:nvSpPr>
          <p:spPr bwMode="auto">
            <a:xfrm>
              <a:off x="1312253" y="2288962"/>
              <a:ext cx="173961" cy="41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4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>
              <a:off x="1516576" y="2196836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52184" y="2103968"/>
            <a:ext cx="2115841" cy="1284952"/>
            <a:chOff x="1179809" y="2132543"/>
            <a:chExt cx="1435101" cy="871538"/>
          </a:xfrm>
        </p:grpSpPr>
        <p:sp>
          <p:nvSpPr>
            <p:cNvPr id="33" name="Freeform 5"/>
            <p:cNvSpPr/>
            <p:nvPr/>
          </p:nvSpPr>
          <p:spPr bwMode="auto">
            <a:xfrm>
              <a:off x="1179809" y="2486556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1194097" y="2132543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>
              <a:off x="1312253" y="2288962"/>
              <a:ext cx="173961" cy="41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4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36" name="Line 8"/>
            <p:cNvSpPr>
              <a:spLocks noChangeShapeType="1"/>
            </p:cNvSpPr>
            <p:nvPr/>
          </p:nvSpPr>
          <p:spPr bwMode="auto">
            <a:xfrm>
              <a:off x="1516576" y="2196836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1809898" y="2313414"/>
            <a:ext cx="1380977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38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4293907" y="2313414"/>
            <a:ext cx="1380977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39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6813706" y="2313414"/>
            <a:ext cx="1380977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40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9367872" y="2313414"/>
            <a:ext cx="1380977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</p:spTree>
    <p:extLst>
      <p:ext uri="{BB962C8B-B14F-4D97-AF65-F5344CB8AC3E}">
        <p14:creationId xmlns:p14="http://schemas.microsoft.com/office/powerpoint/2010/main" val="3198973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6576202" y="2518432"/>
            <a:ext cx="1027113" cy="10271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" name="Freeform 5"/>
          <p:cNvSpPr/>
          <p:nvPr/>
        </p:nvSpPr>
        <p:spPr bwMode="auto">
          <a:xfrm>
            <a:off x="4255277" y="1180558"/>
            <a:ext cx="3532188" cy="4867275"/>
          </a:xfrm>
          <a:custGeom>
            <a:avLst/>
            <a:gdLst>
              <a:gd name="T0" fmla="*/ 957 w 1183"/>
              <a:gd name="T1" fmla="*/ 1631 h 1631"/>
              <a:gd name="T2" fmla="*/ 927 w 1183"/>
              <a:gd name="T3" fmla="*/ 1601 h 1631"/>
              <a:gd name="T4" fmla="*/ 957 w 1183"/>
              <a:gd name="T5" fmla="*/ 1571 h 1631"/>
              <a:gd name="T6" fmla="*/ 1123 w 1183"/>
              <a:gd name="T7" fmla="*/ 1405 h 1631"/>
              <a:gd name="T8" fmla="*/ 956 w 1183"/>
              <a:gd name="T9" fmla="*/ 1238 h 1631"/>
              <a:gd name="T10" fmla="*/ 226 w 1183"/>
              <a:gd name="T11" fmla="*/ 1238 h 1631"/>
              <a:gd name="T12" fmla="*/ 0 w 1183"/>
              <a:gd name="T13" fmla="*/ 1012 h 1631"/>
              <a:gd name="T14" fmla="*/ 226 w 1183"/>
              <a:gd name="T15" fmla="*/ 785 h 1631"/>
              <a:gd name="T16" fmla="*/ 957 w 1183"/>
              <a:gd name="T17" fmla="*/ 785 h 1631"/>
              <a:gd name="T18" fmla="*/ 1123 w 1183"/>
              <a:gd name="T19" fmla="*/ 619 h 1631"/>
              <a:gd name="T20" fmla="*/ 956 w 1183"/>
              <a:gd name="T21" fmla="*/ 453 h 1631"/>
              <a:gd name="T22" fmla="*/ 226 w 1183"/>
              <a:gd name="T23" fmla="*/ 453 h 1631"/>
              <a:gd name="T24" fmla="*/ 0 w 1183"/>
              <a:gd name="T25" fmla="*/ 226 h 1631"/>
              <a:gd name="T26" fmla="*/ 226 w 1183"/>
              <a:gd name="T27" fmla="*/ 0 h 1631"/>
              <a:gd name="T28" fmla="*/ 404 w 1183"/>
              <a:gd name="T29" fmla="*/ 0 h 1631"/>
              <a:gd name="T30" fmla="*/ 434 w 1183"/>
              <a:gd name="T31" fmla="*/ 30 h 1631"/>
              <a:gd name="T32" fmla="*/ 404 w 1183"/>
              <a:gd name="T33" fmla="*/ 60 h 1631"/>
              <a:gd name="T34" fmla="*/ 226 w 1183"/>
              <a:gd name="T35" fmla="*/ 60 h 1631"/>
              <a:gd name="T36" fmla="*/ 60 w 1183"/>
              <a:gd name="T37" fmla="*/ 226 h 1631"/>
              <a:gd name="T38" fmla="*/ 226 w 1183"/>
              <a:gd name="T39" fmla="*/ 393 h 1631"/>
              <a:gd name="T40" fmla="*/ 956 w 1183"/>
              <a:gd name="T41" fmla="*/ 393 h 1631"/>
              <a:gd name="T42" fmla="*/ 1183 w 1183"/>
              <a:gd name="T43" fmla="*/ 619 h 1631"/>
              <a:gd name="T44" fmla="*/ 957 w 1183"/>
              <a:gd name="T45" fmla="*/ 845 h 1631"/>
              <a:gd name="T46" fmla="*/ 226 w 1183"/>
              <a:gd name="T47" fmla="*/ 845 h 1631"/>
              <a:gd name="T48" fmla="*/ 60 w 1183"/>
              <a:gd name="T49" fmla="*/ 1012 h 1631"/>
              <a:gd name="T50" fmla="*/ 226 w 1183"/>
              <a:gd name="T51" fmla="*/ 1178 h 1631"/>
              <a:gd name="T52" fmla="*/ 956 w 1183"/>
              <a:gd name="T53" fmla="*/ 1178 h 1631"/>
              <a:gd name="T54" fmla="*/ 1183 w 1183"/>
              <a:gd name="T55" fmla="*/ 1405 h 1631"/>
              <a:gd name="T56" fmla="*/ 957 w 1183"/>
              <a:gd name="T57" fmla="*/ 1631 h 1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83" h="1631">
                <a:moveTo>
                  <a:pt x="957" y="1631"/>
                </a:moveTo>
                <a:cubicBezTo>
                  <a:pt x="940" y="1631"/>
                  <a:pt x="927" y="1618"/>
                  <a:pt x="927" y="1601"/>
                </a:cubicBezTo>
                <a:cubicBezTo>
                  <a:pt x="927" y="1585"/>
                  <a:pt x="940" y="1571"/>
                  <a:pt x="957" y="1571"/>
                </a:cubicBezTo>
                <a:cubicBezTo>
                  <a:pt x="1048" y="1571"/>
                  <a:pt x="1123" y="1497"/>
                  <a:pt x="1123" y="1405"/>
                </a:cubicBezTo>
                <a:cubicBezTo>
                  <a:pt x="1123" y="1313"/>
                  <a:pt x="1048" y="1238"/>
                  <a:pt x="956" y="1238"/>
                </a:cubicBezTo>
                <a:cubicBezTo>
                  <a:pt x="226" y="1238"/>
                  <a:pt x="226" y="1238"/>
                  <a:pt x="226" y="1238"/>
                </a:cubicBezTo>
                <a:cubicBezTo>
                  <a:pt x="101" y="1238"/>
                  <a:pt x="0" y="1137"/>
                  <a:pt x="0" y="1012"/>
                </a:cubicBezTo>
                <a:cubicBezTo>
                  <a:pt x="0" y="887"/>
                  <a:pt x="101" y="785"/>
                  <a:pt x="226" y="785"/>
                </a:cubicBezTo>
                <a:cubicBezTo>
                  <a:pt x="957" y="785"/>
                  <a:pt x="957" y="785"/>
                  <a:pt x="957" y="785"/>
                </a:cubicBezTo>
                <a:cubicBezTo>
                  <a:pt x="1048" y="785"/>
                  <a:pt x="1123" y="711"/>
                  <a:pt x="1123" y="619"/>
                </a:cubicBezTo>
                <a:cubicBezTo>
                  <a:pt x="1123" y="527"/>
                  <a:pt x="1048" y="453"/>
                  <a:pt x="956" y="453"/>
                </a:cubicBezTo>
                <a:cubicBezTo>
                  <a:pt x="226" y="453"/>
                  <a:pt x="226" y="453"/>
                  <a:pt x="226" y="453"/>
                </a:cubicBezTo>
                <a:cubicBezTo>
                  <a:pt x="101" y="453"/>
                  <a:pt x="0" y="351"/>
                  <a:pt x="0" y="226"/>
                </a:cubicBezTo>
                <a:cubicBezTo>
                  <a:pt x="0" y="101"/>
                  <a:pt x="101" y="0"/>
                  <a:pt x="226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21" y="0"/>
                  <a:pt x="434" y="13"/>
                  <a:pt x="434" y="30"/>
                </a:cubicBezTo>
                <a:cubicBezTo>
                  <a:pt x="434" y="46"/>
                  <a:pt x="421" y="60"/>
                  <a:pt x="404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134" y="60"/>
                  <a:pt x="60" y="134"/>
                  <a:pt x="60" y="226"/>
                </a:cubicBezTo>
                <a:cubicBezTo>
                  <a:pt x="60" y="318"/>
                  <a:pt x="134" y="393"/>
                  <a:pt x="226" y="393"/>
                </a:cubicBezTo>
                <a:cubicBezTo>
                  <a:pt x="956" y="393"/>
                  <a:pt x="956" y="393"/>
                  <a:pt x="956" y="393"/>
                </a:cubicBezTo>
                <a:cubicBezTo>
                  <a:pt x="1081" y="393"/>
                  <a:pt x="1183" y="494"/>
                  <a:pt x="1183" y="619"/>
                </a:cubicBezTo>
                <a:cubicBezTo>
                  <a:pt x="1183" y="744"/>
                  <a:pt x="1081" y="845"/>
                  <a:pt x="957" y="845"/>
                </a:cubicBezTo>
                <a:cubicBezTo>
                  <a:pt x="226" y="845"/>
                  <a:pt x="226" y="845"/>
                  <a:pt x="226" y="845"/>
                </a:cubicBezTo>
                <a:cubicBezTo>
                  <a:pt x="134" y="845"/>
                  <a:pt x="60" y="920"/>
                  <a:pt x="60" y="1012"/>
                </a:cubicBezTo>
                <a:cubicBezTo>
                  <a:pt x="60" y="1104"/>
                  <a:pt x="134" y="1178"/>
                  <a:pt x="226" y="1178"/>
                </a:cubicBezTo>
                <a:cubicBezTo>
                  <a:pt x="956" y="1178"/>
                  <a:pt x="956" y="1178"/>
                  <a:pt x="956" y="1178"/>
                </a:cubicBezTo>
                <a:cubicBezTo>
                  <a:pt x="1081" y="1178"/>
                  <a:pt x="1183" y="1280"/>
                  <a:pt x="1183" y="1405"/>
                </a:cubicBezTo>
                <a:cubicBezTo>
                  <a:pt x="1183" y="1530"/>
                  <a:pt x="1081" y="1631"/>
                  <a:pt x="957" y="1631"/>
                </a:cubicBezTo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407677" y="1342483"/>
            <a:ext cx="1027113" cy="10255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4498164" y="1425033"/>
            <a:ext cx="847725" cy="84455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grpSp>
        <p:nvGrpSpPr>
          <p:cNvPr id="64" name="组合 63"/>
          <p:cNvGrpSpPr/>
          <p:nvPr/>
        </p:nvGrpSpPr>
        <p:grpSpPr>
          <a:xfrm>
            <a:off x="4702951" y="1615989"/>
            <a:ext cx="401786" cy="430887"/>
            <a:chOff x="4790264" y="1562775"/>
            <a:chExt cx="401786" cy="430887"/>
          </a:xfrm>
        </p:grpSpPr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4790264" y="15627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0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5012514" y="15627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sp>
        <p:nvSpPr>
          <p:cNvPr id="15" name="Oval 30"/>
          <p:cNvSpPr>
            <a:spLocks noChangeArrowheads="1"/>
          </p:cNvSpPr>
          <p:nvPr/>
        </p:nvSpPr>
        <p:spPr bwMode="auto">
          <a:xfrm>
            <a:off x="6666284" y="2605118"/>
            <a:ext cx="847725" cy="84455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6898464" y="2811834"/>
            <a:ext cx="401786" cy="430887"/>
            <a:chOff x="6984189" y="2743875"/>
            <a:chExt cx="401786" cy="430887"/>
          </a:xfrm>
        </p:grpSpPr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6984189" y="27438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0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7206439" y="27438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5574489" y="1831433"/>
            <a:ext cx="46038" cy="44450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5193489" y="1845721"/>
            <a:ext cx="407988" cy="12700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5" name="Freeform 40"/>
          <p:cNvSpPr/>
          <p:nvPr/>
        </p:nvSpPr>
        <p:spPr bwMode="auto">
          <a:xfrm>
            <a:off x="5193489" y="1845721"/>
            <a:ext cx="407988" cy="12700"/>
          </a:xfrm>
          <a:custGeom>
            <a:avLst/>
            <a:gdLst>
              <a:gd name="T0" fmla="*/ 0 w 257"/>
              <a:gd name="T1" fmla="*/ 8 h 8"/>
              <a:gd name="T2" fmla="*/ 257 w 257"/>
              <a:gd name="T3" fmla="*/ 8 h 8"/>
              <a:gd name="T4" fmla="*/ 257 w 257"/>
              <a:gd name="T5" fmla="*/ 0 h 8"/>
              <a:gd name="T6" fmla="*/ 0 w 25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" h="8">
                <a:moveTo>
                  <a:pt x="0" y="8"/>
                </a:moveTo>
                <a:lnTo>
                  <a:pt x="257" y="8"/>
                </a:lnTo>
                <a:lnTo>
                  <a:pt x="25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6" name="Oval 41"/>
          <p:cNvSpPr>
            <a:spLocks noChangeArrowheads="1"/>
          </p:cNvSpPr>
          <p:nvPr/>
        </p:nvSpPr>
        <p:spPr bwMode="auto">
          <a:xfrm>
            <a:off x="6366652" y="3036346"/>
            <a:ext cx="41275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7" name="Oval 42"/>
          <p:cNvSpPr>
            <a:spLocks noChangeArrowheads="1"/>
          </p:cNvSpPr>
          <p:nvPr/>
        </p:nvSpPr>
        <p:spPr bwMode="auto">
          <a:xfrm>
            <a:off x="6769877" y="3036346"/>
            <a:ext cx="44450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43"/>
          <p:cNvSpPr>
            <a:spLocks noChangeArrowheads="1"/>
          </p:cNvSpPr>
          <p:nvPr/>
        </p:nvSpPr>
        <p:spPr bwMode="auto">
          <a:xfrm>
            <a:off x="6387289" y="3052221"/>
            <a:ext cx="411163" cy="11113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9" name="Freeform 44"/>
          <p:cNvSpPr/>
          <p:nvPr/>
        </p:nvSpPr>
        <p:spPr bwMode="auto">
          <a:xfrm>
            <a:off x="6387289" y="3052221"/>
            <a:ext cx="411163" cy="11113"/>
          </a:xfrm>
          <a:custGeom>
            <a:avLst/>
            <a:gdLst>
              <a:gd name="T0" fmla="*/ 0 w 259"/>
              <a:gd name="T1" fmla="*/ 7 h 7"/>
              <a:gd name="T2" fmla="*/ 259 w 259"/>
              <a:gd name="T3" fmla="*/ 7 h 7"/>
              <a:gd name="T4" fmla="*/ 259 w 259"/>
              <a:gd name="T5" fmla="*/ 0 h 7"/>
              <a:gd name="T6" fmla="*/ 0 w 259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9" h="7">
                <a:moveTo>
                  <a:pt x="0" y="7"/>
                </a:moveTo>
                <a:lnTo>
                  <a:pt x="259" y="7"/>
                </a:lnTo>
                <a:lnTo>
                  <a:pt x="2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" name="Oval 45"/>
          <p:cNvSpPr>
            <a:spLocks noChangeArrowheads="1"/>
          </p:cNvSpPr>
          <p:nvPr/>
        </p:nvSpPr>
        <p:spPr bwMode="auto">
          <a:xfrm>
            <a:off x="4407677" y="3684046"/>
            <a:ext cx="1027113" cy="10271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1" name="Oval 54"/>
          <p:cNvSpPr>
            <a:spLocks noChangeArrowheads="1"/>
          </p:cNvSpPr>
          <p:nvPr/>
        </p:nvSpPr>
        <p:spPr bwMode="auto">
          <a:xfrm>
            <a:off x="4498164" y="3768183"/>
            <a:ext cx="847725" cy="8477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4703729" y="3960727"/>
            <a:ext cx="401786" cy="430887"/>
            <a:chOff x="4790264" y="3907513"/>
            <a:chExt cx="401786" cy="430887"/>
          </a:xfrm>
        </p:grpSpPr>
        <p:sp>
          <p:nvSpPr>
            <p:cNvPr id="36" name="Rectangle 59"/>
            <p:cNvSpPr>
              <a:spLocks noChangeArrowheads="1"/>
            </p:cNvSpPr>
            <p:nvPr/>
          </p:nvSpPr>
          <p:spPr bwMode="auto">
            <a:xfrm>
              <a:off x="4790264" y="3907513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0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5012514" y="3907513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sp>
        <p:nvSpPr>
          <p:cNvPr id="38" name="Oval 61"/>
          <p:cNvSpPr>
            <a:spLocks noChangeArrowheads="1"/>
          </p:cNvSpPr>
          <p:nvPr/>
        </p:nvSpPr>
        <p:spPr bwMode="auto">
          <a:xfrm>
            <a:off x="6574614" y="4860484"/>
            <a:ext cx="1027113" cy="10255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9" name="Oval 67"/>
          <p:cNvSpPr>
            <a:spLocks noChangeArrowheads="1"/>
          </p:cNvSpPr>
          <p:nvPr/>
        </p:nvSpPr>
        <p:spPr bwMode="auto">
          <a:xfrm>
            <a:off x="6672195" y="4952075"/>
            <a:ext cx="847725" cy="8477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6898464" y="5165326"/>
            <a:ext cx="401786" cy="430887"/>
            <a:chOff x="6984189" y="5060038"/>
            <a:chExt cx="401786" cy="430887"/>
          </a:xfrm>
        </p:grpSpPr>
        <p:sp>
          <p:nvSpPr>
            <p:cNvPr id="44" name="Rectangle 72"/>
            <p:cNvSpPr>
              <a:spLocks noChangeArrowheads="1"/>
            </p:cNvSpPr>
            <p:nvPr/>
          </p:nvSpPr>
          <p:spPr bwMode="auto">
            <a:xfrm>
              <a:off x="6984189" y="5060038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0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5" name="Rectangle 73"/>
            <p:cNvSpPr>
              <a:spLocks noChangeArrowheads="1"/>
            </p:cNvSpPr>
            <p:nvPr/>
          </p:nvSpPr>
          <p:spPr bwMode="auto">
            <a:xfrm>
              <a:off x="7206439" y="5060038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sp>
        <p:nvSpPr>
          <p:cNvPr id="46" name="Oval 74"/>
          <p:cNvSpPr>
            <a:spLocks noChangeArrowheads="1"/>
          </p:cNvSpPr>
          <p:nvPr/>
        </p:nvSpPr>
        <p:spPr bwMode="auto">
          <a:xfrm>
            <a:off x="5169677" y="4176171"/>
            <a:ext cx="44450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47" name="Oval 75"/>
          <p:cNvSpPr>
            <a:spLocks noChangeArrowheads="1"/>
          </p:cNvSpPr>
          <p:nvPr/>
        </p:nvSpPr>
        <p:spPr bwMode="auto">
          <a:xfrm>
            <a:off x="5574489" y="4176171"/>
            <a:ext cx="46038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48" name="Rectangle 76"/>
          <p:cNvSpPr>
            <a:spLocks noChangeArrowheads="1"/>
          </p:cNvSpPr>
          <p:nvPr/>
        </p:nvSpPr>
        <p:spPr bwMode="auto">
          <a:xfrm>
            <a:off x="5193489" y="4192046"/>
            <a:ext cx="407988" cy="11113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49" name="Freeform 77"/>
          <p:cNvSpPr/>
          <p:nvPr/>
        </p:nvSpPr>
        <p:spPr bwMode="auto">
          <a:xfrm>
            <a:off x="5193489" y="4192046"/>
            <a:ext cx="407988" cy="11113"/>
          </a:xfrm>
          <a:custGeom>
            <a:avLst/>
            <a:gdLst>
              <a:gd name="T0" fmla="*/ 0 w 257"/>
              <a:gd name="T1" fmla="*/ 7 h 7"/>
              <a:gd name="T2" fmla="*/ 257 w 257"/>
              <a:gd name="T3" fmla="*/ 7 h 7"/>
              <a:gd name="T4" fmla="*/ 257 w 257"/>
              <a:gd name="T5" fmla="*/ 0 h 7"/>
              <a:gd name="T6" fmla="*/ 0 w 25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" h="7">
                <a:moveTo>
                  <a:pt x="0" y="7"/>
                </a:moveTo>
                <a:lnTo>
                  <a:pt x="257" y="7"/>
                </a:lnTo>
                <a:lnTo>
                  <a:pt x="25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0" name="Oval 78"/>
          <p:cNvSpPr>
            <a:spLocks noChangeArrowheads="1"/>
          </p:cNvSpPr>
          <p:nvPr/>
        </p:nvSpPr>
        <p:spPr bwMode="auto">
          <a:xfrm>
            <a:off x="6366652" y="5369971"/>
            <a:ext cx="41275" cy="44450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1" name="Oval 79"/>
          <p:cNvSpPr>
            <a:spLocks noChangeArrowheads="1"/>
          </p:cNvSpPr>
          <p:nvPr/>
        </p:nvSpPr>
        <p:spPr bwMode="auto">
          <a:xfrm>
            <a:off x="6769877" y="5369971"/>
            <a:ext cx="44450" cy="44450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2" name="Rectangle 80"/>
          <p:cNvSpPr>
            <a:spLocks noChangeArrowheads="1"/>
          </p:cNvSpPr>
          <p:nvPr/>
        </p:nvSpPr>
        <p:spPr bwMode="auto">
          <a:xfrm>
            <a:off x="6387289" y="5387433"/>
            <a:ext cx="411163" cy="12700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3" name="Freeform 81"/>
          <p:cNvSpPr/>
          <p:nvPr/>
        </p:nvSpPr>
        <p:spPr bwMode="auto">
          <a:xfrm>
            <a:off x="6387289" y="5387433"/>
            <a:ext cx="411163" cy="12700"/>
          </a:xfrm>
          <a:custGeom>
            <a:avLst/>
            <a:gdLst>
              <a:gd name="T0" fmla="*/ 0 w 259"/>
              <a:gd name="T1" fmla="*/ 8 h 8"/>
              <a:gd name="T2" fmla="*/ 259 w 259"/>
              <a:gd name="T3" fmla="*/ 8 h 8"/>
              <a:gd name="T4" fmla="*/ 259 w 259"/>
              <a:gd name="T5" fmla="*/ 0 h 8"/>
              <a:gd name="T6" fmla="*/ 0 w 25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9" h="8">
                <a:moveTo>
                  <a:pt x="0" y="8"/>
                </a:moveTo>
                <a:lnTo>
                  <a:pt x="259" y="8"/>
                </a:lnTo>
                <a:lnTo>
                  <a:pt x="2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pic>
        <p:nvPicPr>
          <p:cNvPr id="12373" name="Picture 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64" y="2301333"/>
            <a:ext cx="4921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Oval 91"/>
          <p:cNvSpPr>
            <a:spLocks noChangeArrowheads="1"/>
          </p:cNvSpPr>
          <p:nvPr/>
        </p:nvSpPr>
        <p:spPr bwMode="auto">
          <a:xfrm>
            <a:off x="4231464" y="1963196"/>
            <a:ext cx="396875" cy="398463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5" name="Freeform 92"/>
          <p:cNvSpPr>
            <a:spLocks noEditPoints="1"/>
          </p:cNvSpPr>
          <p:nvPr/>
        </p:nvSpPr>
        <p:spPr bwMode="auto">
          <a:xfrm>
            <a:off x="4306077" y="2129883"/>
            <a:ext cx="138113" cy="133350"/>
          </a:xfrm>
          <a:custGeom>
            <a:avLst/>
            <a:gdLst>
              <a:gd name="T0" fmla="*/ 46 w 46"/>
              <a:gd name="T1" fmla="*/ 26 h 45"/>
              <a:gd name="T2" fmla="*/ 46 w 46"/>
              <a:gd name="T3" fmla="*/ 19 h 45"/>
              <a:gd name="T4" fmla="*/ 40 w 46"/>
              <a:gd name="T5" fmla="*/ 19 h 45"/>
              <a:gd name="T6" fmla="*/ 38 w 46"/>
              <a:gd name="T7" fmla="*/ 13 h 45"/>
              <a:gd name="T8" fmla="*/ 42 w 46"/>
              <a:gd name="T9" fmla="*/ 9 h 45"/>
              <a:gd name="T10" fmla="*/ 36 w 46"/>
              <a:gd name="T11" fmla="*/ 4 h 45"/>
              <a:gd name="T12" fmla="*/ 32 w 46"/>
              <a:gd name="T13" fmla="*/ 8 h 45"/>
              <a:gd name="T14" fmla="*/ 27 w 46"/>
              <a:gd name="T15" fmla="*/ 6 h 45"/>
              <a:gd name="T16" fmla="*/ 27 w 46"/>
              <a:gd name="T17" fmla="*/ 0 h 45"/>
              <a:gd name="T18" fmla="*/ 19 w 46"/>
              <a:gd name="T19" fmla="*/ 0 h 45"/>
              <a:gd name="T20" fmla="*/ 19 w 46"/>
              <a:gd name="T21" fmla="*/ 6 h 45"/>
              <a:gd name="T22" fmla="*/ 14 w 46"/>
              <a:gd name="T23" fmla="*/ 8 h 45"/>
              <a:gd name="T24" fmla="*/ 10 w 46"/>
              <a:gd name="T25" fmla="*/ 4 h 45"/>
              <a:gd name="T26" fmla="*/ 4 w 46"/>
              <a:gd name="T27" fmla="*/ 9 h 45"/>
              <a:gd name="T28" fmla="*/ 9 w 46"/>
              <a:gd name="T29" fmla="*/ 13 h 45"/>
              <a:gd name="T30" fmla="*/ 6 w 46"/>
              <a:gd name="T31" fmla="*/ 19 h 45"/>
              <a:gd name="T32" fmla="*/ 0 w 46"/>
              <a:gd name="T33" fmla="*/ 19 h 45"/>
              <a:gd name="T34" fmla="*/ 0 w 46"/>
              <a:gd name="T35" fmla="*/ 26 h 45"/>
              <a:gd name="T36" fmla="*/ 6 w 46"/>
              <a:gd name="T37" fmla="*/ 26 h 45"/>
              <a:gd name="T38" fmla="*/ 9 w 46"/>
              <a:gd name="T39" fmla="*/ 32 h 45"/>
              <a:gd name="T40" fmla="*/ 4 w 46"/>
              <a:gd name="T41" fmla="*/ 36 h 45"/>
              <a:gd name="T42" fmla="*/ 10 w 46"/>
              <a:gd name="T43" fmla="*/ 41 h 45"/>
              <a:gd name="T44" fmla="*/ 14 w 46"/>
              <a:gd name="T45" fmla="*/ 37 h 45"/>
              <a:gd name="T46" fmla="*/ 19 w 46"/>
              <a:gd name="T47" fmla="*/ 39 h 45"/>
              <a:gd name="T48" fmla="*/ 19 w 46"/>
              <a:gd name="T49" fmla="*/ 45 h 45"/>
              <a:gd name="T50" fmla="*/ 27 w 46"/>
              <a:gd name="T51" fmla="*/ 45 h 45"/>
              <a:gd name="T52" fmla="*/ 27 w 46"/>
              <a:gd name="T53" fmla="*/ 39 h 45"/>
              <a:gd name="T54" fmla="*/ 32 w 46"/>
              <a:gd name="T55" fmla="*/ 37 h 45"/>
              <a:gd name="T56" fmla="*/ 36 w 46"/>
              <a:gd name="T57" fmla="*/ 41 h 45"/>
              <a:gd name="T58" fmla="*/ 42 w 46"/>
              <a:gd name="T59" fmla="*/ 36 h 45"/>
              <a:gd name="T60" fmla="*/ 38 w 46"/>
              <a:gd name="T61" fmla="*/ 32 h 45"/>
              <a:gd name="T62" fmla="*/ 40 w 46"/>
              <a:gd name="T63" fmla="*/ 26 h 45"/>
              <a:gd name="T64" fmla="*/ 46 w 46"/>
              <a:gd name="T65" fmla="*/ 26 h 45"/>
              <a:gd name="T66" fmla="*/ 23 w 46"/>
              <a:gd name="T67" fmla="*/ 31 h 45"/>
              <a:gd name="T68" fmla="*/ 14 w 46"/>
              <a:gd name="T69" fmla="*/ 22 h 45"/>
              <a:gd name="T70" fmla="*/ 23 w 46"/>
              <a:gd name="T71" fmla="*/ 14 h 45"/>
              <a:gd name="T72" fmla="*/ 32 w 46"/>
              <a:gd name="T73" fmla="*/ 22 h 45"/>
              <a:gd name="T74" fmla="*/ 23 w 46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45">
                <a:moveTo>
                  <a:pt x="46" y="26"/>
                </a:moveTo>
                <a:cubicBezTo>
                  <a:pt x="46" y="19"/>
                  <a:pt x="46" y="19"/>
                  <a:pt x="46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7"/>
                  <a:pt x="39" y="15"/>
                  <a:pt x="38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6"/>
                  <a:pt x="16" y="7"/>
                  <a:pt x="14" y="8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9"/>
                  <a:pt x="4" y="9"/>
                  <a:pt x="4" y="9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7"/>
                  <a:pt x="6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7" y="28"/>
                  <a:pt x="7" y="30"/>
                  <a:pt x="9" y="32"/>
                </a:cubicBezTo>
                <a:cubicBezTo>
                  <a:pt x="4" y="36"/>
                  <a:pt x="4" y="36"/>
                  <a:pt x="4" y="36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8"/>
                  <a:pt x="17" y="39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39"/>
                  <a:pt x="27" y="39"/>
                  <a:pt x="27" y="39"/>
                </a:cubicBezTo>
                <a:cubicBezTo>
                  <a:pt x="29" y="39"/>
                  <a:pt x="31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2" y="36"/>
                  <a:pt x="42" y="36"/>
                  <a:pt x="42" y="36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0"/>
                  <a:pt x="39" y="28"/>
                  <a:pt x="40" y="26"/>
                </a:cubicBezTo>
                <a:lnTo>
                  <a:pt x="46" y="26"/>
                </a:lnTo>
                <a:close/>
                <a:moveTo>
                  <a:pt x="23" y="31"/>
                </a:moveTo>
                <a:cubicBezTo>
                  <a:pt x="18" y="31"/>
                  <a:pt x="14" y="27"/>
                  <a:pt x="14" y="22"/>
                </a:cubicBezTo>
                <a:cubicBezTo>
                  <a:pt x="14" y="18"/>
                  <a:pt x="18" y="14"/>
                  <a:pt x="23" y="14"/>
                </a:cubicBezTo>
                <a:cubicBezTo>
                  <a:pt x="28" y="14"/>
                  <a:pt x="32" y="18"/>
                  <a:pt x="32" y="22"/>
                </a:cubicBezTo>
                <a:cubicBezTo>
                  <a:pt x="32" y="27"/>
                  <a:pt x="28" y="31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6" name="Freeform 93"/>
          <p:cNvSpPr>
            <a:spLocks noEditPoints="1"/>
          </p:cNvSpPr>
          <p:nvPr/>
        </p:nvSpPr>
        <p:spPr bwMode="auto">
          <a:xfrm>
            <a:off x="4423552" y="2058446"/>
            <a:ext cx="133350" cy="133350"/>
          </a:xfrm>
          <a:custGeom>
            <a:avLst/>
            <a:gdLst>
              <a:gd name="T0" fmla="*/ 45 w 45"/>
              <a:gd name="T1" fmla="*/ 26 h 45"/>
              <a:gd name="T2" fmla="*/ 45 w 45"/>
              <a:gd name="T3" fmla="*/ 19 h 45"/>
              <a:gd name="T4" fmla="*/ 39 w 45"/>
              <a:gd name="T5" fmla="*/ 19 h 45"/>
              <a:gd name="T6" fmla="*/ 37 w 45"/>
              <a:gd name="T7" fmla="*/ 13 h 45"/>
              <a:gd name="T8" fmla="*/ 41 w 45"/>
              <a:gd name="T9" fmla="*/ 9 h 45"/>
              <a:gd name="T10" fmla="*/ 36 w 45"/>
              <a:gd name="T11" fmla="*/ 4 h 45"/>
              <a:gd name="T12" fmla="*/ 32 w 45"/>
              <a:gd name="T13" fmla="*/ 8 h 45"/>
              <a:gd name="T14" fmla="*/ 26 w 45"/>
              <a:gd name="T15" fmla="*/ 6 h 45"/>
              <a:gd name="T16" fmla="*/ 26 w 45"/>
              <a:gd name="T17" fmla="*/ 0 h 45"/>
              <a:gd name="T18" fmla="*/ 19 w 45"/>
              <a:gd name="T19" fmla="*/ 0 h 45"/>
              <a:gd name="T20" fmla="*/ 19 w 45"/>
              <a:gd name="T21" fmla="*/ 6 h 45"/>
              <a:gd name="T22" fmla="*/ 13 w 45"/>
              <a:gd name="T23" fmla="*/ 8 h 45"/>
              <a:gd name="T24" fmla="*/ 9 w 45"/>
              <a:gd name="T25" fmla="*/ 4 h 45"/>
              <a:gd name="T26" fmla="*/ 4 w 45"/>
              <a:gd name="T27" fmla="*/ 9 h 45"/>
              <a:gd name="T28" fmla="*/ 8 w 45"/>
              <a:gd name="T29" fmla="*/ 13 h 45"/>
              <a:gd name="T30" fmla="*/ 6 w 45"/>
              <a:gd name="T31" fmla="*/ 19 h 45"/>
              <a:gd name="T32" fmla="*/ 0 w 45"/>
              <a:gd name="T33" fmla="*/ 19 h 45"/>
              <a:gd name="T34" fmla="*/ 0 w 45"/>
              <a:gd name="T35" fmla="*/ 26 h 45"/>
              <a:gd name="T36" fmla="*/ 6 w 45"/>
              <a:gd name="T37" fmla="*/ 26 h 45"/>
              <a:gd name="T38" fmla="*/ 8 w 45"/>
              <a:gd name="T39" fmla="*/ 32 h 45"/>
              <a:gd name="T40" fmla="*/ 4 w 45"/>
              <a:gd name="T41" fmla="*/ 36 h 45"/>
              <a:gd name="T42" fmla="*/ 9 w 45"/>
              <a:gd name="T43" fmla="*/ 41 h 45"/>
              <a:gd name="T44" fmla="*/ 13 w 45"/>
              <a:gd name="T45" fmla="*/ 37 h 45"/>
              <a:gd name="T46" fmla="*/ 19 w 45"/>
              <a:gd name="T47" fmla="*/ 39 h 45"/>
              <a:gd name="T48" fmla="*/ 19 w 45"/>
              <a:gd name="T49" fmla="*/ 45 h 45"/>
              <a:gd name="T50" fmla="*/ 26 w 45"/>
              <a:gd name="T51" fmla="*/ 45 h 45"/>
              <a:gd name="T52" fmla="*/ 26 w 45"/>
              <a:gd name="T53" fmla="*/ 39 h 45"/>
              <a:gd name="T54" fmla="*/ 32 w 45"/>
              <a:gd name="T55" fmla="*/ 37 h 45"/>
              <a:gd name="T56" fmla="*/ 36 w 45"/>
              <a:gd name="T57" fmla="*/ 41 h 45"/>
              <a:gd name="T58" fmla="*/ 41 w 45"/>
              <a:gd name="T59" fmla="*/ 36 h 45"/>
              <a:gd name="T60" fmla="*/ 37 w 45"/>
              <a:gd name="T61" fmla="*/ 32 h 45"/>
              <a:gd name="T62" fmla="*/ 39 w 45"/>
              <a:gd name="T63" fmla="*/ 26 h 45"/>
              <a:gd name="T64" fmla="*/ 45 w 45"/>
              <a:gd name="T65" fmla="*/ 26 h 45"/>
              <a:gd name="T66" fmla="*/ 22 w 45"/>
              <a:gd name="T67" fmla="*/ 31 h 45"/>
              <a:gd name="T68" fmla="*/ 14 w 45"/>
              <a:gd name="T69" fmla="*/ 23 h 45"/>
              <a:gd name="T70" fmla="*/ 22 w 45"/>
              <a:gd name="T71" fmla="*/ 14 h 45"/>
              <a:gd name="T72" fmla="*/ 31 w 45"/>
              <a:gd name="T73" fmla="*/ 23 h 45"/>
              <a:gd name="T74" fmla="*/ 22 w 45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45" y="26"/>
                </a:moveTo>
                <a:cubicBezTo>
                  <a:pt x="45" y="19"/>
                  <a:pt x="45" y="19"/>
                  <a:pt x="4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7"/>
                  <a:pt x="38" y="15"/>
                  <a:pt x="37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0" y="7"/>
                  <a:pt x="28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6"/>
                  <a:pt x="15" y="7"/>
                  <a:pt x="13" y="8"/>
                </a:cubicBezTo>
                <a:cubicBezTo>
                  <a:pt x="9" y="4"/>
                  <a:pt x="9" y="4"/>
                  <a:pt x="9" y="4"/>
                </a:cubicBezTo>
                <a:cubicBezTo>
                  <a:pt x="4" y="9"/>
                  <a:pt x="4" y="9"/>
                  <a:pt x="4" y="9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5"/>
                  <a:pt x="6" y="17"/>
                  <a:pt x="6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8"/>
                  <a:pt x="7" y="30"/>
                  <a:pt x="8" y="32"/>
                </a:cubicBezTo>
                <a:cubicBezTo>
                  <a:pt x="4" y="36"/>
                  <a:pt x="4" y="36"/>
                  <a:pt x="4" y="36"/>
                </a:cubicBezTo>
                <a:cubicBezTo>
                  <a:pt x="9" y="41"/>
                  <a:pt x="9" y="41"/>
                  <a:pt x="9" y="41"/>
                </a:cubicBezTo>
                <a:cubicBezTo>
                  <a:pt x="13" y="37"/>
                  <a:pt x="13" y="37"/>
                  <a:pt x="13" y="37"/>
                </a:cubicBezTo>
                <a:cubicBezTo>
                  <a:pt x="15" y="38"/>
                  <a:pt x="17" y="39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30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1" y="36"/>
                  <a:pt x="41" y="36"/>
                  <a:pt x="41" y="36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0"/>
                  <a:pt x="39" y="28"/>
                  <a:pt x="39" y="26"/>
                </a:cubicBezTo>
                <a:lnTo>
                  <a:pt x="45" y="26"/>
                </a:lnTo>
                <a:close/>
                <a:moveTo>
                  <a:pt x="22" y="31"/>
                </a:moveTo>
                <a:cubicBezTo>
                  <a:pt x="18" y="31"/>
                  <a:pt x="14" y="27"/>
                  <a:pt x="14" y="23"/>
                </a:cubicBezTo>
                <a:cubicBezTo>
                  <a:pt x="14" y="18"/>
                  <a:pt x="18" y="14"/>
                  <a:pt x="22" y="14"/>
                </a:cubicBezTo>
                <a:cubicBezTo>
                  <a:pt x="27" y="14"/>
                  <a:pt x="31" y="18"/>
                  <a:pt x="31" y="23"/>
                </a:cubicBezTo>
                <a:cubicBezTo>
                  <a:pt x="31" y="27"/>
                  <a:pt x="27" y="31"/>
                  <a:pt x="22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pic>
        <p:nvPicPr>
          <p:cNvPr id="12385" name="Picture 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64" y="4647658"/>
            <a:ext cx="57150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57" name="Oval 103"/>
          <p:cNvSpPr>
            <a:spLocks noChangeArrowheads="1"/>
          </p:cNvSpPr>
          <p:nvPr/>
        </p:nvSpPr>
        <p:spPr bwMode="auto">
          <a:xfrm>
            <a:off x="4231464" y="4331746"/>
            <a:ext cx="396875" cy="400050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8" name="Freeform 104"/>
          <p:cNvSpPr>
            <a:spLocks noEditPoints="1"/>
          </p:cNvSpPr>
          <p:nvPr/>
        </p:nvSpPr>
        <p:spPr bwMode="auto">
          <a:xfrm>
            <a:off x="4306077" y="4495258"/>
            <a:ext cx="138113" cy="134938"/>
          </a:xfrm>
          <a:custGeom>
            <a:avLst/>
            <a:gdLst>
              <a:gd name="T0" fmla="*/ 46 w 46"/>
              <a:gd name="T1" fmla="*/ 26 h 45"/>
              <a:gd name="T2" fmla="*/ 46 w 46"/>
              <a:gd name="T3" fmla="*/ 18 h 45"/>
              <a:gd name="T4" fmla="*/ 40 w 46"/>
              <a:gd name="T5" fmla="*/ 18 h 45"/>
              <a:gd name="T6" fmla="*/ 38 w 46"/>
              <a:gd name="T7" fmla="*/ 13 h 45"/>
              <a:gd name="T8" fmla="*/ 42 w 46"/>
              <a:gd name="T9" fmla="*/ 9 h 45"/>
              <a:gd name="T10" fmla="*/ 36 w 46"/>
              <a:gd name="T11" fmla="*/ 3 h 45"/>
              <a:gd name="T12" fmla="*/ 32 w 46"/>
              <a:gd name="T13" fmla="*/ 8 h 45"/>
              <a:gd name="T14" fmla="*/ 27 w 46"/>
              <a:gd name="T15" fmla="*/ 5 h 45"/>
              <a:gd name="T16" fmla="*/ 27 w 46"/>
              <a:gd name="T17" fmla="*/ 0 h 45"/>
              <a:gd name="T18" fmla="*/ 19 w 46"/>
              <a:gd name="T19" fmla="*/ 0 h 45"/>
              <a:gd name="T20" fmla="*/ 19 w 46"/>
              <a:gd name="T21" fmla="*/ 5 h 45"/>
              <a:gd name="T22" fmla="*/ 14 w 46"/>
              <a:gd name="T23" fmla="*/ 8 h 45"/>
              <a:gd name="T24" fmla="*/ 10 w 46"/>
              <a:gd name="T25" fmla="*/ 3 h 45"/>
              <a:gd name="T26" fmla="*/ 4 w 46"/>
              <a:gd name="T27" fmla="*/ 9 h 45"/>
              <a:gd name="T28" fmla="*/ 9 w 46"/>
              <a:gd name="T29" fmla="*/ 13 h 45"/>
              <a:gd name="T30" fmla="*/ 6 w 46"/>
              <a:gd name="T31" fmla="*/ 18 h 45"/>
              <a:gd name="T32" fmla="*/ 0 w 46"/>
              <a:gd name="T33" fmla="*/ 18 h 45"/>
              <a:gd name="T34" fmla="*/ 0 w 46"/>
              <a:gd name="T35" fmla="*/ 26 h 45"/>
              <a:gd name="T36" fmla="*/ 6 w 46"/>
              <a:gd name="T37" fmla="*/ 26 h 45"/>
              <a:gd name="T38" fmla="*/ 9 w 46"/>
              <a:gd name="T39" fmla="*/ 31 h 45"/>
              <a:gd name="T40" fmla="*/ 4 w 46"/>
              <a:gd name="T41" fmla="*/ 35 h 45"/>
              <a:gd name="T42" fmla="*/ 10 w 46"/>
              <a:gd name="T43" fmla="*/ 41 h 45"/>
              <a:gd name="T44" fmla="*/ 14 w 46"/>
              <a:gd name="T45" fmla="*/ 37 h 45"/>
              <a:gd name="T46" fmla="*/ 19 w 46"/>
              <a:gd name="T47" fmla="*/ 39 h 45"/>
              <a:gd name="T48" fmla="*/ 19 w 46"/>
              <a:gd name="T49" fmla="*/ 45 h 45"/>
              <a:gd name="T50" fmla="*/ 27 w 46"/>
              <a:gd name="T51" fmla="*/ 45 h 45"/>
              <a:gd name="T52" fmla="*/ 27 w 46"/>
              <a:gd name="T53" fmla="*/ 39 h 45"/>
              <a:gd name="T54" fmla="*/ 32 w 46"/>
              <a:gd name="T55" fmla="*/ 37 h 45"/>
              <a:gd name="T56" fmla="*/ 36 w 46"/>
              <a:gd name="T57" fmla="*/ 41 h 45"/>
              <a:gd name="T58" fmla="*/ 42 w 46"/>
              <a:gd name="T59" fmla="*/ 35 h 45"/>
              <a:gd name="T60" fmla="*/ 38 w 46"/>
              <a:gd name="T61" fmla="*/ 31 h 45"/>
              <a:gd name="T62" fmla="*/ 40 w 46"/>
              <a:gd name="T63" fmla="*/ 26 h 45"/>
              <a:gd name="T64" fmla="*/ 46 w 46"/>
              <a:gd name="T65" fmla="*/ 26 h 45"/>
              <a:gd name="T66" fmla="*/ 23 w 46"/>
              <a:gd name="T67" fmla="*/ 31 h 45"/>
              <a:gd name="T68" fmla="*/ 14 w 46"/>
              <a:gd name="T69" fmla="*/ 22 h 45"/>
              <a:gd name="T70" fmla="*/ 23 w 46"/>
              <a:gd name="T71" fmla="*/ 13 h 45"/>
              <a:gd name="T72" fmla="*/ 32 w 46"/>
              <a:gd name="T73" fmla="*/ 22 h 45"/>
              <a:gd name="T74" fmla="*/ 23 w 46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45">
                <a:moveTo>
                  <a:pt x="46" y="26"/>
                </a:moveTo>
                <a:cubicBezTo>
                  <a:pt x="46" y="18"/>
                  <a:pt x="46" y="18"/>
                  <a:pt x="46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16"/>
                  <a:pt x="39" y="15"/>
                  <a:pt x="38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6"/>
                  <a:pt x="27" y="5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17" y="6"/>
                  <a:pt x="16" y="7"/>
                  <a:pt x="14" y="8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9"/>
                  <a:pt x="4" y="9"/>
                  <a:pt x="4" y="9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6"/>
                  <a:pt x="6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7" y="28"/>
                  <a:pt x="7" y="30"/>
                  <a:pt x="9" y="31"/>
                </a:cubicBezTo>
                <a:cubicBezTo>
                  <a:pt x="4" y="35"/>
                  <a:pt x="4" y="35"/>
                  <a:pt x="4" y="35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8"/>
                  <a:pt x="17" y="38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39"/>
                  <a:pt x="27" y="39"/>
                  <a:pt x="27" y="39"/>
                </a:cubicBezTo>
                <a:cubicBezTo>
                  <a:pt x="29" y="38"/>
                  <a:pt x="31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2" y="35"/>
                  <a:pt x="42" y="35"/>
                  <a:pt x="42" y="35"/>
                </a:cubicBezTo>
                <a:cubicBezTo>
                  <a:pt x="38" y="31"/>
                  <a:pt x="38" y="31"/>
                  <a:pt x="38" y="31"/>
                </a:cubicBezTo>
                <a:cubicBezTo>
                  <a:pt x="39" y="30"/>
                  <a:pt x="39" y="28"/>
                  <a:pt x="40" y="26"/>
                </a:cubicBezTo>
                <a:lnTo>
                  <a:pt x="46" y="26"/>
                </a:lnTo>
                <a:close/>
                <a:moveTo>
                  <a:pt x="23" y="31"/>
                </a:moveTo>
                <a:cubicBezTo>
                  <a:pt x="18" y="31"/>
                  <a:pt x="14" y="27"/>
                  <a:pt x="14" y="22"/>
                </a:cubicBezTo>
                <a:cubicBezTo>
                  <a:pt x="14" y="17"/>
                  <a:pt x="18" y="13"/>
                  <a:pt x="23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7"/>
                  <a:pt x="28" y="31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9" name="Freeform 105"/>
          <p:cNvSpPr>
            <a:spLocks noEditPoints="1"/>
          </p:cNvSpPr>
          <p:nvPr/>
        </p:nvSpPr>
        <p:spPr bwMode="auto">
          <a:xfrm>
            <a:off x="4423552" y="4423821"/>
            <a:ext cx="133350" cy="134938"/>
          </a:xfrm>
          <a:custGeom>
            <a:avLst/>
            <a:gdLst>
              <a:gd name="T0" fmla="*/ 45 w 45"/>
              <a:gd name="T1" fmla="*/ 26 h 45"/>
              <a:gd name="T2" fmla="*/ 45 w 45"/>
              <a:gd name="T3" fmla="*/ 19 h 45"/>
              <a:gd name="T4" fmla="*/ 39 w 45"/>
              <a:gd name="T5" fmla="*/ 19 h 45"/>
              <a:gd name="T6" fmla="*/ 37 w 45"/>
              <a:gd name="T7" fmla="*/ 13 h 45"/>
              <a:gd name="T8" fmla="*/ 41 w 45"/>
              <a:gd name="T9" fmla="*/ 9 h 45"/>
              <a:gd name="T10" fmla="*/ 36 w 45"/>
              <a:gd name="T11" fmla="*/ 4 h 45"/>
              <a:gd name="T12" fmla="*/ 32 w 45"/>
              <a:gd name="T13" fmla="*/ 8 h 45"/>
              <a:gd name="T14" fmla="*/ 26 w 45"/>
              <a:gd name="T15" fmla="*/ 6 h 45"/>
              <a:gd name="T16" fmla="*/ 26 w 45"/>
              <a:gd name="T17" fmla="*/ 0 h 45"/>
              <a:gd name="T18" fmla="*/ 19 w 45"/>
              <a:gd name="T19" fmla="*/ 0 h 45"/>
              <a:gd name="T20" fmla="*/ 19 w 45"/>
              <a:gd name="T21" fmla="*/ 6 h 45"/>
              <a:gd name="T22" fmla="*/ 13 w 45"/>
              <a:gd name="T23" fmla="*/ 8 h 45"/>
              <a:gd name="T24" fmla="*/ 9 w 45"/>
              <a:gd name="T25" fmla="*/ 4 h 45"/>
              <a:gd name="T26" fmla="*/ 4 w 45"/>
              <a:gd name="T27" fmla="*/ 9 h 45"/>
              <a:gd name="T28" fmla="*/ 8 w 45"/>
              <a:gd name="T29" fmla="*/ 13 h 45"/>
              <a:gd name="T30" fmla="*/ 6 w 45"/>
              <a:gd name="T31" fmla="*/ 19 h 45"/>
              <a:gd name="T32" fmla="*/ 0 w 45"/>
              <a:gd name="T33" fmla="*/ 19 h 45"/>
              <a:gd name="T34" fmla="*/ 0 w 45"/>
              <a:gd name="T35" fmla="*/ 26 h 45"/>
              <a:gd name="T36" fmla="*/ 6 w 45"/>
              <a:gd name="T37" fmla="*/ 26 h 45"/>
              <a:gd name="T38" fmla="*/ 8 w 45"/>
              <a:gd name="T39" fmla="*/ 32 h 45"/>
              <a:gd name="T40" fmla="*/ 4 w 45"/>
              <a:gd name="T41" fmla="*/ 36 h 45"/>
              <a:gd name="T42" fmla="*/ 9 w 45"/>
              <a:gd name="T43" fmla="*/ 41 h 45"/>
              <a:gd name="T44" fmla="*/ 13 w 45"/>
              <a:gd name="T45" fmla="*/ 37 h 45"/>
              <a:gd name="T46" fmla="*/ 19 w 45"/>
              <a:gd name="T47" fmla="*/ 39 h 45"/>
              <a:gd name="T48" fmla="*/ 19 w 45"/>
              <a:gd name="T49" fmla="*/ 45 h 45"/>
              <a:gd name="T50" fmla="*/ 26 w 45"/>
              <a:gd name="T51" fmla="*/ 45 h 45"/>
              <a:gd name="T52" fmla="*/ 26 w 45"/>
              <a:gd name="T53" fmla="*/ 39 h 45"/>
              <a:gd name="T54" fmla="*/ 32 w 45"/>
              <a:gd name="T55" fmla="*/ 37 h 45"/>
              <a:gd name="T56" fmla="*/ 36 w 45"/>
              <a:gd name="T57" fmla="*/ 41 h 45"/>
              <a:gd name="T58" fmla="*/ 41 w 45"/>
              <a:gd name="T59" fmla="*/ 36 h 45"/>
              <a:gd name="T60" fmla="*/ 37 w 45"/>
              <a:gd name="T61" fmla="*/ 32 h 45"/>
              <a:gd name="T62" fmla="*/ 39 w 45"/>
              <a:gd name="T63" fmla="*/ 26 h 45"/>
              <a:gd name="T64" fmla="*/ 45 w 45"/>
              <a:gd name="T65" fmla="*/ 26 h 45"/>
              <a:gd name="T66" fmla="*/ 22 w 45"/>
              <a:gd name="T67" fmla="*/ 31 h 45"/>
              <a:gd name="T68" fmla="*/ 14 w 45"/>
              <a:gd name="T69" fmla="*/ 22 h 45"/>
              <a:gd name="T70" fmla="*/ 22 w 45"/>
              <a:gd name="T71" fmla="*/ 14 h 45"/>
              <a:gd name="T72" fmla="*/ 31 w 45"/>
              <a:gd name="T73" fmla="*/ 22 h 45"/>
              <a:gd name="T74" fmla="*/ 22 w 45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45" y="26"/>
                </a:moveTo>
                <a:cubicBezTo>
                  <a:pt x="45" y="19"/>
                  <a:pt x="45" y="19"/>
                  <a:pt x="4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7"/>
                  <a:pt x="38" y="15"/>
                  <a:pt x="37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0" y="7"/>
                  <a:pt x="28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6"/>
                  <a:pt x="15" y="7"/>
                  <a:pt x="13" y="8"/>
                </a:cubicBezTo>
                <a:cubicBezTo>
                  <a:pt x="9" y="4"/>
                  <a:pt x="9" y="4"/>
                  <a:pt x="9" y="4"/>
                </a:cubicBezTo>
                <a:cubicBezTo>
                  <a:pt x="4" y="9"/>
                  <a:pt x="4" y="9"/>
                  <a:pt x="4" y="9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5"/>
                  <a:pt x="6" y="17"/>
                  <a:pt x="6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8"/>
                  <a:pt x="7" y="30"/>
                  <a:pt x="8" y="32"/>
                </a:cubicBezTo>
                <a:cubicBezTo>
                  <a:pt x="4" y="36"/>
                  <a:pt x="4" y="36"/>
                  <a:pt x="4" y="36"/>
                </a:cubicBezTo>
                <a:cubicBezTo>
                  <a:pt x="9" y="41"/>
                  <a:pt x="9" y="41"/>
                  <a:pt x="9" y="41"/>
                </a:cubicBezTo>
                <a:cubicBezTo>
                  <a:pt x="13" y="37"/>
                  <a:pt x="13" y="37"/>
                  <a:pt x="13" y="37"/>
                </a:cubicBezTo>
                <a:cubicBezTo>
                  <a:pt x="15" y="38"/>
                  <a:pt x="17" y="39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30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1" y="36"/>
                  <a:pt x="41" y="36"/>
                  <a:pt x="41" y="36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0"/>
                  <a:pt x="39" y="28"/>
                  <a:pt x="39" y="26"/>
                </a:cubicBezTo>
                <a:lnTo>
                  <a:pt x="45" y="26"/>
                </a:lnTo>
                <a:close/>
                <a:moveTo>
                  <a:pt x="22" y="31"/>
                </a:moveTo>
                <a:cubicBezTo>
                  <a:pt x="18" y="31"/>
                  <a:pt x="14" y="27"/>
                  <a:pt x="14" y="22"/>
                </a:cubicBezTo>
                <a:cubicBezTo>
                  <a:pt x="14" y="18"/>
                  <a:pt x="18" y="14"/>
                  <a:pt x="22" y="14"/>
                </a:cubicBezTo>
                <a:cubicBezTo>
                  <a:pt x="27" y="14"/>
                  <a:pt x="31" y="18"/>
                  <a:pt x="31" y="22"/>
                </a:cubicBezTo>
                <a:cubicBezTo>
                  <a:pt x="31" y="27"/>
                  <a:pt x="27" y="31"/>
                  <a:pt x="22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pic>
        <p:nvPicPr>
          <p:cNvPr id="12396" name="Picture 1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727" y="3076033"/>
            <a:ext cx="36513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Oval 113"/>
          <p:cNvSpPr>
            <a:spLocks noChangeArrowheads="1"/>
          </p:cNvSpPr>
          <p:nvPr/>
        </p:nvSpPr>
        <p:spPr bwMode="auto">
          <a:xfrm>
            <a:off x="7398527" y="3141121"/>
            <a:ext cx="398463" cy="400050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61" name="Oval 114"/>
          <p:cNvSpPr>
            <a:spLocks noChangeArrowheads="1"/>
          </p:cNvSpPr>
          <p:nvPr/>
        </p:nvSpPr>
        <p:spPr bwMode="auto">
          <a:xfrm>
            <a:off x="7560452" y="3242721"/>
            <a:ext cx="92075" cy="92075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62" name="Freeform 115"/>
          <p:cNvSpPr/>
          <p:nvPr/>
        </p:nvSpPr>
        <p:spPr bwMode="auto">
          <a:xfrm>
            <a:off x="7536639" y="3347496"/>
            <a:ext cx="139700" cy="74613"/>
          </a:xfrm>
          <a:custGeom>
            <a:avLst/>
            <a:gdLst>
              <a:gd name="T0" fmla="*/ 0 w 47"/>
              <a:gd name="T1" fmla="*/ 23 h 25"/>
              <a:gd name="T2" fmla="*/ 1 w 47"/>
              <a:gd name="T3" fmla="*/ 25 h 25"/>
              <a:gd name="T4" fmla="*/ 47 w 47"/>
              <a:gd name="T5" fmla="*/ 25 h 25"/>
              <a:gd name="T6" fmla="*/ 47 w 47"/>
              <a:gd name="T7" fmla="*/ 23 h 25"/>
              <a:gd name="T8" fmla="*/ 25 w 47"/>
              <a:gd name="T9" fmla="*/ 0 h 25"/>
              <a:gd name="T10" fmla="*/ 23 w 47"/>
              <a:gd name="T11" fmla="*/ 0 h 25"/>
              <a:gd name="T12" fmla="*/ 0 w 47"/>
              <a:gd name="T13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5">
                <a:moveTo>
                  <a:pt x="0" y="23"/>
                </a:moveTo>
                <a:cubicBezTo>
                  <a:pt x="0" y="24"/>
                  <a:pt x="1" y="24"/>
                  <a:pt x="1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4"/>
                  <a:pt x="47" y="24"/>
                  <a:pt x="47" y="23"/>
                </a:cubicBezTo>
                <a:cubicBezTo>
                  <a:pt x="47" y="11"/>
                  <a:pt x="37" y="1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1"/>
                  <a:pt x="0" y="11"/>
                  <a:pt x="0" y="2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pic>
        <p:nvPicPr>
          <p:cNvPr id="12407" name="Picture 1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802" y="5820821"/>
            <a:ext cx="50800" cy="5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Oval 123"/>
          <p:cNvSpPr>
            <a:spLocks noChangeArrowheads="1"/>
          </p:cNvSpPr>
          <p:nvPr/>
        </p:nvSpPr>
        <p:spPr bwMode="auto">
          <a:xfrm>
            <a:off x="7398527" y="5511258"/>
            <a:ext cx="398463" cy="398463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2288" name="Oval 124"/>
          <p:cNvSpPr>
            <a:spLocks noChangeArrowheads="1"/>
          </p:cNvSpPr>
          <p:nvPr/>
        </p:nvSpPr>
        <p:spPr bwMode="auto">
          <a:xfrm>
            <a:off x="7560452" y="5574758"/>
            <a:ext cx="92075" cy="92075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2289" name="Freeform 125"/>
          <p:cNvSpPr/>
          <p:nvPr/>
        </p:nvSpPr>
        <p:spPr bwMode="auto">
          <a:xfrm>
            <a:off x="7536639" y="5708108"/>
            <a:ext cx="139700" cy="74613"/>
          </a:xfrm>
          <a:custGeom>
            <a:avLst/>
            <a:gdLst>
              <a:gd name="T0" fmla="*/ 0 w 47"/>
              <a:gd name="T1" fmla="*/ 23 h 25"/>
              <a:gd name="T2" fmla="*/ 1 w 47"/>
              <a:gd name="T3" fmla="*/ 25 h 25"/>
              <a:gd name="T4" fmla="*/ 47 w 47"/>
              <a:gd name="T5" fmla="*/ 25 h 25"/>
              <a:gd name="T6" fmla="*/ 47 w 47"/>
              <a:gd name="T7" fmla="*/ 23 h 25"/>
              <a:gd name="T8" fmla="*/ 25 w 47"/>
              <a:gd name="T9" fmla="*/ 0 h 25"/>
              <a:gd name="T10" fmla="*/ 23 w 47"/>
              <a:gd name="T11" fmla="*/ 0 h 25"/>
              <a:gd name="T12" fmla="*/ 0 w 47"/>
              <a:gd name="T13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5">
                <a:moveTo>
                  <a:pt x="0" y="23"/>
                </a:moveTo>
                <a:cubicBezTo>
                  <a:pt x="0" y="24"/>
                  <a:pt x="1" y="24"/>
                  <a:pt x="1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4"/>
                  <a:pt x="47" y="24"/>
                  <a:pt x="47" y="23"/>
                </a:cubicBezTo>
                <a:cubicBezTo>
                  <a:pt x="47" y="11"/>
                  <a:pt x="37" y="1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1"/>
                  <a:pt x="0" y="11"/>
                  <a:pt x="0" y="2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578" name="矩形 577"/>
          <p:cNvSpPr/>
          <p:nvPr/>
        </p:nvSpPr>
        <p:spPr>
          <a:xfrm flipV="1">
            <a:off x="411286" y="332796"/>
            <a:ext cx="493590" cy="45719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矩形 578"/>
          <p:cNvSpPr/>
          <p:nvPr/>
        </p:nvSpPr>
        <p:spPr>
          <a:xfrm>
            <a:off x="296985" y="691936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580" name="文本框 579"/>
          <p:cNvSpPr txBox="1"/>
          <p:nvPr/>
        </p:nvSpPr>
        <p:spPr>
          <a:xfrm>
            <a:off x="296985" y="418758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581" name="组合 580"/>
          <p:cNvGrpSpPr/>
          <p:nvPr/>
        </p:nvGrpSpPr>
        <p:grpSpPr>
          <a:xfrm>
            <a:off x="5826439" y="1283473"/>
            <a:ext cx="2323586" cy="918642"/>
            <a:chOff x="7111941" y="3149084"/>
            <a:chExt cx="2323586" cy="918642"/>
          </a:xfrm>
        </p:grpSpPr>
        <p:sp>
          <p:nvSpPr>
            <p:cNvPr id="58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84" name="组合 583"/>
          <p:cNvGrpSpPr/>
          <p:nvPr/>
        </p:nvGrpSpPr>
        <p:grpSpPr>
          <a:xfrm>
            <a:off x="5826439" y="3760768"/>
            <a:ext cx="2323586" cy="918642"/>
            <a:chOff x="7111941" y="3149084"/>
            <a:chExt cx="2323586" cy="918642"/>
          </a:xfrm>
        </p:grpSpPr>
        <p:sp>
          <p:nvSpPr>
            <p:cNvPr id="58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87" name="组合 586"/>
          <p:cNvGrpSpPr/>
          <p:nvPr/>
        </p:nvGrpSpPr>
        <p:grpSpPr>
          <a:xfrm>
            <a:off x="3384511" y="2541046"/>
            <a:ext cx="2323586" cy="918642"/>
            <a:chOff x="7111941" y="3149084"/>
            <a:chExt cx="2323586" cy="918642"/>
          </a:xfrm>
        </p:grpSpPr>
        <p:sp>
          <p:nvSpPr>
            <p:cNvPr id="58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90" name="组合 589"/>
          <p:cNvGrpSpPr/>
          <p:nvPr/>
        </p:nvGrpSpPr>
        <p:grpSpPr>
          <a:xfrm>
            <a:off x="4201890" y="5092147"/>
            <a:ext cx="2323586" cy="918642"/>
            <a:chOff x="7111941" y="3149084"/>
            <a:chExt cx="2323586" cy="918642"/>
          </a:xfrm>
        </p:grpSpPr>
        <p:sp>
          <p:nvSpPr>
            <p:cNvPr id="591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92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5167313" y="1131888"/>
            <a:ext cx="2030413" cy="4448175"/>
          </a:xfrm>
          <a:custGeom>
            <a:avLst/>
            <a:gdLst>
              <a:gd name="T0" fmla="*/ 716 w 1279"/>
              <a:gd name="T1" fmla="*/ 2038 h 2802"/>
              <a:gd name="T2" fmla="*/ 886 w 1279"/>
              <a:gd name="T3" fmla="*/ 1741 h 2802"/>
              <a:gd name="T4" fmla="*/ 716 w 1279"/>
              <a:gd name="T5" fmla="*/ 1444 h 2802"/>
              <a:gd name="T6" fmla="*/ 1058 w 1279"/>
              <a:gd name="T7" fmla="*/ 1444 h 2802"/>
              <a:gd name="T8" fmla="*/ 1279 w 1279"/>
              <a:gd name="T9" fmla="*/ 1061 h 2802"/>
              <a:gd name="T10" fmla="*/ 1058 w 1279"/>
              <a:gd name="T11" fmla="*/ 677 h 2802"/>
              <a:gd name="T12" fmla="*/ 716 w 1279"/>
              <a:gd name="T13" fmla="*/ 677 h 2802"/>
              <a:gd name="T14" fmla="*/ 886 w 1279"/>
              <a:gd name="T15" fmla="*/ 383 h 2802"/>
              <a:gd name="T16" fmla="*/ 665 w 1279"/>
              <a:gd name="T17" fmla="*/ 0 h 2802"/>
              <a:gd name="T18" fmla="*/ 224 w 1279"/>
              <a:gd name="T19" fmla="*/ 0 h 2802"/>
              <a:gd name="T20" fmla="*/ 0 w 1279"/>
              <a:gd name="T21" fmla="*/ 383 h 2802"/>
              <a:gd name="T22" fmla="*/ 224 w 1279"/>
              <a:gd name="T23" fmla="*/ 767 h 2802"/>
              <a:gd name="T24" fmla="*/ 566 w 1279"/>
              <a:gd name="T25" fmla="*/ 767 h 2802"/>
              <a:gd name="T26" fmla="*/ 393 w 1279"/>
              <a:gd name="T27" fmla="*/ 1061 h 2802"/>
              <a:gd name="T28" fmla="*/ 566 w 1279"/>
              <a:gd name="T29" fmla="*/ 1358 h 2802"/>
              <a:gd name="T30" fmla="*/ 224 w 1279"/>
              <a:gd name="T31" fmla="*/ 1358 h 2802"/>
              <a:gd name="T32" fmla="*/ 0 w 1279"/>
              <a:gd name="T33" fmla="*/ 1741 h 2802"/>
              <a:gd name="T34" fmla="*/ 224 w 1279"/>
              <a:gd name="T35" fmla="*/ 2124 h 2802"/>
              <a:gd name="T36" fmla="*/ 566 w 1279"/>
              <a:gd name="T37" fmla="*/ 2124 h 2802"/>
              <a:gd name="T38" fmla="*/ 393 w 1279"/>
              <a:gd name="T39" fmla="*/ 2418 h 2802"/>
              <a:gd name="T40" fmla="*/ 614 w 1279"/>
              <a:gd name="T41" fmla="*/ 2802 h 2802"/>
              <a:gd name="T42" fmla="*/ 1058 w 1279"/>
              <a:gd name="T43" fmla="*/ 2802 h 2802"/>
              <a:gd name="T44" fmla="*/ 1279 w 1279"/>
              <a:gd name="T45" fmla="*/ 2418 h 2802"/>
              <a:gd name="T46" fmla="*/ 1058 w 1279"/>
              <a:gd name="T47" fmla="*/ 2038 h 2802"/>
              <a:gd name="T48" fmla="*/ 716 w 1279"/>
              <a:gd name="T49" fmla="*/ 2038 h 2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9" h="2802">
                <a:moveTo>
                  <a:pt x="716" y="2038"/>
                </a:moveTo>
                <a:lnTo>
                  <a:pt x="886" y="1741"/>
                </a:lnTo>
                <a:lnTo>
                  <a:pt x="716" y="1444"/>
                </a:lnTo>
                <a:lnTo>
                  <a:pt x="1058" y="1444"/>
                </a:lnTo>
                <a:lnTo>
                  <a:pt x="1279" y="1061"/>
                </a:lnTo>
                <a:lnTo>
                  <a:pt x="1058" y="677"/>
                </a:lnTo>
                <a:lnTo>
                  <a:pt x="716" y="677"/>
                </a:lnTo>
                <a:lnTo>
                  <a:pt x="886" y="383"/>
                </a:lnTo>
                <a:lnTo>
                  <a:pt x="665" y="0"/>
                </a:lnTo>
                <a:lnTo>
                  <a:pt x="224" y="0"/>
                </a:lnTo>
                <a:lnTo>
                  <a:pt x="0" y="383"/>
                </a:lnTo>
                <a:lnTo>
                  <a:pt x="224" y="767"/>
                </a:lnTo>
                <a:lnTo>
                  <a:pt x="566" y="767"/>
                </a:lnTo>
                <a:lnTo>
                  <a:pt x="393" y="1061"/>
                </a:lnTo>
                <a:lnTo>
                  <a:pt x="566" y="1358"/>
                </a:lnTo>
                <a:lnTo>
                  <a:pt x="224" y="1358"/>
                </a:lnTo>
                <a:lnTo>
                  <a:pt x="0" y="1741"/>
                </a:lnTo>
                <a:lnTo>
                  <a:pt x="224" y="2124"/>
                </a:lnTo>
                <a:lnTo>
                  <a:pt x="566" y="2124"/>
                </a:lnTo>
                <a:lnTo>
                  <a:pt x="393" y="2418"/>
                </a:lnTo>
                <a:lnTo>
                  <a:pt x="614" y="2802"/>
                </a:lnTo>
                <a:lnTo>
                  <a:pt x="1058" y="2802"/>
                </a:lnTo>
                <a:lnTo>
                  <a:pt x="1279" y="2418"/>
                </a:lnTo>
                <a:lnTo>
                  <a:pt x="1058" y="2038"/>
                </a:lnTo>
                <a:lnTo>
                  <a:pt x="716" y="203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5167313" y="1131888"/>
            <a:ext cx="2030413" cy="4448175"/>
          </a:xfrm>
          <a:custGeom>
            <a:avLst/>
            <a:gdLst>
              <a:gd name="T0" fmla="*/ 716 w 1279"/>
              <a:gd name="T1" fmla="*/ 2038 h 2802"/>
              <a:gd name="T2" fmla="*/ 886 w 1279"/>
              <a:gd name="T3" fmla="*/ 1741 h 2802"/>
              <a:gd name="T4" fmla="*/ 716 w 1279"/>
              <a:gd name="T5" fmla="*/ 1444 h 2802"/>
              <a:gd name="T6" fmla="*/ 1058 w 1279"/>
              <a:gd name="T7" fmla="*/ 1444 h 2802"/>
              <a:gd name="T8" fmla="*/ 1279 w 1279"/>
              <a:gd name="T9" fmla="*/ 1061 h 2802"/>
              <a:gd name="T10" fmla="*/ 1058 w 1279"/>
              <a:gd name="T11" fmla="*/ 677 h 2802"/>
              <a:gd name="T12" fmla="*/ 716 w 1279"/>
              <a:gd name="T13" fmla="*/ 677 h 2802"/>
              <a:gd name="T14" fmla="*/ 886 w 1279"/>
              <a:gd name="T15" fmla="*/ 383 h 2802"/>
              <a:gd name="T16" fmla="*/ 665 w 1279"/>
              <a:gd name="T17" fmla="*/ 0 h 2802"/>
              <a:gd name="T18" fmla="*/ 224 w 1279"/>
              <a:gd name="T19" fmla="*/ 0 h 2802"/>
              <a:gd name="T20" fmla="*/ 0 w 1279"/>
              <a:gd name="T21" fmla="*/ 383 h 2802"/>
              <a:gd name="T22" fmla="*/ 224 w 1279"/>
              <a:gd name="T23" fmla="*/ 767 h 2802"/>
              <a:gd name="T24" fmla="*/ 566 w 1279"/>
              <a:gd name="T25" fmla="*/ 767 h 2802"/>
              <a:gd name="T26" fmla="*/ 393 w 1279"/>
              <a:gd name="T27" fmla="*/ 1061 h 2802"/>
              <a:gd name="T28" fmla="*/ 566 w 1279"/>
              <a:gd name="T29" fmla="*/ 1358 h 2802"/>
              <a:gd name="T30" fmla="*/ 224 w 1279"/>
              <a:gd name="T31" fmla="*/ 1358 h 2802"/>
              <a:gd name="T32" fmla="*/ 0 w 1279"/>
              <a:gd name="T33" fmla="*/ 1741 h 2802"/>
              <a:gd name="T34" fmla="*/ 224 w 1279"/>
              <a:gd name="T35" fmla="*/ 2124 h 2802"/>
              <a:gd name="T36" fmla="*/ 566 w 1279"/>
              <a:gd name="T37" fmla="*/ 2124 h 2802"/>
              <a:gd name="T38" fmla="*/ 393 w 1279"/>
              <a:gd name="T39" fmla="*/ 2418 h 2802"/>
              <a:gd name="T40" fmla="*/ 614 w 1279"/>
              <a:gd name="T41" fmla="*/ 2802 h 2802"/>
              <a:gd name="T42" fmla="*/ 1058 w 1279"/>
              <a:gd name="T43" fmla="*/ 2802 h 2802"/>
              <a:gd name="T44" fmla="*/ 1279 w 1279"/>
              <a:gd name="T45" fmla="*/ 2418 h 2802"/>
              <a:gd name="T46" fmla="*/ 1058 w 1279"/>
              <a:gd name="T47" fmla="*/ 2038 h 2802"/>
              <a:gd name="T48" fmla="*/ 716 w 1279"/>
              <a:gd name="T49" fmla="*/ 2038 h 2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9" h="2802">
                <a:moveTo>
                  <a:pt x="716" y="2038"/>
                </a:moveTo>
                <a:lnTo>
                  <a:pt x="886" y="1741"/>
                </a:lnTo>
                <a:lnTo>
                  <a:pt x="716" y="1444"/>
                </a:lnTo>
                <a:lnTo>
                  <a:pt x="1058" y="1444"/>
                </a:lnTo>
                <a:lnTo>
                  <a:pt x="1279" y="1061"/>
                </a:lnTo>
                <a:lnTo>
                  <a:pt x="1058" y="677"/>
                </a:lnTo>
                <a:lnTo>
                  <a:pt x="716" y="677"/>
                </a:lnTo>
                <a:lnTo>
                  <a:pt x="886" y="383"/>
                </a:lnTo>
                <a:lnTo>
                  <a:pt x="665" y="0"/>
                </a:lnTo>
                <a:lnTo>
                  <a:pt x="224" y="0"/>
                </a:lnTo>
                <a:lnTo>
                  <a:pt x="0" y="383"/>
                </a:lnTo>
                <a:lnTo>
                  <a:pt x="224" y="767"/>
                </a:lnTo>
                <a:lnTo>
                  <a:pt x="566" y="767"/>
                </a:lnTo>
                <a:lnTo>
                  <a:pt x="393" y="1061"/>
                </a:lnTo>
                <a:lnTo>
                  <a:pt x="566" y="1358"/>
                </a:lnTo>
                <a:lnTo>
                  <a:pt x="224" y="1358"/>
                </a:lnTo>
                <a:lnTo>
                  <a:pt x="0" y="1741"/>
                </a:lnTo>
                <a:lnTo>
                  <a:pt x="224" y="2124"/>
                </a:lnTo>
                <a:lnTo>
                  <a:pt x="566" y="2124"/>
                </a:lnTo>
                <a:lnTo>
                  <a:pt x="393" y="2418"/>
                </a:lnTo>
                <a:lnTo>
                  <a:pt x="614" y="2802"/>
                </a:lnTo>
                <a:lnTo>
                  <a:pt x="1058" y="2802"/>
                </a:lnTo>
                <a:lnTo>
                  <a:pt x="1279" y="2418"/>
                </a:lnTo>
                <a:lnTo>
                  <a:pt x="1058" y="2038"/>
                </a:lnTo>
                <a:lnTo>
                  <a:pt x="716" y="203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0"/>
          <p:cNvSpPr/>
          <p:nvPr/>
        </p:nvSpPr>
        <p:spPr bwMode="auto">
          <a:xfrm>
            <a:off x="5330826" y="1268413"/>
            <a:ext cx="1084263" cy="938213"/>
          </a:xfrm>
          <a:custGeom>
            <a:avLst/>
            <a:gdLst>
              <a:gd name="T0" fmla="*/ 169 w 683"/>
              <a:gd name="T1" fmla="*/ 591 h 591"/>
              <a:gd name="T2" fmla="*/ 0 w 683"/>
              <a:gd name="T3" fmla="*/ 297 h 591"/>
              <a:gd name="T4" fmla="*/ 169 w 683"/>
              <a:gd name="T5" fmla="*/ 0 h 591"/>
              <a:gd name="T6" fmla="*/ 511 w 683"/>
              <a:gd name="T7" fmla="*/ 0 h 591"/>
              <a:gd name="T8" fmla="*/ 683 w 683"/>
              <a:gd name="T9" fmla="*/ 297 h 591"/>
              <a:gd name="T10" fmla="*/ 511 w 683"/>
              <a:gd name="T11" fmla="*/ 591 h 591"/>
              <a:gd name="T12" fmla="*/ 169 w 683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591">
                <a:moveTo>
                  <a:pt x="169" y="591"/>
                </a:moveTo>
                <a:lnTo>
                  <a:pt x="0" y="297"/>
                </a:lnTo>
                <a:lnTo>
                  <a:pt x="169" y="0"/>
                </a:lnTo>
                <a:lnTo>
                  <a:pt x="511" y="0"/>
                </a:lnTo>
                <a:lnTo>
                  <a:pt x="683" y="297"/>
                </a:lnTo>
                <a:lnTo>
                  <a:pt x="511" y="591"/>
                </a:lnTo>
                <a:lnTo>
                  <a:pt x="169" y="5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3"/>
          <p:cNvSpPr/>
          <p:nvPr/>
        </p:nvSpPr>
        <p:spPr bwMode="auto">
          <a:xfrm>
            <a:off x="5330826" y="3424238"/>
            <a:ext cx="1084263" cy="942975"/>
          </a:xfrm>
          <a:custGeom>
            <a:avLst/>
            <a:gdLst>
              <a:gd name="T0" fmla="*/ 169 w 683"/>
              <a:gd name="T1" fmla="*/ 594 h 594"/>
              <a:gd name="T2" fmla="*/ 0 w 683"/>
              <a:gd name="T3" fmla="*/ 297 h 594"/>
              <a:gd name="T4" fmla="*/ 169 w 683"/>
              <a:gd name="T5" fmla="*/ 0 h 594"/>
              <a:gd name="T6" fmla="*/ 511 w 683"/>
              <a:gd name="T7" fmla="*/ 0 h 594"/>
              <a:gd name="T8" fmla="*/ 683 w 683"/>
              <a:gd name="T9" fmla="*/ 297 h 594"/>
              <a:gd name="T10" fmla="*/ 511 w 683"/>
              <a:gd name="T11" fmla="*/ 594 h 594"/>
              <a:gd name="T12" fmla="*/ 169 w 683"/>
              <a:gd name="T13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594">
                <a:moveTo>
                  <a:pt x="169" y="594"/>
                </a:moveTo>
                <a:lnTo>
                  <a:pt x="0" y="297"/>
                </a:lnTo>
                <a:lnTo>
                  <a:pt x="169" y="0"/>
                </a:lnTo>
                <a:lnTo>
                  <a:pt x="511" y="0"/>
                </a:lnTo>
                <a:lnTo>
                  <a:pt x="683" y="297"/>
                </a:lnTo>
                <a:lnTo>
                  <a:pt x="511" y="594"/>
                </a:lnTo>
                <a:lnTo>
                  <a:pt x="169" y="5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1" y="2282825"/>
            <a:ext cx="619125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eform 17"/>
          <p:cNvSpPr/>
          <p:nvPr/>
        </p:nvSpPr>
        <p:spPr bwMode="auto">
          <a:xfrm>
            <a:off x="5948363" y="2349500"/>
            <a:ext cx="1092200" cy="938213"/>
          </a:xfrm>
          <a:custGeom>
            <a:avLst/>
            <a:gdLst>
              <a:gd name="T0" fmla="*/ 173 w 688"/>
              <a:gd name="T1" fmla="*/ 591 h 591"/>
              <a:gd name="T2" fmla="*/ 0 w 688"/>
              <a:gd name="T3" fmla="*/ 294 h 591"/>
              <a:gd name="T4" fmla="*/ 173 w 688"/>
              <a:gd name="T5" fmla="*/ 0 h 591"/>
              <a:gd name="T6" fmla="*/ 515 w 688"/>
              <a:gd name="T7" fmla="*/ 0 h 591"/>
              <a:gd name="T8" fmla="*/ 688 w 688"/>
              <a:gd name="T9" fmla="*/ 294 h 591"/>
              <a:gd name="T10" fmla="*/ 515 w 688"/>
              <a:gd name="T11" fmla="*/ 591 h 591"/>
              <a:gd name="T12" fmla="*/ 173 w 688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8" h="591">
                <a:moveTo>
                  <a:pt x="173" y="591"/>
                </a:moveTo>
                <a:lnTo>
                  <a:pt x="0" y="294"/>
                </a:lnTo>
                <a:lnTo>
                  <a:pt x="173" y="0"/>
                </a:lnTo>
                <a:lnTo>
                  <a:pt x="515" y="0"/>
                </a:lnTo>
                <a:lnTo>
                  <a:pt x="688" y="294"/>
                </a:lnTo>
                <a:lnTo>
                  <a:pt x="515" y="591"/>
                </a:lnTo>
                <a:lnTo>
                  <a:pt x="173" y="5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0"/>
          <p:cNvSpPr/>
          <p:nvPr/>
        </p:nvSpPr>
        <p:spPr bwMode="auto">
          <a:xfrm>
            <a:off x="5948363" y="4503738"/>
            <a:ext cx="1092200" cy="938213"/>
          </a:xfrm>
          <a:custGeom>
            <a:avLst/>
            <a:gdLst>
              <a:gd name="T0" fmla="*/ 173 w 688"/>
              <a:gd name="T1" fmla="*/ 591 h 591"/>
              <a:gd name="T2" fmla="*/ 0 w 688"/>
              <a:gd name="T3" fmla="*/ 294 h 591"/>
              <a:gd name="T4" fmla="*/ 173 w 688"/>
              <a:gd name="T5" fmla="*/ 0 h 591"/>
              <a:gd name="T6" fmla="*/ 515 w 688"/>
              <a:gd name="T7" fmla="*/ 0 h 591"/>
              <a:gd name="T8" fmla="*/ 688 w 688"/>
              <a:gd name="T9" fmla="*/ 294 h 591"/>
              <a:gd name="T10" fmla="*/ 515 w 688"/>
              <a:gd name="T11" fmla="*/ 591 h 591"/>
              <a:gd name="T12" fmla="*/ 173 w 688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8" h="591">
                <a:moveTo>
                  <a:pt x="173" y="591"/>
                </a:moveTo>
                <a:lnTo>
                  <a:pt x="0" y="294"/>
                </a:lnTo>
                <a:lnTo>
                  <a:pt x="173" y="0"/>
                </a:lnTo>
                <a:lnTo>
                  <a:pt x="515" y="0"/>
                </a:lnTo>
                <a:lnTo>
                  <a:pt x="688" y="294"/>
                </a:lnTo>
                <a:lnTo>
                  <a:pt x="515" y="591"/>
                </a:lnTo>
                <a:lnTo>
                  <a:pt x="173" y="5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1"/>
          <p:cNvSpPr/>
          <p:nvPr/>
        </p:nvSpPr>
        <p:spPr bwMode="auto">
          <a:xfrm>
            <a:off x="6761163" y="1684338"/>
            <a:ext cx="328613" cy="112713"/>
          </a:xfrm>
          <a:custGeom>
            <a:avLst/>
            <a:gdLst>
              <a:gd name="T0" fmla="*/ 54 w 65"/>
              <a:gd name="T1" fmla="*/ 22 h 22"/>
              <a:gd name="T2" fmla="*/ 65 w 65"/>
              <a:gd name="T3" fmla="*/ 11 h 22"/>
              <a:gd name="T4" fmla="*/ 54 w 65"/>
              <a:gd name="T5" fmla="*/ 0 h 22"/>
              <a:gd name="T6" fmla="*/ 43 w 65"/>
              <a:gd name="T7" fmla="*/ 9 h 22"/>
              <a:gd name="T8" fmla="*/ 0 w 65"/>
              <a:gd name="T9" fmla="*/ 9 h 22"/>
              <a:gd name="T10" fmla="*/ 0 w 65"/>
              <a:gd name="T11" fmla="*/ 13 h 22"/>
              <a:gd name="T12" fmla="*/ 43 w 65"/>
              <a:gd name="T13" fmla="*/ 13 h 22"/>
              <a:gd name="T14" fmla="*/ 54 w 65"/>
              <a:gd name="T1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54" y="22"/>
                </a:moveTo>
                <a:cubicBezTo>
                  <a:pt x="60" y="22"/>
                  <a:pt x="65" y="17"/>
                  <a:pt x="65" y="11"/>
                </a:cubicBezTo>
                <a:cubicBezTo>
                  <a:pt x="65" y="5"/>
                  <a:pt x="60" y="0"/>
                  <a:pt x="54" y="0"/>
                </a:cubicBezTo>
                <a:cubicBezTo>
                  <a:pt x="49" y="0"/>
                  <a:pt x="44" y="4"/>
                  <a:pt x="4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4" y="18"/>
                  <a:pt x="49" y="22"/>
                  <a:pt x="54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2"/>
          <p:cNvSpPr/>
          <p:nvPr/>
        </p:nvSpPr>
        <p:spPr bwMode="auto">
          <a:xfrm>
            <a:off x="6761163" y="3840163"/>
            <a:ext cx="328613" cy="111125"/>
          </a:xfrm>
          <a:custGeom>
            <a:avLst/>
            <a:gdLst>
              <a:gd name="T0" fmla="*/ 54 w 65"/>
              <a:gd name="T1" fmla="*/ 0 h 22"/>
              <a:gd name="T2" fmla="*/ 43 w 65"/>
              <a:gd name="T3" fmla="*/ 9 h 22"/>
              <a:gd name="T4" fmla="*/ 0 w 65"/>
              <a:gd name="T5" fmla="*/ 9 h 22"/>
              <a:gd name="T6" fmla="*/ 0 w 65"/>
              <a:gd name="T7" fmla="*/ 13 h 22"/>
              <a:gd name="T8" fmla="*/ 43 w 65"/>
              <a:gd name="T9" fmla="*/ 13 h 22"/>
              <a:gd name="T10" fmla="*/ 54 w 65"/>
              <a:gd name="T11" fmla="*/ 22 h 22"/>
              <a:gd name="T12" fmla="*/ 65 w 65"/>
              <a:gd name="T13" fmla="*/ 11 h 22"/>
              <a:gd name="T14" fmla="*/ 54 w 6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54" y="0"/>
                </a:moveTo>
                <a:cubicBezTo>
                  <a:pt x="49" y="0"/>
                  <a:pt x="44" y="4"/>
                  <a:pt x="4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4" y="18"/>
                  <a:pt x="49" y="22"/>
                  <a:pt x="54" y="22"/>
                </a:cubicBezTo>
                <a:cubicBezTo>
                  <a:pt x="60" y="22"/>
                  <a:pt x="65" y="17"/>
                  <a:pt x="65" y="11"/>
                </a:cubicBezTo>
                <a:cubicBezTo>
                  <a:pt x="65" y="5"/>
                  <a:pt x="60" y="0"/>
                  <a:pt x="5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3"/>
          <p:cNvSpPr/>
          <p:nvPr/>
        </p:nvSpPr>
        <p:spPr bwMode="auto">
          <a:xfrm>
            <a:off x="5268913" y="2759075"/>
            <a:ext cx="330200" cy="112713"/>
          </a:xfrm>
          <a:custGeom>
            <a:avLst/>
            <a:gdLst>
              <a:gd name="T0" fmla="*/ 11 w 65"/>
              <a:gd name="T1" fmla="*/ 0 h 22"/>
              <a:gd name="T2" fmla="*/ 0 w 65"/>
              <a:gd name="T3" fmla="*/ 11 h 22"/>
              <a:gd name="T4" fmla="*/ 11 w 65"/>
              <a:gd name="T5" fmla="*/ 22 h 22"/>
              <a:gd name="T6" fmla="*/ 22 w 65"/>
              <a:gd name="T7" fmla="*/ 13 h 22"/>
              <a:gd name="T8" fmla="*/ 65 w 65"/>
              <a:gd name="T9" fmla="*/ 13 h 22"/>
              <a:gd name="T10" fmla="*/ 65 w 65"/>
              <a:gd name="T11" fmla="*/ 9 h 22"/>
              <a:gd name="T12" fmla="*/ 22 w 65"/>
              <a:gd name="T13" fmla="*/ 9 h 22"/>
              <a:gd name="T14" fmla="*/ 11 w 6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6" y="22"/>
                  <a:pt x="21" y="18"/>
                  <a:pt x="22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65" y="9"/>
                  <a:pt x="65" y="9"/>
                  <a:pt x="65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6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4"/>
          <p:cNvSpPr/>
          <p:nvPr/>
        </p:nvSpPr>
        <p:spPr bwMode="auto">
          <a:xfrm>
            <a:off x="5268913" y="4914900"/>
            <a:ext cx="330200" cy="111125"/>
          </a:xfrm>
          <a:custGeom>
            <a:avLst/>
            <a:gdLst>
              <a:gd name="T0" fmla="*/ 11 w 65"/>
              <a:gd name="T1" fmla="*/ 0 h 22"/>
              <a:gd name="T2" fmla="*/ 0 w 65"/>
              <a:gd name="T3" fmla="*/ 11 h 22"/>
              <a:gd name="T4" fmla="*/ 11 w 65"/>
              <a:gd name="T5" fmla="*/ 22 h 22"/>
              <a:gd name="T6" fmla="*/ 22 w 65"/>
              <a:gd name="T7" fmla="*/ 13 h 22"/>
              <a:gd name="T8" fmla="*/ 65 w 65"/>
              <a:gd name="T9" fmla="*/ 13 h 22"/>
              <a:gd name="T10" fmla="*/ 65 w 65"/>
              <a:gd name="T11" fmla="*/ 9 h 22"/>
              <a:gd name="T12" fmla="*/ 22 w 65"/>
              <a:gd name="T13" fmla="*/ 9 h 22"/>
              <a:gd name="T14" fmla="*/ 11 w 6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2"/>
                  <a:pt x="11" y="22"/>
                </a:cubicBezTo>
                <a:cubicBezTo>
                  <a:pt x="16" y="22"/>
                  <a:pt x="21" y="19"/>
                  <a:pt x="22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65" y="9"/>
                  <a:pt x="65" y="9"/>
                  <a:pt x="65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6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6" name="Freeform 119"/>
          <p:cNvSpPr>
            <a:spLocks noEditPoints="1"/>
          </p:cNvSpPr>
          <p:nvPr/>
        </p:nvSpPr>
        <p:spPr bwMode="auto">
          <a:xfrm>
            <a:off x="5730876" y="1552575"/>
            <a:ext cx="274638" cy="376238"/>
          </a:xfrm>
          <a:custGeom>
            <a:avLst/>
            <a:gdLst>
              <a:gd name="T0" fmla="*/ 27 w 54"/>
              <a:gd name="T1" fmla="*/ 0 h 74"/>
              <a:gd name="T2" fmla="*/ 0 w 54"/>
              <a:gd name="T3" fmla="*/ 27 h 74"/>
              <a:gd name="T4" fmla="*/ 12 w 54"/>
              <a:gd name="T5" fmla="*/ 50 h 74"/>
              <a:gd name="T6" fmla="*/ 12 w 54"/>
              <a:gd name="T7" fmla="*/ 55 h 74"/>
              <a:gd name="T8" fmla="*/ 15 w 54"/>
              <a:gd name="T9" fmla="*/ 58 h 74"/>
              <a:gd name="T10" fmla="*/ 15 w 54"/>
              <a:gd name="T11" fmla="*/ 64 h 74"/>
              <a:gd name="T12" fmla="*/ 27 w 54"/>
              <a:gd name="T13" fmla="*/ 74 h 74"/>
              <a:gd name="T14" fmla="*/ 39 w 54"/>
              <a:gd name="T15" fmla="*/ 64 h 74"/>
              <a:gd name="T16" fmla="*/ 39 w 54"/>
              <a:gd name="T17" fmla="*/ 58 h 74"/>
              <a:gd name="T18" fmla="*/ 42 w 54"/>
              <a:gd name="T19" fmla="*/ 55 h 74"/>
              <a:gd name="T20" fmla="*/ 42 w 54"/>
              <a:gd name="T21" fmla="*/ 50 h 74"/>
              <a:gd name="T22" fmla="*/ 54 w 54"/>
              <a:gd name="T23" fmla="*/ 27 h 74"/>
              <a:gd name="T24" fmla="*/ 27 w 54"/>
              <a:gd name="T25" fmla="*/ 0 h 74"/>
              <a:gd name="T26" fmla="*/ 38 w 54"/>
              <a:gd name="T27" fmla="*/ 46 h 74"/>
              <a:gd name="T28" fmla="*/ 36 w 54"/>
              <a:gd name="T29" fmla="*/ 48 h 74"/>
              <a:gd name="T30" fmla="*/ 36 w 54"/>
              <a:gd name="T31" fmla="*/ 52 h 74"/>
              <a:gd name="T32" fmla="*/ 35 w 54"/>
              <a:gd name="T33" fmla="*/ 51 h 74"/>
              <a:gd name="T34" fmla="*/ 29 w 54"/>
              <a:gd name="T35" fmla="*/ 51 h 74"/>
              <a:gd name="T36" fmla="*/ 29 w 54"/>
              <a:gd name="T37" fmla="*/ 31 h 74"/>
              <a:gd name="T38" fmla="*/ 35 w 54"/>
              <a:gd name="T39" fmla="*/ 31 h 74"/>
              <a:gd name="T40" fmla="*/ 37 w 54"/>
              <a:gd name="T41" fmla="*/ 29 h 74"/>
              <a:gd name="T42" fmla="*/ 35 w 54"/>
              <a:gd name="T43" fmla="*/ 27 h 74"/>
              <a:gd name="T44" fmla="*/ 19 w 54"/>
              <a:gd name="T45" fmla="*/ 27 h 74"/>
              <a:gd name="T46" fmla="*/ 17 w 54"/>
              <a:gd name="T47" fmla="*/ 29 h 74"/>
              <a:gd name="T48" fmla="*/ 19 w 54"/>
              <a:gd name="T49" fmla="*/ 31 h 74"/>
              <a:gd name="T50" fmla="*/ 25 w 54"/>
              <a:gd name="T51" fmla="*/ 31 h 74"/>
              <a:gd name="T52" fmla="*/ 25 w 54"/>
              <a:gd name="T53" fmla="*/ 51 h 74"/>
              <a:gd name="T54" fmla="*/ 19 w 54"/>
              <a:gd name="T55" fmla="*/ 51 h 74"/>
              <a:gd name="T56" fmla="*/ 18 w 54"/>
              <a:gd name="T57" fmla="*/ 52 h 74"/>
              <a:gd name="T58" fmla="*/ 18 w 54"/>
              <a:gd name="T59" fmla="*/ 48 h 74"/>
              <a:gd name="T60" fmla="*/ 17 w 54"/>
              <a:gd name="T61" fmla="*/ 46 h 74"/>
              <a:gd name="T62" fmla="*/ 6 w 54"/>
              <a:gd name="T63" fmla="*/ 27 h 74"/>
              <a:gd name="T64" fmla="*/ 27 w 54"/>
              <a:gd name="T65" fmla="*/ 6 h 74"/>
              <a:gd name="T66" fmla="*/ 48 w 54"/>
              <a:gd name="T67" fmla="*/ 27 h 74"/>
              <a:gd name="T68" fmla="*/ 38 w 54"/>
              <a:gd name="T69" fmla="*/ 4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" h="74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36"/>
                  <a:pt x="4" y="45"/>
                  <a:pt x="12" y="50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7"/>
                  <a:pt x="13" y="58"/>
                  <a:pt x="15" y="58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8"/>
                  <a:pt x="18" y="74"/>
                  <a:pt x="27" y="74"/>
                </a:cubicBezTo>
                <a:cubicBezTo>
                  <a:pt x="36" y="74"/>
                  <a:pt x="39" y="68"/>
                  <a:pt x="39" y="64"/>
                </a:cubicBezTo>
                <a:cubicBezTo>
                  <a:pt x="39" y="58"/>
                  <a:pt x="39" y="58"/>
                  <a:pt x="39" y="58"/>
                </a:cubicBezTo>
                <a:cubicBezTo>
                  <a:pt x="41" y="58"/>
                  <a:pt x="42" y="57"/>
                  <a:pt x="42" y="55"/>
                </a:cubicBezTo>
                <a:cubicBezTo>
                  <a:pt x="42" y="50"/>
                  <a:pt x="42" y="50"/>
                  <a:pt x="42" y="50"/>
                </a:cubicBezTo>
                <a:cubicBezTo>
                  <a:pt x="50" y="45"/>
                  <a:pt x="54" y="36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  <a:moveTo>
                  <a:pt x="38" y="46"/>
                </a:moveTo>
                <a:cubicBezTo>
                  <a:pt x="37" y="46"/>
                  <a:pt x="36" y="47"/>
                  <a:pt x="36" y="48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31"/>
                  <a:pt x="29" y="31"/>
                  <a:pt x="29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7" y="30"/>
                  <a:pt x="37" y="29"/>
                </a:cubicBezTo>
                <a:cubicBezTo>
                  <a:pt x="37" y="28"/>
                  <a:pt x="36" y="27"/>
                  <a:pt x="35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7" y="28"/>
                  <a:pt x="17" y="29"/>
                </a:cubicBezTo>
                <a:cubicBezTo>
                  <a:pt x="17" y="30"/>
                  <a:pt x="18" y="31"/>
                  <a:pt x="19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51"/>
                  <a:pt x="25" y="51"/>
                  <a:pt x="25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7"/>
                  <a:pt x="17" y="46"/>
                  <a:pt x="17" y="46"/>
                </a:cubicBezTo>
                <a:cubicBezTo>
                  <a:pt x="10" y="42"/>
                  <a:pt x="6" y="35"/>
                  <a:pt x="6" y="27"/>
                </a:cubicBezTo>
                <a:cubicBezTo>
                  <a:pt x="6" y="15"/>
                  <a:pt x="15" y="6"/>
                  <a:pt x="27" y="6"/>
                </a:cubicBezTo>
                <a:cubicBezTo>
                  <a:pt x="39" y="6"/>
                  <a:pt x="48" y="15"/>
                  <a:pt x="48" y="27"/>
                </a:cubicBezTo>
                <a:cubicBezTo>
                  <a:pt x="48" y="35"/>
                  <a:pt x="44" y="42"/>
                  <a:pt x="38" y="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7" name="Freeform 120"/>
          <p:cNvSpPr>
            <a:spLocks noEditPoints="1"/>
          </p:cNvSpPr>
          <p:nvPr/>
        </p:nvSpPr>
        <p:spPr bwMode="auto">
          <a:xfrm>
            <a:off x="5649913" y="3627438"/>
            <a:ext cx="492125" cy="485775"/>
          </a:xfrm>
          <a:custGeom>
            <a:avLst/>
            <a:gdLst>
              <a:gd name="T0" fmla="*/ 79 w 97"/>
              <a:gd name="T1" fmla="*/ 27 h 96"/>
              <a:gd name="T2" fmla="*/ 87 w 97"/>
              <a:gd name="T3" fmla="*/ 53 h 96"/>
              <a:gd name="T4" fmla="*/ 44 w 97"/>
              <a:gd name="T5" fmla="*/ 96 h 96"/>
              <a:gd name="T6" fmla="*/ 0 w 97"/>
              <a:gd name="T7" fmla="*/ 53 h 96"/>
              <a:gd name="T8" fmla="*/ 44 w 97"/>
              <a:gd name="T9" fmla="*/ 9 h 96"/>
              <a:gd name="T10" fmla="*/ 70 w 97"/>
              <a:gd name="T11" fmla="*/ 18 h 96"/>
              <a:gd name="T12" fmla="*/ 64 w 97"/>
              <a:gd name="T13" fmla="*/ 23 h 96"/>
              <a:gd name="T14" fmla="*/ 44 w 97"/>
              <a:gd name="T15" fmla="*/ 17 h 96"/>
              <a:gd name="T16" fmla="*/ 8 w 97"/>
              <a:gd name="T17" fmla="*/ 53 h 96"/>
              <a:gd name="T18" fmla="*/ 44 w 97"/>
              <a:gd name="T19" fmla="*/ 89 h 96"/>
              <a:gd name="T20" fmla="*/ 80 w 97"/>
              <a:gd name="T21" fmla="*/ 53 h 96"/>
              <a:gd name="T22" fmla="*/ 73 w 97"/>
              <a:gd name="T23" fmla="*/ 32 h 96"/>
              <a:gd name="T24" fmla="*/ 79 w 97"/>
              <a:gd name="T25" fmla="*/ 27 h 96"/>
              <a:gd name="T26" fmla="*/ 44 w 97"/>
              <a:gd name="T27" fmla="*/ 34 h 96"/>
              <a:gd name="T28" fmla="*/ 51 w 97"/>
              <a:gd name="T29" fmla="*/ 36 h 96"/>
              <a:gd name="T30" fmla="*/ 57 w 97"/>
              <a:gd name="T31" fmla="*/ 30 h 96"/>
              <a:gd name="T32" fmla="*/ 44 w 97"/>
              <a:gd name="T33" fmla="*/ 27 h 96"/>
              <a:gd name="T34" fmla="*/ 18 w 97"/>
              <a:gd name="T35" fmla="*/ 53 h 96"/>
              <a:gd name="T36" fmla="*/ 44 w 97"/>
              <a:gd name="T37" fmla="*/ 79 h 96"/>
              <a:gd name="T38" fmla="*/ 70 w 97"/>
              <a:gd name="T39" fmla="*/ 53 h 96"/>
              <a:gd name="T40" fmla="*/ 66 w 97"/>
              <a:gd name="T41" fmla="*/ 39 h 96"/>
              <a:gd name="T42" fmla="*/ 60 w 97"/>
              <a:gd name="T43" fmla="*/ 45 h 96"/>
              <a:gd name="T44" fmla="*/ 62 w 97"/>
              <a:gd name="T45" fmla="*/ 53 h 96"/>
              <a:gd name="T46" fmla="*/ 44 w 97"/>
              <a:gd name="T47" fmla="*/ 71 h 96"/>
              <a:gd name="T48" fmla="*/ 25 w 97"/>
              <a:gd name="T49" fmla="*/ 53 h 96"/>
              <a:gd name="T50" fmla="*/ 44 w 97"/>
              <a:gd name="T51" fmla="*/ 34 h 96"/>
              <a:gd name="T52" fmla="*/ 87 w 97"/>
              <a:gd name="T53" fmla="*/ 0 h 96"/>
              <a:gd name="T54" fmla="*/ 77 w 97"/>
              <a:gd name="T55" fmla="*/ 10 h 96"/>
              <a:gd name="T56" fmla="*/ 77 w 97"/>
              <a:gd name="T57" fmla="*/ 16 h 96"/>
              <a:gd name="T58" fmla="*/ 46 w 97"/>
              <a:gd name="T59" fmla="*/ 47 h 96"/>
              <a:gd name="T60" fmla="*/ 44 w 97"/>
              <a:gd name="T61" fmla="*/ 46 h 96"/>
              <a:gd name="T62" fmla="*/ 37 w 97"/>
              <a:gd name="T63" fmla="*/ 53 h 96"/>
              <a:gd name="T64" fmla="*/ 44 w 97"/>
              <a:gd name="T65" fmla="*/ 59 h 96"/>
              <a:gd name="T66" fmla="*/ 50 w 97"/>
              <a:gd name="T67" fmla="*/ 53 h 96"/>
              <a:gd name="T68" fmla="*/ 50 w 97"/>
              <a:gd name="T69" fmla="*/ 50 h 96"/>
              <a:gd name="T70" fmla="*/ 81 w 97"/>
              <a:gd name="T71" fmla="*/ 19 h 96"/>
              <a:gd name="T72" fmla="*/ 86 w 97"/>
              <a:gd name="T73" fmla="*/ 19 h 96"/>
              <a:gd name="T74" fmla="*/ 97 w 97"/>
              <a:gd name="T75" fmla="*/ 9 h 96"/>
              <a:gd name="T76" fmla="*/ 87 w 97"/>
              <a:gd name="T77" fmla="*/ 9 h 96"/>
              <a:gd name="T78" fmla="*/ 87 w 97"/>
              <a:gd name="T7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7" h="96">
                <a:moveTo>
                  <a:pt x="79" y="27"/>
                </a:moveTo>
                <a:cubicBezTo>
                  <a:pt x="84" y="34"/>
                  <a:pt x="87" y="43"/>
                  <a:pt x="87" y="53"/>
                </a:cubicBezTo>
                <a:cubicBezTo>
                  <a:pt x="87" y="77"/>
                  <a:pt x="68" y="96"/>
                  <a:pt x="44" y="96"/>
                </a:cubicBezTo>
                <a:cubicBezTo>
                  <a:pt x="20" y="96"/>
                  <a:pt x="0" y="77"/>
                  <a:pt x="0" y="53"/>
                </a:cubicBezTo>
                <a:cubicBezTo>
                  <a:pt x="0" y="29"/>
                  <a:pt x="20" y="9"/>
                  <a:pt x="44" y="9"/>
                </a:cubicBezTo>
                <a:cubicBezTo>
                  <a:pt x="53" y="9"/>
                  <a:pt x="62" y="12"/>
                  <a:pt x="70" y="18"/>
                </a:cubicBezTo>
                <a:cubicBezTo>
                  <a:pt x="64" y="23"/>
                  <a:pt x="64" y="23"/>
                  <a:pt x="64" y="23"/>
                </a:cubicBezTo>
                <a:cubicBezTo>
                  <a:pt x="59" y="19"/>
                  <a:pt x="51" y="17"/>
                  <a:pt x="44" y="17"/>
                </a:cubicBezTo>
                <a:cubicBezTo>
                  <a:pt x="24" y="17"/>
                  <a:pt x="8" y="33"/>
                  <a:pt x="8" y="53"/>
                </a:cubicBezTo>
                <a:cubicBezTo>
                  <a:pt x="8" y="73"/>
                  <a:pt x="24" y="89"/>
                  <a:pt x="44" y="89"/>
                </a:cubicBezTo>
                <a:cubicBezTo>
                  <a:pt x="64" y="89"/>
                  <a:pt x="80" y="73"/>
                  <a:pt x="80" y="53"/>
                </a:cubicBezTo>
                <a:cubicBezTo>
                  <a:pt x="80" y="45"/>
                  <a:pt x="77" y="38"/>
                  <a:pt x="73" y="32"/>
                </a:cubicBezTo>
                <a:lnTo>
                  <a:pt x="79" y="27"/>
                </a:lnTo>
                <a:close/>
                <a:moveTo>
                  <a:pt x="44" y="34"/>
                </a:moveTo>
                <a:cubicBezTo>
                  <a:pt x="47" y="34"/>
                  <a:pt x="49" y="35"/>
                  <a:pt x="51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8"/>
                  <a:pt x="49" y="27"/>
                  <a:pt x="44" y="27"/>
                </a:cubicBezTo>
                <a:cubicBezTo>
                  <a:pt x="29" y="27"/>
                  <a:pt x="18" y="38"/>
                  <a:pt x="18" y="53"/>
                </a:cubicBezTo>
                <a:cubicBezTo>
                  <a:pt x="18" y="67"/>
                  <a:pt x="29" y="79"/>
                  <a:pt x="44" y="79"/>
                </a:cubicBezTo>
                <a:cubicBezTo>
                  <a:pt x="58" y="79"/>
                  <a:pt x="70" y="67"/>
                  <a:pt x="70" y="53"/>
                </a:cubicBezTo>
                <a:cubicBezTo>
                  <a:pt x="70" y="48"/>
                  <a:pt x="68" y="43"/>
                  <a:pt x="66" y="39"/>
                </a:cubicBezTo>
                <a:cubicBezTo>
                  <a:pt x="60" y="45"/>
                  <a:pt x="60" y="45"/>
                  <a:pt x="60" y="45"/>
                </a:cubicBezTo>
                <a:cubicBezTo>
                  <a:pt x="62" y="47"/>
                  <a:pt x="62" y="50"/>
                  <a:pt x="62" y="53"/>
                </a:cubicBezTo>
                <a:cubicBezTo>
                  <a:pt x="62" y="63"/>
                  <a:pt x="54" y="71"/>
                  <a:pt x="44" y="71"/>
                </a:cubicBezTo>
                <a:cubicBezTo>
                  <a:pt x="34" y="71"/>
                  <a:pt x="25" y="63"/>
                  <a:pt x="25" y="53"/>
                </a:cubicBezTo>
                <a:cubicBezTo>
                  <a:pt x="25" y="43"/>
                  <a:pt x="34" y="34"/>
                  <a:pt x="44" y="34"/>
                </a:cubicBezTo>
                <a:close/>
                <a:moveTo>
                  <a:pt x="87" y="0"/>
                </a:moveTo>
                <a:cubicBezTo>
                  <a:pt x="77" y="10"/>
                  <a:pt x="77" y="10"/>
                  <a:pt x="77" y="10"/>
                </a:cubicBezTo>
                <a:cubicBezTo>
                  <a:pt x="77" y="16"/>
                  <a:pt x="77" y="16"/>
                  <a:pt x="77" y="16"/>
                </a:cubicBezTo>
                <a:cubicBezTo>
                  <a:pt x="46" y="47"/>
                  <a:pt x="46" y="47"/>
                  <a:pt x="46" y="47"/>
                </a:cubicBezTo>
                <a:cubicBezTo>
                  <a:pt x="45" y="46"/>
                  <a:pt x="45" y="46"/>
                  <a:pt x="44" y="46"/>
                </a:cubicBezTo>
                <a:cubicBezTo>
                  <a:pt x="40" y="46"/>
                  <a:pt x="37" y="49"/>
                  <a:pt x="37" y="53"/>
                </a:cubicBezTo>
                <a:cubicBezTo>
                  <a:pt x="37" y="56"/>
                  <a:pt x="40" y="59"/>
                  <a:pt x="44" y="59"/>
                </a:cubicBezTo>
                <a:cubicBezTo>
                  <a:pt x="47" y="59"/>
                  <a:pt x="50" y="56"/>
                  <a:pt x="50" y="53"/>
                </a:cubicBezTo>
                <a:cubicBezTo>
                  <a:pt x="50" y="52"/>
                  <a:pt x="50" y="51"/>
                  <a:pt x="50" y="50"/>
                </a:cubicBezTo>
                <a:cubicBezTo>
                  <a:pt x="81" y="19"/>
                  <a:pt x="81" y="19"/>
                  <a:pt x="81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97" y="9"/>
                  <a:pt x="97" y="9"/>
                  <a:pt x="97" y="9"/>
                </a:cubicBezTo>
                <a:cubicBezTo>
                  <a:pt x="87" y="9"/>
                  <a:pt x="87" y="9"/>
                  <a:pt x="87" y="9"/>
                </a:cubicBezTo>
                <a:lnTo>
                  <a:pt x="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8" name="Freeform 121"/>
          <p:cNvSpPr>
            <a:spLocks noEditPoints="1"/>
          </p:cNvSpPr>
          <p:nvPr/>
        </p:nvSpPr>
        <p:spPr bwMode="auto">
          <a:xfrm>
            <a:off x="6324601" y="2643188"/>
            <a:ext cx="344488" cy="344488"/>
          </a:xfrm>
          <a:custGeom>
            <a:avLst/>
            <a:gdLst>
              <a:gd name="T0" fmla="*/ 56 w 68"/>
              <a:gd name="T1" fmla="*/ 48 h 68"/>
              <a:gd name="T2" fmla="*/ 50 w 68"/>
              <a:gd name="T3" fmla="*/ 46 h 68"/>
              <a:gd name="T4" fmla="*/ 46 w 68"/>
              <a:gd name="T5" fmla="*/ 43 h 68"/>
              <a:gd name="T6" fmla="*/ 52 w 68"/>
              <a:gd name="T7" fmla="*/ 27 h 68"/>
              <a:gd name="T8" fmla="*/ 26 w 68"/>
              <a:gd name="T9" fmla="*/ 0 h 68"/>
              <a:gd name="T10" fmla="*/ 0 w 68"/>
              <a:gd name="T11" fmla="*/ 27 h 68"/>
              <a:gd name="T12" fmla="*/ 26 w 68"/>
              <a:gd name="T13" fmla="*/ 53 h 68"/>
              <a:gd name="T14" fmla="*/ 42 w 68"/>
              <a:gd name="T15" fmla="*/ 47 h 68"/>
              <a:gd name="T16" fmla="*/ 45 w 68"/>
              <a:gd name="T17" fmla="*/ 50 h 68"/>
              <a:gd name="T18" fmla="*/ 47 w 68"/>
              <a:gd name="T19" fmla="*/ 56 h 68"/>
              <a:gd name="T20" fmla="*/ 57 w 68"/>
              <a:gd name="T21" fmla="*/ 66 h 68"/>
              <a:gd name="T22" fmla="*/ 61 w 68"/>
              <a:gd name="T23" fmla="*/ 68 h 68"/>
              <a:gd name="T24" fmla="*/ 66 w 68"/>
              <a:gd name="T25" fmla="*/ 66 h 68"/>
              <a:gd name="T26" fmla="*/ 66 w 68"/>
              <a:gd name="T27" fmla="*/ 58 h 68"/>
              <a:gd name="T28" fmla="*/ 56 w 68"/>
              <a:gd name="T29" fmla="*/ 48 h 68"/>
              <a:gd name="T30" fmla="*/ 26 w 68"/>
              <a:gd name="T31" fmla="*/ 47 h 68"/>
              <a:gd name="T32" fmla="*/ 6 w 68"/>
              <a:gd name="T33" fmla="*/ 27 h 68"/>
              <a:gd name="T34" fmla="*/ 26 w 68"/>
              <a:gd name="T35" fmla="*/ 7 h 68"/>
              <a:gd name="T36" fmla="*/ 46 w 68"/>
              <a:gd name="T37" fmla="*/ 27 h 68"/>
              <a:gd name="T38" fmla="*/ 26 w 68"/>
              <a:gd name="T39" fmla="*/ 4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" h="68">
                <a:moveTo>
                  <a:pt x="56" y="48"/>
                </a:moveTo>
                <a:cubicBezTo>
                  <a:pt x="54" y="46"/>
                  <a:pt x="52" y="46"/>
                  <a:pt x="50" y="46"/>
                </a:cubicBezTo>
                <a:cubicBezTo>
                  <a:pt x="46" y="43"/>
                  <a:pt x="46" y="43"/>
                  <a:pt x="46" y="43"/>
                </a:cubicBezTo>
                <a:cubicBezTo>
                  <a:pt x="50" y="38"/>
                  <a:pt x="52" y="33"/>
                  <a:pt x="52" y="27"/>
                </a:cubicBezTo>
                <a:cubicBezTo>
                  <a:pt x="52" y="12"/>
                  <a:pt x="40" y="0"/>
                  <a:pt x="26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41"/>
                  <a:pt x="11" y="53"/>
                  <a:pt x="26" y="53"/>
                </a:cubicBezTo>
                <a:cubicBezTo>
                  <a:pt x="32" y="53"/>
                  <a:pt x="38" y="51"/>
                  <a:pt x="42" y="47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2"/>
                  <a:pt x="45" y="55"/>
                  <a:pt x="47" y="56"/>
                </a:cubicBezTo>
                <a:cubicBezTo>
                  <a:pt x="57" y="66"/>
                  <a:pt x="57" y="66"/>
                  <a:pt x="57" y="66"/>
                </a:cubicBezTo>
                <a:cubicBezTo>
                  <a:pt x="58" y="68"/>
                  <a:pt x="60" y="68"/>
                  <a:pt x="61" y="68"/>
                </a:cubicBezTo>
                <a:cubicBezTo>
                  <a:pt x="63" y="68"/>
                  <a:pt x="64" y="68"/>
                  <a:pt x="66" y="66"/>
                </a:cubicBezTo>
                <a:cubicBezTo>
                  <a:pt x="68" y="64"/>
                  <a:pt x="68" y="60"/>
                  <a:pt x="66" y="58"/>
                </a:cubicBezTo>
                <a:lnTo>
                  <a:pt x="56" y="48"/>
                </a:lnTo>
                <a:close/>
                <a:moveTo>
                  <a:pt x="26" y="47"/>
                </a:moveTo>
                <a:cubicBezTo>
                  <a:pt x="15" y="47"/>
                  <a:pt x="6" y="38"/>
                  <a:pt x="6" y="27"/>
                </a:cubicBezTo>
                <a:cubicBezTo>
                  <a:pt x="6" y="16"/>
                  <a:pt x="15" y="7"/>
                  <a:pt x="26" y="7"/>
                </a:cubicBezTo>
                <a:cubicBezTo>
                  <a:pt x="37" y="7"/>
                  <a:pt x="46" y="16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9" name="Freeform 122"/>
          <p:cNvSpPr>
            <a:spLocks noEditPoints="1"/>
          </p:cNvSpPr>
          <p:nvPr/>
        </p:nvSpPr>
        <p:spPr bwMode="auto">
          <a:xfrm>
            <a:off x="6294438" y="4803775"/>
            <a:ext cx="400050" cy="339725"/>
          </a:xfrm>
          <a:custGeom>
            <a:avLst/>
            <a:gdLst>
              <a:gd name="T0" fmla="*/ 58 w 79"/>
              <a:gd name="T1" fmla="*/ 7 h 67"/>
              <a:gd name="T2" fmla="*/ 58 w 79"/>
              <a:gd name="T3" fmla="*/ 3 h 67"/>
              <a:gd name="T4" fmla="*/ 55 w 79"/>
              <a:gd name="T5" fmla="*/ 0 h 67"/>
              <a:gd name="T6" fmla="*/ 24 w 79"/>
              <a:gd name="T7" fmla="*/ 0 h 67"/>
              <a:gd name="T8" fmla="*/ 21 w 79"/>
              <a:gd name="T9" fmla="*/ 3 h 67"/>
              <a:gd name="T10" fmla="*/ 21 w 79"/>
              <a:gd name="T11" fmla="*/ 7 h 67"/>
              <a:gd name="T12" fmla="*/ 5 w 79"/>
              <a:gd name="T13" fmla="*/ 8 h 67"/>
              <a:gd name="T14" fmla="*/ 5 w 79"/>
              <a:gd name="T15" fmla="*/ 26 h 67"/>
              <a:gd name="T16" fmla="*/ 8 w 79"/>
              <a:gd name="T17" fmla="*/ 30 h 67"/>
              <a:gd name="T18" fmla="*/ 17 w 79"/>
              <a:gd name="T19" fmla="*/ 33 h 67"/>
              <a:gd name="T20" fmla="*/ 21 w 79"/>
              <a:gd name="T21" fmla="*/ 32 h 67"/>
              <a:gd name="T22" fmla="*/ 37 w 79"/>
              <a:gd name="T23" fmla="*/ 47 h 67"/>
              <a:gd name="T24" fmla="*/ 37 w 79"/>
              <a:gd name="T25" fmla="*/ 55 h 67"/>
              <a:gd name="T26" fmla="*/ 31 w 79"/>
              <a:gd name="T27" fmla="*/ 61 h 67"/>
              <a:gd name="T28" fmla="*/ 28 w 79"/>
              <a:gd name="T29" fmla="*/ 61 h 67"/>
              <a:gd name="T30" fmla="*/ 25 w 79"/>
              <a:gd name="T31" fmla="*/ 64 h 67"/>
              <a:gd name="T32" fmla="*/ 28 w 79"/>
              <a:gd name="T33" fmla="*/ 67 h 67"/>
              <a:gd name="T34" fmla="*/ 51 w 79"/>
              <a:gd name="T35" fmla="*/ 67 h 67"/>
              <a:gd name="T36" fmla="*/ 54 w 79"/>
              <a:gd name="T37" fmla="*/ 64 h 67"/>
              <a:gd name="T38" fmla="*/ 51 w 79"/>
              <a:gd name="T39" fmla="*/ 61 h 67"/>
              <a:gd name="T40" fmla="*/ 48 w 79"/>
              <a:gd name="T41" fmla="*/ 61 h 67"/>
              <a:gd name="T42" fmla="*/ 43 w 79"/>
              <a:gd name="T43" fmla="*/ 55 h 67"/>
              <a:gd name="T44" fmla="*/ 43 w 79"/>
              <a:gd name="T45" fmla="*/ 47 h 67"/>
              <a:gd name="T46" fmla="*/ 58 w 79"/>
              <a:gd name="T47" fmla="*/ 32 h 67"/>
              <a:gd name="T48" fmla="*/ 62 w 79"/>
              <a:gd name="T49" fmla="*/ 33 h 67"/>
              <a:gd name="T50" fmla="*/ 71 w 79"/>
              <a:gd name="T51" fmla="*/ 30 h 67"/>
              <a:gd name="T52" fmla="*/ 74 w 79"/>
              <a:gd name="T53" fmla="*/ 26 h 67"/>
              <a:gd name="T54" fmla="*/ 74 w 79"/>
              <a:gd name="T55" fmla="*/ 8 h 67"/>
              <a:gd name="T56" fmla="*/ 58 w 79"/>
              <a:gd name="T57" fmla="*/ 7 h 67"/>
              <a:gd name="T58" fmla="*/ 11 w 79"/>
              <a:gd name="T59" fmla="*/ 27 h 67"/>
              <a:gd name="T60" fmla="*/ 8 w 79"/>
              <a:gd name="T61" fmla="*/ 23 h 67"/>
              <a:gd name="T62" fmla="*/ 8 w 79"/>
              <a:gd name="T63" fmla="*/ 11 h 67"/>
              <a:gd name="T64" fmla="*/ 19 w 79"/>
              <a:gd name="T65" fmla="*/ 11 h 67"/>
              <a:gd name="T66" fmla="*/ 21 w 79"/>
              <a:gd name="T67" fmla="*/ 12 h 67"/>
              <a:gd name="T68" fmla="*/ 21 w 79"/>
              <a:gd name="T69" fmla="*/ 28 h 67"/>
              <a:gd name="T70" fmla="*/ 11 w 79"/>
              <a:gd name="T71" fmla="*/ 27 h 67"/>
              <a:gd name="T72" fmla="*/ 52 w 79"/>
              <a:gd name="T73" fmla="*/ 29 h 67"/>
              <a:gd name="T74" fmla="*/ 40 w 79"/>
              <a:gd name="T75" fmla="*/ 41 h 67"/>
              <a:gd name="T76" fmla="*/ 27 w 79"/>
              <a:gd name="T77" fmla="*/ 29 h 67"/>
              <a:gd name="T78" fmla="*/ 27 w 79"/>
              <a:gd name="T79" fmla="*/ 6 h 67"/>
              <a:gd name="T80" fmla="*/ 52 w 79"/>
              <a:gd name="T81" fmla="*/ 6 h 67"/>
              <a:gd name="T82" fmla="*/ 52 w 79"/>
              <a:gd name="T83" fmla="*/ 29 h 67"/>
              <a:gd name="T84" fmla="*/ 72 w 79"/>
              <a:gd name="T85" fmla="*/ 23 h 67"/>
              <a:gd name="T86" fmla="*/ 68 w 79"/>
              <a:gd name="T87" fmla="*/ 27 h 67"/>
              <a:gd name="T88" fmla="*/ 58 w 79"/>
              <a:gd name="T89" fmla="*/ 28 h 67"/>
              <a:gd name="T90" fmla="*/ 58 w 79"/>
              <a:gd name="T91" fmla="*/ 12 h 67"/>
              <a:gd name="T92" fmla="*/ 60 w 79"/>
              <a:gd name="T93" fmla="*/ 11 h 67"/>
              <a:gd name="T94" fmla="*/ 72 w 79"/>
              <a:gd name="T95" fmla="*/ 11 h 67"/>
              <a:gd name="T96" fmla="*/ 72 w 79"/>
              <a:gd name="T97" fmla="*/ 2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67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2"/>
                  <a:pt x="57" y="0"/>
                  <a:pt x="5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1" y="2"/>
                  <a:pt x="21" y="3"/>
                </a:cubicBezTo>
                <a:cubicBezTo>
                  <a:pt x="21" y="7"/>
                  <a:pt x="21" y="7"/>
                  <a:pt x="21" y="7"/>
                </a:cubicBezTo>
                <a:cubicBezTo>
                  <a:pt x="16" y="3"/>
                  <a:pt x="9" y="4"/>
                  <a:pt x="5" y="8"/>
                </a:cubicBezTo>
                <a:cubicBezTo>
                  <a:pt x="0" y="13"/>
                  <a:pt x="0" y="21"/>
                  <a:pt x="5" y="26"/>
                </a:cubicBezTo>
                <a:cubicBezTo>
                  <a:pt x="8" y="30"/>
                  <a:pt x="8" y="30"/>
                  <a:pt x="8" y="30"/>
                </a:cubicBezTo>
                <a:cubicBezTo>
                  <a:pt x="11" y="32"/>
                  <a:pt x="14" y="33"/>
                  <a:pt x="17" y="33"/>
                </a:cubicBezTo>
                <a:cubicBezTo>
                  <a:pt x="19" y="33"/>
                  <a:pt x="20" y="33"/>
                  <a:pt x="21" y="32"/>
                </a:cubicBezTo>
                <a:cubicBezTo>
                  <a:pt x="24" y="39"/>
                  <a:pt x="33" y="45"/>
                  <a:pt x="37" y="47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8"/>
                  <a:pt x="34" y="61"/>
                  <a:pt x="31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6" y="61"/>
                  <a:pt x="25" y="62"/>
                  <a:pt x="25" y="64"/>
                </a:cubicBezTo>
                <a:cubicBezTo>
                  <a:pt x="25" y="65"/>
                  <a:pt x="26" y="67"/>
                  <a:pt x="28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3" y="67"/>
                  <a:pt x="54" y="65"/>
                  <a:pt x="54" y="64"/>
                </a:cubicBezTo>
                <a:cubicBezTo>
                  <a:pt x="54" y="62"/>
                  <a:pt x="53" y="61"/>
                  <a:pt x="51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5" y="61"/>
                  <a:pt x="43" y="58"/>
                  <a:pt x="43" y="55"/>
                </a:cubicBezTo>
                <a:cubicBezTo>
                  <a:pt x="43" y="47"/>
                  <a:pt x="43" y="47"/>
                  <a:pt x="43" y="47"/>
                </a:cubicBezTo>
                <a:cubicBezTo>
                  <a:pt x="47" y="45"/>
                  <a:pt x="55" y="39"/>
                  <a:pt x="58" y="32"/>
                </a:cubicBezTo>
                <a:cubicBezTo>
                  <a:pt x="59" y="33"/>
                  <a:pt x="60" y="33"/>
                  <a:pt x="62" y="33"/>
                </a:cubicBezTo>
                <a:cubicBezTo>
                  <a:pt x="65" y="33"/>
                  <a:pt x="68" y="32"/>
                  <a:pt x="71" y="30"/>
                </a:cubicBezTo>
                <a:cubicBezTo>
                  <a:pt x="74" y="26"/>
                  <a:pt x="74" y="26"/>
                  <a:pt x="74" y="26"/>
                </a:cubicBezTo>
                <a:cubicBezTo>
                  <a:pt x="79" y="21"/>
                  <a:pt x="79" y="13"/>
                  <a:pt x="74" y="8"/>
                </a:cubicBezTo>
                <a:cubicBezTo>
                  <a:pt x="70" y="4"/>
                  <a:pt x="63" y="3"/>
                  <a:pt x="58" y="7"/>
                </a:cubicBezTo>
                <a:close/>
                <a:moveTo>
                  <a:pt x="11" y="27"/>
                </a:moveTo>
                <a:cubicBezTo>
                  <a:pt x="8" y="23"/>
                  <a:pt x="8" y="23"/>
                  <a:pt x="8" y="23"/>
                </a:cubicBezTo>
                <a:cubicBezTo>
                  <a:pt x="4" y="20"/>
                  <a:pt x="4" y="14"/>
                  <a:pt x="8" y="11"/>
                </a:cubicBezTo>
                <a:cubicBezTo>
                  <a:pt x="11" y="8"/>
                  <a:pt x="16" y="8"/>
                  <a:pt x="19" y="1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28"/>
                  <a:pt x="21" y="28"/>
                  <a:pt x="21" y="28"/>
                </a:cubicBezTo>
                <a:cubicBezTo>
                  <a:pt x="18" y="30"/>
                  <a:pt x="14" y="29"/>
                  <a:pt x="11" y="27"/>
                </a:cubicBezTo>
                <a:close/>
                <a:moveTo>
                  <a:pt x="52" y="29"/>
                </a:moveTo>
                <a:cubicBezTo>
                  <a:pt x="52" y="34"/>
                  <a:pt x="44" y="39"/>
                  <a:pt x="40" y="41"/>
                </a:cubicBezTo>
                <a:cubicBezTo>
                  <a:pt x="35" y="39"/>
                  <a:pt x="27" y="34"/>
                  <a:pt x="27" y="29"/>
                </a:cubicBezTo>
                <a:cubicBezTo>
                  <a:pt x="27" y="6"/>
                  <a:pt x="27" y="6"/>
                  <a:pt x="27" y="6"/>
                </a:cubicBezTo>
                <a:cubicBezTo>
                  <a:pt x="52" y="6"/>
                  <a:pt x="52" y="6"/>
                  <a:pt x="52" y="6"/>
                </a:cubicBezTo>
                <a:lnTo>
                  <a:pt x="52" y="29"/>
                </a:lnTo>
                <a:close/>
                <a:moveTo>
                  <a:pt x="72" y="23"/>
                </a:moveTo>
                <a:cubicBezTo>
                  <a:pt x="68" y="27"/>
                  <a:pt x="68" y="27"/>
                  <a:pt x="68" y="27"/>
                </a:cubicBezTo>
                <a:cubicBezTo>
                  <a:pt x="65" y="29"/>
                  <a:pt x="61" y="30"/>
                  <a:pt x="58" y="28"/>
                </a:cubicBezTo>
                <a:cubicBezTo>
                  <a:pt x="58" y="12"/>
                  <a:pt x="58" y="12"/>
                  <a:pt x="58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3" y="8"/>
                  <a:pt x="68" y="8"/>
                  <a:pt x="72" y="11"/>
                </a:cubicBezTo>
                <a:cubicBezTo>
                  <a:pt x="75" y="14"/>
                  <a:pt x="75" y="20"/>
                  <a:pt x="72" y="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2" name="矩形 531"/>
          <p:cNvSpPr/>
          <p:nvPr/>
        </p:nvSpPr>
        <p:spPr>
          <a:xfrm flipV="1">
            <a:off x="411286" y="332796"/>
            <a:ext cx="493590" cy="45719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矩形 532"/>
          <p:cNvSpPr/>
          <p:nvPr/>
        </p:nvSpPr>
        <p:spPr>
          <a:xfrm>
            <a:off x="296985" y="691936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534" name="文本框 533"/>
          <p:cNvSpPr txBox="1"/>
          <p:nvPr/>
        </p:nvSpPr>
        <p:spPr>
          <a:xfrm>
            <a:off x="296985" y="418758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535" name="组合 534"/>
          <p:cNvGrpSpPr/>
          <p:nvPr/>
        </p:nvGrpSpPr>
        <p:grpSpPr>
          <a:xfrm>
            <a:off x="7361239" y="1394346"/>
            <a:ext cx="2323586" cy="918642"/>
            <a:chOff x="7111941" y="3149084"/>
            <a:chExt cx="2323586" cy="918642"/>
          </a:xfrm>
        </p:grpSpPr>
        <p:sp>
          <p:nvSpPr>
            <p:cNvPr id="53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3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38" name="组合 537"/>
          <p:cNvGrpSpPr/>
          <p:nvPr/>
        </p:nvGrpSpPr>
        <p:grpSpPr>
          <a:xfrm>
            <a:off x="7361239" y="3491967"/>
            <a:ext cx="2323586" cy="918642"/>
            <a:chOff x="7111941" y="3149084"/>
            <a:chExt cx="2323586" cy="918642"/>
          </a:xfrm>
        </p:grpSpPr>
        <p:sp>
          <p:nvSpPr>
            <p:cNvPr id="53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41" name="组合 540"/>
          <p:cNvGrpSpPr/>
          <p:nvPr/>
        </p:nvGrpSpPr>
        <p:grpSpPr>
          <a:xfrm>
            <a:off x="3032502" y="2412467"/>
            <a:ext cx="2323586" cy="918642"/>
            <a:chOff x="7111941" y="3149084"/>
            <a:chExt cx="2323586" cy="918642"/>
          </a:xfrm>
        </p:grpSpPr>
        <p:sp>
          <p:nvSpPr>
            <p:cNvPr id="54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44" name="组合 543"/>
          <p:cNvGrpSpPr/>
          <p:nvPr/>
        </p:nvGrpSpPr>
        <p:grpSpPr>
          <a:xfrm>
            <a:off x="3032502" y="4510088"/>
            <a:ext cx="2323586" cy="918642"/>
            <a:chOff x="7111941" y="3149084"/>
            <a:chExt cx="2323586" cy="918642"/>
          </a:xfrm>
        </p:grpSpPr>
        <p:sp>
          <p:nvSpPr>
            <p:cNvPr id="54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4011" y="3468486"/>
              <a:ext cx="201061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Freeform 6"/>
          <p:cNvSpPr/>
          <p:nvPr/>
        </p:nvSpPr>
        <p:spPr bwMode="auto">
          <a:xfrm>
            <a:off x="2722563" y="4265613"/>
            <a:ext cx="2686050" cy="2592388"/>
          </a:xfrm>
          <a:custGeom>
            <a:avLst/>
            <a:gdLst>
              <a:gd name="T0" fmla="*/ 840 w 840"/>
              <a:gd name="T1" fmla="*/ 139 h 811"/>
              <a:gd name="T2" fmla="*/ 839 w 840"/>
              <a:gd name="T3" fmla="*/ 153 h 811"/>
              <a:gd name="T4" fmla="*/ 839 w 840"/>
              <a:gd name="T5" fmla="*/ 161 h 811"/>
              <a:gd name="T6" fmla="*/ 838 w 840"/>
              <a:gd name="T7" fmla="*/ 163 h 811"/>
              <a:gd name="T8" fmla="*/ 838 w 840"/>
              <a:gd name="T9" fmla="*/ 169 h 811"/>
              <a:gd name="T10" fmla="*/ 837 w 840"/>
              <a:gd name="T11" fmla="*/ 171 h 811"/>
              <a:gd name="T12" fmla="*/ 836 w 840"/>
              <a:gd name="T13" fmla="*/ 177 h 811"/>
              <a:gd name="T14" fmla="*/ 836 w 840"/>
              <a:gd name="T15" fmla="*/ 178 h 811"/>
              <a:gd name="T16" fmla="*/ 808 w 840"/>
              <a:gd name="T17" fmla="*/ 250 h 811"/>
              <a:gd name="T18" fmla="*/ 723 w 840"/>
              <a:gd name="T19" fmla="*/ 330 h 811"/>
              <a:gd name="T20" fmla="*/ 613 w 840"/>
              <a:gd name="T21" fmla="*/ 353 h 811"/>
              <a:gd name="T22" fmla="*/ 469 w 840"/>
              <a:gd name="T23" fmla="*/ 349 h 811"/>
              <a:gd name="T24" fmla="*/ 384 w 840"/>
              <a:gd name="T25" fmla="*/ 403 h 811"/>
              <a:gd name="T26" fmla="*/ 261 w 840"/>
              <a:gd name="T27" fmla="*/ 545 h 811"/>
              <a:gd name="T28" fmla="*/ 230 w 840"/>
              <a:gd name="T29" fmla="*/ 584 h 811"/>
              <a:gd name="T30" fmla="*/ 148 w 840"/>
              <a:gd name="T31" fmla="*/ 688 h 811"/>
              <a:gd name="T32" fmla="*/ 72 w 840"/>
              <a:gd name="T33" fmla="*/ 785 h 811"/>
              <a:gd name="T34" fmla="*/ 61 w 840"/>
              <a:gd name="T35" fmla="*/ 799 h 811"/>
              <a:gd name="T36" fmla="*/ 36 w 840"/>
              <a:gd name="T37" fmla="*/ 811 h 811"/>
              <a:gd name="T38" fmla="*/ 16 w 840"/>
              <a:gd name="T39" fmla="*/ 804 h 811"/>
              <a:gd name="T40" fmla="*/ 11 w 840"/>
              <a:gd name="T41" fmla="*/ 759 h 811"/>
              <a:gd name="T42" fmla="*/ 22 w 840"/>
              <a:gd name="T43" fmla="*/ 745 h 811"/>
              <a:gd name="T44" fmla="*/ 98 w 840"/>
              <a:gd name="T45" fmla="*/ 649 h 811"/>
              <a:gd name="T46" fmla="*/ 180 w 840"/>
              <a:gd name="T47" fmla="*/ 544 h 811"/>
              <a:gd name="T48" fmla="*/ 210 w 840"/>
              <a:gd name="T49" fmla="*/ 506 h 811"/>
              <a:gd name="T50" fmla="*/ 341 w 840"/>
              <a:gd name="T51" fmla="*/ 356 h 811"/>
              <a:gd name="T52" fmla="*/ 459 w 840"/>
              <a:gd name="T53" fmla="*/ 287 h 811"/>
              <a:gd name="T54" fmla="*/ 624 w 840"/>
              <a:gd name="T55" fmla="*/ 290 h 811"/>
              <a:gd name="T56" fmla="*/ 735 w 840"/>
              <a:gd name="T57" fmla="*/ 241 h 811"/>
              <a:gd name="T58" fmla="*/ 768 w 840"/>
              <a:gd name="T59" fmla="*/ 186 h 811"/>
              <a:gd name="T60" fmla="*/ 770 w 840"/>
              <a:gd name="T61" fmla="*/ 181 h 811"/>
              <a:gd name="T62" fmla="*/ 770 w 840"/>
              <a:gd name="T63" fmla="*/ 180 h 811"/>
              <a:gd name="T64" fmla="*/ 771 w 840"/>
              <a:gd name="T65" fmla="*/ 175 h 811"/>
              <a:gd name="T66" fmla="*/ 771 w 840"/>
              <a:gd name="T67" fmla="*/ 175 h 811"/>
              <a:gd name="T68" fmla="*/ 773 w 840"/>
              <a:gd name="T69" fmla="*/ 164 h 811"/>
              <a:gd name="T70" fmla="*/ 774 w 840"/>
              <a:gd name="T71" fmla="*/ 163 h 811"/>
              <a:gd name="T72" fmla="*/ 774 w 840"/>
              <a:gd name="T73" fmla="*/ 159 h 811"/>
              <a:gd name="T74" fmla="*/ 775 w 840"/>
              <a:gd name="T75" fmla="*/ 156 h 811"/>
              <a:gd name="T76" fmla="*/ 775 w 840"/>
              <a:gd name="T77" fmla="*/ 153 h 811"/>
              <a:gd name="T78" fmla="*/ 775 w 840"/>
              <a:gd name="T79" fmla="*/ 148 h 811"/>
              <a:gd name="T80" fmla="*/ 775 w 840"/>
              <a:gd name="T81" fmla="*/ 146 h 811"/>
              <a:gd name="T82" fmla="*/ 776 w 840"/>
              <a:gd name="T83" fmla="*/ 139 h 811"/>
              <a:gd name="T84" fmla="*/ 771 w 840"/>
              <a:gd name="T85" fmla="*/ 100 h 811"/>
              <a:gd name="T86" fmla="*/ 770 w 840"/>
              <a:gd name="T87" fmla="*/ 98 h 811"/>
              <a:gd name="T88" fmla="*/ 755 w 840"/>
              <a:gd name="T89" fmla="*/ 58 h 811"/>
              <a:gd name="T90" fmla="*/ 725 w 840"/>
              <a:gd name="T91" fmla="*/ 2 h 811"/>
              <a:gd name="T92" fmla="*/ 796 w 840"/>
              <a:gd name="T93" fmla="*/ 2 h 811"/>
              <a:gd name="T94" fmla="*/ 799 w 840"/>
              <a:gd name="T95" fmla="*/ 0 h 811"/>
              <a:gd name="T96" fmla="*/ 821 w 840"/>
              <a:gd name="T97" fmla="*/ 48 h 811"/>
              <a:gd name="T98" fmla="*/ 825 w 840"/>
              <a:gd name="T99" fmla="*/ 58 h 811"/>
              <a:gd name="T100" fmla="*/ 836 w 840"/>
              <a:gd name="T101" fmla="*/ 98 h 811"/>
              <a:gd name="T102" fmla="*/ 839 w 840"/>
              <a:gd name="T103" fmla="*/ 118 h 811"/>
              <a:gd name="T104" fmla="*/ 839 w 840"/>
              <a:gd name="T105" fmla="*/ 120 h 811"/>
              <a:gd name="T106" fmla="*/ 839 w 840"/>
              <a:gd name="T107" fmla="*/ 128 h 811"/>
              <a:gd name="T108" fmla="*/ 840 w 840"/>
              <a:gd name="T109" fmla="*/ 139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0" h="811">
                <a:moveTo>
                  <a:pt x="840" y="139"/>
                </a:moveTo>
                <a:cubicBezTo>
                  <a:pt x="840" y="143"/>
                  <a:pt x="840" y="148"/>
                  <a:pt x="839" y="153"/>
                </a:cubicBezTo>
                <a:cubicBezTo>
                  <a:pt x="839" y="155"/>
                  <a:pt x="839" y="158"/>
                  <a:pt x="839" y="161"/>
                </a:cubicBezTo>
                <a:cubicBezTo>
                  <a:pt x="838" y="161"/>
                  <a:pt x="838" y="162"/>
                  <a:pt x="838" y="163"/>
                </a:cubicBezTo>
                <a:cubicBezTo>
                  <a:pt x="838" y="165"/>
                  <a:pt x="838" y="167"/>
                  <a:pt x="838" y="169"/>
                </a:cubicBezTo>
                <a:cubicBezTo>
                  <a:pt x="837" y="169"/>
                  <a:pt x="837" y="170"/>
                  <a:pt x="837" y="171"/>
                </a:cubicBezTo>
                <a:cubicBezTo>
                  <a:pt x="837" y="173"/>
                  <a:pt x="837" y="175"/>
                  <a:pt x="836" y="177"/>
                </a:cubicBezTo>
                <a:cubicBezTo>
                  <a:pt x="836" y="177"/>
                  <a:pt x="836" y="178"/>
                  <a:pt x="836" y="178"/>
                </a:cubicBezTo>
                <a:cubicBezTo>
                  <a:pt x="831" y="204"/>
                  <a:pt x="822" y="228"/>
                  <a:pt x="808" y="250"/>
                </a:cubicBezTo>
                <a:cubicBezTo>
                  <a:pt x="788" y="284"/>
                  <a:pt x="758" y="312"/>
                  <a:pt x="723" y="330"/>
                </a:cubicBezTo>
                <a:cubicBezTo>
                  <a:pt x="690" y="347"/>
                  <a:pt x="650" y="357"/>
                  <a:pt x="613" y="353"/>
                </a:cubicBezTo>
                <a:cubicBezTo>
                  <a:pt x="566" y="347"/>
                  <a:pt x="516" y="337"/>
                  <a:pt x="469" y="349"/>
                </a:cubicBezTo>
                <a:cubicBezTo>
                  <a:pt x="444" y="355"/>
                  <a:pt x="416" y="373"/>
                  <a:pt x="384" y="403"/>
                </a:cubicBezTo>
                <a:cubicBezTo>
                  <a:pt x="340" y="444"/>
                  <a:pt x="299" y="496"/>
                  <a:pt x="261" y="545"/>
                </a:cubicBezTo>
                <a:cubicBezTo>
                  <a:pt x="251" y="558"/>
                  <a:pt x="240" y="571"/>
                  <a:pt x="230" y="584"/>
                </a:cubicBezTo>
                <a:cubicBezTo>
                  <a:pt x="203" y="619"/>
                  <a:pt x="175" y="654"/>
                  <a:pt x="148" y="688"/>
                </a:cubicBezTo>
                <a:cubicBezTo>
                  <a:pt x="124" y="720"/>
                  <a:pt x="98" y="753"/>
                  <a:pt x="72" y="785"/>
                </a:cubicBezTo>
                <a:cubicBezTo>
                  <a:pt x="61" y="799"/>
                  <a:pt x="61" y="799"/>
                  <a:pt x="61" y="799"/>
                </a:cubicBezTo>
                <a:cubicBezTo>
                  <a:pt x="54" y="807"/>
                  <a:pt x="45" y="811"/>
                  <a:pt x="36" y="811"/>
                </a:cubicBezTo>
                <a:cubicBezTo>
                  <a:pt x="29" y="811"/>
                  <a:pt x="22" y="809"/>
                  <a:pt x="16" y="804"/>
                </a:cubicBezTo>
                <a:cubicBezTo>
                  <a:pt x="2" y="793"/>
                  <a:pt x="0" y="773"/>
                  <a:pt x="11" y="759"/>
                </a:cubicBezTo>
                <a:cubicBezTo>
                  <a:pt x="22" y="745"/>
                  <a:pt x="22" y="745"/>
                  <a:pt x="22" y="745"/>
                </a:cubicBezTo>
                <a:cubicBezTo>
                  <a:pt x="48" y="713"/>
                  <a:pt x="73" y="680"/>
                  <a:pt x="98" y="649"/>
                </a:cubicBezTo>
                <a:cubicBezTo>
                  <a:pt x="125" y="614"/>
                  <a:pt x="152" y="579"/>
                  <a:pt x="180" y="544"/>
                </a:cubicBezTo>
                <a:cubicBezTo>
                  <a:pt x="190" y="532"/>
                  <a:pt x="200" y="519"/>
                  <a:pt x="210" y="506"/>
                </a:cubicBezTo>
                <a:cubicBezTo>
                  <a:pt x="251" y="454"/>
                  <a:pt x="292" y="401"/>
                  <a:pt x="341" y="356"/>
                </a:cubicBezTo>
                <a:cubicBezTo>
                  <a:pt x="372" y="326"/>
                  <a:pt x="414" y="292"/>
                  <a:pt x="459" y="287"/>
                </a:cubicBezTo>
                <a:cubicBezTo>
                  <a:pt x="514" y="282"/>
                  <a:pt x="570" y="290"/>
                  <a:pt x="624" y="290"/>
                </a:cubicBezTo>
                <a:cubicBezTo>
                  <a:pt x="668" y="290"/>
                  <a:pt x="708" y="271"/>
                  <a:pt x="735" y="241"/>
                </a:cubicBezTo>
                <a:cubicBezTo>
                  <a:pt x="750" y="226"/>
                  <a:pt x="761" y="207"/>
                  <a:pt x="768" y="186"/>
                </a:cubicBezTo>
                <a:cubicBezTo>
                  <a:pt x="769" y="184"/>
                  <a:pt x="769" y="182"/>
                  <a:pt x="770" y="181"/>
                </a:cubicBezTo>
                <a:cubicBezTo>
                  <a:pt x="770" y="180"/>
                  <a:pt x="770" y="180"/>
                  <a:pt x="770" y="180"/>
                </a:cubicBezTo>
                <a:cubicBezTo>
                  <a:pt x="770" y="178"/>
                  <a:pt x="771" y="176"/>
                  <a:pt x="771" y="175"/>
                </a:cubicBezTo>
                <a:cubicBezTo>
                  <a:pt x="771" y="175"/>
                  <a:pt x="771" y="175"/>
                  <a:pt x="771" y="175"/>
                </a:cubicBezTo>
                <a:cubicBezTo>
                  <a:pt x="772" y="171"/>
                  <a:pt x="773" y="168"/>
                  <a:pt x="773" y="164"/>
                </a:cubicBezTo>
                <a:cubicBezTo>
                  <a:pt x="774" y="164"/>
                  <a:pt x="774" y="163"/>
                  <a:pt x="774" y="163"/>
                </a:cubicBezTo>
                <a:cubicBezTo>
                  <a:pt x="774" y="162"/>
                  <a:pt x="774" y="160"/>
                  <a:pt x="774" y="159"/>
                </a:cubicBezTo>
                <a:cubicBezTo>
                  <a:pt x="774" y="158"/>
                  <a:pt x="775" y="157"/>
                  <a:pt x="775" y="156"/>
                </a:cubicBezTo>
                <a:cubicBezTo>
                  <a:pt x="775" y="155"/>
                  <a:pt x="775" y="154"/>
                  <a:pt x="775" y="153"/>
                </a:cubicBezTo>
                <a:cubicBezTo>
                  <a:pt x="775" y="151"/>
                  <a:pt x="775" y="150"/>
                  <a:pt x="775" y="148"/>
                </a:cubicBezTo>
                <a:cubicBezTo>
                  <a:pt x="775" y="147"/>
                  <a:pt x="775" y="147"/>
                  <a:pt x="775" y="146"/>
                </a:cubicBezTo>
                <a:cubicBezTo>
                  <a:pt x="776" y="143"/>
                  <a:pt x="776" y="141"/>
                  <a:pt x="776" y="139"/>
                </a:cubicBezTo>
                <a:cubicBezTo>
                  <a:pt x="776" y="125"/>
                  <a:pt x="774" y="112"/>
                  <a:pt x="771" y="100"/>
                </a:cubicBezTo>
                <a:cubicBezTo>
                  <a:pt x="770" y="99"/>
                  <a:pt x="770" y="99"/>
                  <a:pt x="770" y="98"/>
                </a:cubicBezTo>
                <a:cubicBezTo>
                  <a:pt x="766" y="84"/>
                  <a:pt x="761" y="71"/>
                  <a:pt x="755" y="58"/>
                </a:cubicBezTo>
                <a:cubicBezTo>
                  <a:pt x="746" y="39"/>
                  <a:pt x="736" y="20"/>
                  <a:pt x="725" y="2"/>
                </a:cubicBezTo>
                <a:cubicBezTo>
                  <a:pt x="796" y="2"/>
                  <a:pt x="796" y="2"/>
                  <a:pt x="796" y="2"/>
                </a:cubicBezTo>
                <a:cubicBezTo>
                  <a:pt x="798" y="2"/>
                  <a:pt x="799" y="1"/>
                  <a:pt x="799" y="0"/>
                </a:cubicBezTo>
                <a:cubicBezTo>
                  <a:pt x="807" y="15"/>
                  <a:pt x="815" y="31"/>
                  <a:pt x="821" y="48"/>
                </a:cubicBezTo>
                <a:cubicBezTo>
                  <a:pt x="822" y="51"/>
                  <a:pt x="824" y="55"/>
                  <a:pt x="825" y="58"/>
                </a:cubicBezTo>
                <a:cubicBezTo>
                  <a:pt x="829" y="71"/>
                  <a:pt x="833" y="84"/>
                  <a:pt x="836" y="98"/>
                </a:cubicBezTo>
                <a:cubicBezTo>
                  <a:pt x="837" y="105"/>
                  <a:pt x="838" y="111"/>
                  <a:pt x="839" y="118"/>
                </a:cubicBezTo>
                <a:cubicBezTo>
                  <a:pt x="839" y="119"/>
                  <a:pt x="839" y="119"/>
                  <a:pt x="839" y="120"/>
                </a:cubicBezTo>
                <a:cubicBezTo>
                  <a:pt x="839" y="123"/>
                  <a:pt x="839" y="126"/>
                  <a:pt x="839" y="128"/>
                </a:cubicBezTo>
                <a:cubicBezTo>
                  <a:pt x="840" y="132"/>
                  <a:pt x="840" y="135"/>
                  <a:pt x="840" y="139"/>
                </a:cubicBezTo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28" name="Freeform 7"/>
          <p:cNvSpPr/>
          <p:nvPr/>
        </p:nvSpPr>
        <p:spPr bwMode="auto">
          <a:xfrm>
            <a:off x="6483351" y="-9525"/>
            <a:ext cx="2986088" cy="2582863"/>
          </a:xfrm>
          <a:custGeom>
            <a:avLst/>
            <a:gdLst>
              <a:gd name="T0" fmla="*/ 923 w 934"/>
              <a:gd name="T1" fmla="*/ 56 h 808"/>
              <a:gd name="T2" fmla="*/ 912 w 934"/>
              <a:gd name="T3" fmla="*/ 70 h 808"/>
              <a:gd name="T4" fmla="*/ 836 w 934"/>
              <a:gd name="T5" fmla="*/ 166 h 808"/>
              <a:gd name="T6" fmla="*/ 754 w 934"/>
              <a:gd name="T7" fmla="*/ 271 h 808"/>
              <a:gd name="T8" fmla="*/ 724 w 934"/>
              <a:gd name="T9" fmla="*/ 309 h 808"/>
              <a:gd name="T10" fmla="*/ 593 w 934"/>
              <a:gd name="T11" fmla="*/ 459 h 808"/>
              <a:gd name="T12" fmla="*/ 478 w 934"/>
              <a:gd name="T13" fmla="*/ 528 h 808"/>
              <a:gd name="T14" fmla="*/ 338 w 934"/>
              <a:gd name="T15" fmla="*/ 524 h 808"/>
              <a:gd name="T16" fmla="*/ 298 w 934"/>
              <a:gd name="T17" fmla="*/ 508 h 808"/>
              <a:gd name="T18" fmla="*/ 274 w 934"/>
              <a:gd name="T19" fmla="*/ 495 h 808"/>
              <a:gd name="T20" fmla="*/ 249 w 934"/>
              <a:gd name="T21" fmla="*/ 488 h 808"/>
              <a:gd name="T22" fmla="*/ 100 w 934"/>
              <a:gd name="T23" fmla="*/ 542 h 808"/>
              <a:gd name="T24" fmla="*/ 76 w 934"/>
              <a:gd name="T25" fmla="*/ 578 h 808"/>
              <a:gd name="T26" fmla="*/ 64 w 934"/>
              <a:gd name="T27" fmla="*/ 634 h 808"/>
              <a:gd name="T28" fmla="*/ 83 w 934"/>
              <a:gd name="T29" fmla="*/ 709 h 808"/>
              <a:gd name="T30" fmla="*/ 97 w 934"/>
              <a:gd name="T31" fmla="*/ 728 h 808"/>
              <a:gd name="T32" fmla="*/ 98 w 934"/>
              <a:gd name="T33" fmla="*/ 731 h 808"/>
              <a:gd name="T34" fmla="*/ 131 w 934"/>
              <a:gd name="T35" fmla="*/ 776 h 808"/>
              <a:gd name="T36" fmla="*/ 152 w 934"/>
              <a:gd name="T37" fmla="*/ 808 h 808"/>
              <a:gd name="T38" fmla="*/ 75 w 934"/>
              <a:gd name="T39" fmla="*/ 808 h 808"/>
              <a:gd name="T40" fmla="*/ 36 w 934"/>
              <a:gd name="T41" fmla="*/ 753 h 808"/>
              <a:gd name="T42" fmla="*/ 24 w 934"/>
              <a:gd name="T43" fmla="*/ 731 h 808"/>
              <a:gd name="T44" fmla="*/ 14 w 934"/>
              <a:gd name="T45" fmla="*/ 712 h 808"/>
              <a:gd name="T46" fmla="*/ 0 w 934"/>
              <a:gd name="T47" fmla="*/ 634 h 808"/>
              <a:gd name="T48" fmla="*/ 21 w 934"/>
              <a:gd name="T49" fmla="*/ 542 h 808"/>
              <a:gd name="T50" fmla="*/ 23 w 934"/>
              <a:gd name="T51" fmla="*/ 539 h 808"/>
              <a:gd name="T52" fmla="*/ 215 w 934"/>
              <a:gd name="T53" fmla="*/ 419 h 808"/>
              <a:gd name="T54" fmla="*/ 241 w 934"/>
              <a:gd name="T55" fmla="*/ 421 h 808"/>
              <a:gd name="T56" fmla="*/ 241 w 934"/>
              <a:gd name="T57" fmla="*/ 421 h 808"/>
              <a:gd name="T58" fmla="*/ 249 w 934"/>
              <a:gd name="T59" fmla="*/ 423 h 808"/>
              <a:gd name="T60" fmla="*/ 249 w 934"/>
              <a:gd name="T61" fmla="*/ 423 h 808"/>
              <a:gd name="T62" fmla="*/ 434 w 934"/>
              <a:gd name="T63" fmla="*/ 471 h 808"/>
              <a:gd name="T64" fmla="*/ 550 w 934"/>
              <a:gd name="T65" fmla="*/ 412 h 808"/>
              <a:gd name="T66" fmla="*/ 673 w 934"/>
              <a:gd name="T67" fmla="*/ 270 h 808"/>
              <a:gd name="T68" fmla="*/ 704 w 934"/>
              <a:gd name="T69" fmla="*/ 231 h 808"/>
              <a:gd name="T70" fmla="*/ 786 w 934"/>
              <a:gd name="T71" fmla="*/ 127 h 808"/>
              <a:gd name="T72" fmla="*/ 862 w 934"/>
              <a:gd name="T73" fmla="*/ 30 h 808"/>
              <a:gd name="T74" fmla="*/ 873 w 934"/>
              <a:gd name="T75" fmla="*/ 16 h 808"/>
              <a:gd name="T76" fmla="*/ 918 w 934"/>
              <a:gd name="T77" fmla="*/ 11 h 808"/>
              <a:gd name="T78" fmla="*/ 923 w 934"/>
              <a:gd name="T79" fmla="*/ 5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4" h="808">
                <a:moveTo>
                  <a:pt x="923" y="56"/>
                </a:moveTo>
                <a:cubicBezTo>
                  <a:pt x="912" y="70"/>
                  <a:pt x="912" y="70"/>
                  <a:pt x="912" y="70"/>
                </a:cubicBezTo>
                <a:cubicBezTo>
                  <a:pt x="886" y="102"/>
                  <a:pt x="861" y="135"/>
                  <a:pt x="836" y="166"/>
                </a:cubicBezTo>
                <a:cubicBezTo>
                  <a:pt x="809" y="201"/>
                  <a:pt x="782" y="236"/>
                  <a:pt x="754" y="271"/>
                </a:cubicBezTo>
                <a:cubicBezTo>
                  <a:pt x="744" y="284"/>
                  <a:pt x="734" y="296"/>
                  <a:pt x="724" y="309"/>
                </a:cubicBezTo>
                <a:cubicBezTo>
                  <a:pt x="683" y="361"/>
                  <a:pt x="642" y="414"/>
                  <a:pt x="593" y="459"/>
                </a:cubicBezTo>
                <a:cubicBezTo>
                  <a:pt x="561" y="490"/>
                  <a:pt x="523" y="516"/>
                  <a:pt x="478" y="528"/>
                </a:cubicBezTo>
                <a:cubicBezTo>
                  <a:pt x="437" y="538"/>
                  <a:pt x="379" y="539"/>
                  <a:pt x="338" y="524"/>
                </a:cubicBezTo>
                <a:cubicBezTo>
                  <a:pt x="324" y="520"/>
                  <a:pt x="311" y="514"/>
                  <a:pt x="298" y="508"/>
                </a:cubicBezTo>
                <a:cubicBezTo>
                  <a:pt x="290" y="503"/>
                  <a:pt x="282" y="499"/>
                  <a:pt x="274" y="495"/>
                </a:cubicBezTo>
                <a:cubicBezTo>
                  <a:pt x="266" y="492"/>
                  <a:pt x="257" y="490"/>
                  <a:pt x="249" y="488"/>
                </a:cubicBezTo>
                <a:cubicBezTo>
                  <a:pt x="194" y="478"/>
                  <a:pt x="136" y="500"/>
                  <a:pt x="100" y="542"/>
                </a:cubicBezTo>
                <a:cubicBezTo>
                  <a:pt x="90" y="553"/>
                  <a:pt x="82" y="565"/>
                  <a:pt x="76" y="578"/>
                </a:cubicBezTo>
                <a:cubicBezTo>
                  <a:pt x="68" y="596"/>
                  <a:pt x="64" y="614"/>
                  <a:pt x="64" y="634"/>
                </a:cubicBezTo>
                <a:cubicBezTo>
                  <a:pt x="64" y="661"/>
                  <a:pt x="71" y="687"/>
                  <a:pt x="83" y="709"/>
                </a:cubicBezTo>
                <a:cubicBezTo>
                  <a:pt x="87" y="715"/>
                  <a:pt x="92" y="722"/>
                  <a:pt x="97" y="728"/>
                </a:cubicBezTo>
                <a:cubicBezTo>
                  <a:pt x="97" y="729"/>
                  <a:pt x="98" y="730"/>
                  <a:pt x="98" y="731"/>
                </a:cubicBezTo>
                <a:cubicBezTo>
                  <a:pt x="108" y="746"/>
                  <a:pt x="120" y="761"/>
                  <a:pt x="131" y="776"/>
                </a:cubicBezTo>
                <a:cubicBezTo>
                  <a:pt x="139" y="786"/>
                  <a:pt x="146" y="797"/>
                  <a:pt x="152" y="808"/>
                </a:cubicBezTo>
                <a:cubicBezTo>
                  <a:pt x="75" y="808"/>
                  <a:pt x="75" y="808"/>
                  <a:pt x="75" y="808"/>
                </a:cubicBezTo>
                <a:cubicBezTo>
                  <a:pt x="62" y="790"/>
                  <a:pt x="48" y="772"/>
                  <a:pt x="36" y="753"/>
                </a:cubicBezTo>
                <a:cubicBezTo>
                  <a:pt x="32" y="746"/>
                  <a:pt x="27" y="738"/>
                  <a:pt x="24" y="731"/>
                </a:cubicBezTo>
                <a:cubicBezTo>
                  <a:pt x="20" y="725"/>
                  <a:pt x="17" y="718"/>
                  <a:pt x="14" y="712"/>
                </a:cubicBezTo>
                <a:cubicBezTo>
                  <a:pt x="5" y="688"/>
                  <a:pt x="0" y="662"/>
                  <a:pt x="0" y="634"/>
                </a:cubicBezTo>
                <a:cubicBezTo>
                  <a:pt x="0" y="601"/>
                  <a:pt x="7" y="570"/>
                  <a:pt x="21" y="542"/>
                </a:cubicBezTo>
                <a:cubicBezTo>
                  <a:pt x="22" y="541"/>
                  <a:pt x="22" y="540"/>
                  <a:pt x="23" y="539"/>
                </a:cubicBezTo>
                <a:cubicBezTo>
                  <a:pt x="58" y="468"/>
                  <a:pt x="132" y="419"/>
                  <a:pt x="215" y="419"/>
                </a:cubicBezTo>
                <a:cubicBezTo>
                  <a:pt x="224" y="419"/>
                  <a:pt x="233" y="420"/>
                  <a:pt x="241" y="421"/>
                </a:cubicBezTo>
                <a:cubicBezTo>
                  <a:pt x="241" y="421"/>
                  <a:pt x="241" y="421"/>
                  <a:pt x="241" y="421"/>
                </a:cubicBezTo>
                <a:cubicBezTo>
                  <a:pt x="244" y="422"/>
                  <a:pt x="246" y="422"/>
                  <a:pt x="249" y="423"/>
                </a:cubicBezTo>
                <a:cubicBezTo>
                  <a:pt x="249" y="423"/>
                  <a:pt x="249" y="423"/>
                  <a:pt x="249" y="423"/>
                </a:cubicBezTo>
                <a:cubicBezTo>
                  <a:pt x="312" y="436"/>
                  <a:pt x="368" y="478"/>
                  <a:pt x="434" y="471"/>
                </a:cubicBezTo>
                <a:cubicBezTo>
                  <a:pt x="478" y="466"/>
                  <a:pt x="518" y="443"/>
                  <a:pt x="550" y="412"/>
                </a:cubicBezTo>
                <a:cubicBezTo>
                  <a:pt x="594" y="371"/>
                  <a:pt x="635" y="319"/>
                  <a:pt x="673" y="270"/>
                </a:cubicBezTo>
                <a:cubicBezTo>
                  <a:pt x="683" y="257"/>
                  <a:pt x="694" y="244"/>
                  <a:pt x="704" y="231"/>
                </a:cubicBezTo>
                <a:cubicBezTo>
                  <a:pt x="731" y="197"/>
                  <a:pt x="759" y="161"/>
                  <a:pt x="786" y="127"/>
                </a:cubicBezTo>
                <a:cubicBezTo>
                  <a:pt x="810" y="95"/>
                  <a:pt x="836" y="63"/>
                  <a:pt x="862" y="30"/>
                </a:cubicBezTo>
                <a:cubicBezTo>
                  <a:pt x="873" y="16"/>
                  <a:pt x="873" y="16"/>
                  <a:pt x="873" y="16"/>
                </a:cubicBezTo>
                <a:cubicBezTo>
                  <a:pt x="884" y="2"/>
                  <a:pt x="904" y="0"/>
                  <a:pt x="918" y="11"/>
                </a:cubicBezTo>
                <a:cubicBezTo>
                  <a:pt x="932" y="22"/>
                  <a:pt x="934" y="42"/>
                  <a:pt x="923" y="5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29" name="Freeform 8"/>
          <p:cNvSpPr/>
          <p:nvPr/>
        </p:nvSpPr>
        <p:spPr bwMode="auto">
          <a:xfrm>
            <a:off x="6140451" y="2481263"/>
            <a:ext cx="942975" cy="1150938"/>
          </a:xfrm>
          <a:custGeom>
            <a:avLst/>
            <a:gdLst>
              <a:gd name="T0" fmla="*/ 245 w 295"/>
              <a:gd name="T1" fmla="*/ 6 h 360"/>
              <a:gd name="T2" fmla="*/ 160 w 295"/>
              <a:gd name="T3" fmla="*/ 0 h 360"/>
              <a:gd name="T4" fmla="*/ 196 w 295"/>
              <a:gd name="T5" fmla="*/ 47 h 360"/>
              <a:gd name="T6" fmla="*/ 232 w 295"/>
              <a:gd name="T7" fmla="*/ 145 h 360"/>
              <a:gd name="T8" fmla="*/ 231 w 295"/>
              <a:gd name="T9" fmla="*/ 165 h 360"/>
              <a:gd name="T10" fmla="*/ 230 w 295"/>
              <a:gd name="T11" fmla="*/ 170 h 360"/>
              <a:gd name="T12" fmla="*/ 229 w 295"/>
              <a:gd name="T13" fmla="*/ 172 h 360"/>
              <a:gd name="T14" fmla="*/ 81 w 295"/>
              <a:gd name="T15" fmla="*/ 296 h 360"/>
              <a:gd name="T16" fmla="*/ 0 w 295"/>
              <a:gd name="T17" fmla="*/ 269 h 360"/>
              <a:gd name="T18" fmla="*/ 8 w 295"/>
              <a:gd name="T19" fmla="*/ 345 h 360"/>
              <a:gd name="T20" fmla="*/ 81 w 295"/>
              <a:gd name="T21" fmla="*/ 360 h 360"/>
              <a:gd name="T22" fmla="*/ 260 w 295"/>
              <a:gd name="T23" fmla="*/ 263 h 360"/>
              <a:gd name="T24" fmla="*/ 291 w 295"/>
              <a:gd name="T25" fmla="*/ 176 h 360"/>
              <a:gd name="T26" fmla="*/ 291 w 295"/>
              <a:gd name="T27" fmla="*/ 176 h 360"/>
              <a:gd name="T28" fmla="*/ 291 w 295"/>
              <a:gd name="T29" fmla="*/ 176 h 360"/>
              <a:gd name="T30" fmla="*/ 292 w 295"/>
              <a:gd name="T31" fmla="*/ 164 h 360"/>
              <a:gd name="T32" fmla="*/ 292 w 295"/>
              <a:gd name="T33" fmla="*/ 164 h 360"/>
              <a:gd name="T34" fmla="*/ 245 w 295"/>
              <a:gd name="T35" fmla="*/ 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360">
                <a:moveTo>
                  <a:pt x="245" y="6"/>
                </a:moveTo>
                <a:cubicBezTo>
                  <a:pt x="217" y="4"/>
                  <a:pt x="189" y="2"/>
                  <a:pt x="160" y="0"/>
                </a:cubicBezTo>
                <a:cubicBezTo>
                  <a:pt x="172" y="16"/>
                  <a:pt x="184" y="31"/>
                  <a:pt x="196" y="47"/>
                </a:cubicBezTo>
                <a:cubicBezTo>
                  <a:pt x="218" y="76"/>
                  <a:pt x="232" y="108"/>
                  <a:pt x="232" y="145"/>
                </a:cubicBezTo>
                <a:cubicBezTo>
                  <a:pt x="232" y="152"/>
                  <a:pt x="231" y="158"/>
                  <a:pt x="231" y="165"/>
                </a:cubicBezTo>
                <a:cubicBezTo>
                  <a:pt x="230" y="167"/>
                  <a:pt x="230" y="169"/>
                  <a:pt x="230" y="170"/>
                </a:cubicBezTo>
                <a:cubicBezTo>
                  <a:pt x="230" y="171"/>
                  <a:pt x="230" y="172"/>
                  <a:pt x="229" y="172"/>
                </a:cubicBezTo>
                <a:cubicBezTo>
                  <a:pt x="216" y="243"/>
                  <a:pt x="155" y="296"/>
                  <a:pt x="81" y="296"/>
                </a:cubicBezTo>
                <a:cubicBezTo>
                  <a:pt x="51" y="296"/>
                  <a:pt x="24" y="284"/>
                  <a:pt x="0" y="269"/>
                </a:cubicBezTo>
                <a:cubicBezTo>
                  <a:pt x="2" y="295"/>
                  <a:pt x="5" y="320"/>
                  <a:pt x="8" y="345"/>
                </a:cubicBezTo>
                <a:cubicBezTo>
                  <a:pt x="31" y="354"/>
                  <a:pt x="56" y="360"/>
                  <a:pt x="81" y="360"/>
                </a:cubicBezTo>
                <a:cubicBezTo>
                  <a:pt x="151" y="360"/>
                  <a:pt x="219" y="320"/>
                  <a:pt x="260" y="263"/>
                </a:cubicBezTo>
                <a:cubicBezTo>
                  <a:pt x="278" y="236"/>
                  <a:pt x="288" y="207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2" y="172"/>
                  <a:pt x="292" y="168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295" y="109"/>
                  <a:pt x="276" y="52"/>
                  <a:pt x="245" y="6"/>
                </a:cubicBezTo>
              </a:path>
            </a:pathLst>
          </a:custGeom>
          <a:solidFill>
            <a:srgbClr val="34C1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0" name="Freeform 9"/>
          <p:cNvSpPr/>
          <p:nvPr/>
        </p:nvSpPr>
        <p:spPr bwMode="auto">
          <a:xfrm>
            <a:off x="4746626" y="3078163"/>
            <a:ext cx="1506538" cy="1231900"/>
          </a:xfrm>
          <a:custGeom>
            <a:avLst/>
            <a:gdLst>
              <a:gd name="T0" fmla="*/ 471 w 471"/>
              <a:gd name="T1" fmla="*/ 100 h 385"/>
              <a:gd name="T2" fmla="*/ 388 w 471"/>
              <a:gd name="T3" fmla="*/ 51 h 385"/>
              <a:gd name="T4" fmla="*/ 253 w 471"/>
              <a:gd name="T5" fmla="*/ 4 h 385"/>
              <a:gd name="T6" fmla="*/ 60 w 471"/>
              <a:gd name="T7" fmla="*/ 312 h 385"/>
              <a:gd name="T8" fmla="*/ 98 w 471"/>
              <a:gd name="T9" fmla="*/ 383 h 385"/>
              <a:gd name="T10" fmla="*/ 173 w 471"/>
              <a:gd name="T11" fmla="*/ 385 h 385"/>
              <a:gd name="T12" fmla="*/ 156 w 471"/>
              <a:gd name="T13" fmla="*/ 352 h 385"/>
              <a:gd name="T14" fmla="*/ 101 w 471"/>
              <a:gd name="T15" fmla="*/ 219 h 385"/>
              <a:gd name="T16" fmla="*/ 253 w 471"/>
              <a:gd name="T17" fmla="*/ 68 h 385"/>
              <a:gd name="T18" fmla="*/ 368 w 471"/>
              <a:gd name="T19" fmla="*/ 114 h 385"/>
              <a:gd name="T20" fmla="*/ 471 w 471"/>
              <a:gd name="T21" fmla="*/ 167 h 385"/>
              <a:gd name="T22" fmla="*/ 471 w 471"/>
              <a:gd name="T23" fmla="*/ 10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1" h="385">
                <a:moveTo>
                  <a:pt x="471" y="100"/>
                </a:moveTo>
                <a:cubicBezTo>
                  <a:pt x="441" y="89"/>
                  <a:pt x="414" y="69"/>
                  <a:pt x="388" y="51"/>
                </a:cubicBezTo>
                <a:cubicBezTo>
                  <a:pt x="346" y="23"/>
                  <a:pt x="304" y="5"/>
                  <a:pt x="253" y="4"/>
                </a:cubicBezTo>
                <a:cubicBezTo>
                  <a:pt x="76" y="0"/>
                  <a:pt x="0" y="175"/>
                  <a:pt x="60" y="312"/>
                </a:cubicBezTo>
                <a:cubicBezTo>
                  <a:pt x="70" y="337"/>
                  <a:pt x="84" y="360"/>
                  <a:pt x="98" y="383"/>
                </a:cubicBezTo>
                <a:cubicBezTo>
                  <a:pt x="123" y="383"/>
                  <a:pt x="148" y="383"/>
                  <a:pt x="173" y="385"/>
                </a:cubicBezTo>
                <a:cubicBezTo>
                  <a:pt x="168" y="374"/>
                  <a:pt x="162" y="363"/>
                  <a:pt x="156" y="352"/>
                </a:cubicBezTo>
                <a:cubicBezTo>
                  <a:pt x="133" y="310"/>
                  <a:pt x="101" y="270"/>
                  <a:pt x="101" y="219"/>
                </a:cubicBezTo>
                <a:cubicBezTo>
                  <a:pt x="101" y="136"/>
                  <a:pt x="169" y="68"/>
                  <a:pt x="253" y="68"/>
                </a:cubicBezTo>
                <a:cubicBezTo>
                  <a:pt x="300" y="68"/>
                  <a:pt x="332" y="88"/>
                  <a:pt x="368" y="114"/>
                </a:cubicBezTo>
                <a:cubicBezTo>
                  <a:pt x="399" y="137"/>
                  <a:pt x="434" y="157"/>
                  <a:pt x="471" y="167"/>
                </a:cubicBezTo>
                <a:cubicBezTo>
                  <a:pt x="471" y="100"/>
                  <a:pt x="471" y="100"/>
                  <a:pt x="471" y="10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1" name="Oval 28"/>
          <p:cNvSpPr>
            <a:spLocks noChangeArrowheads="1"/>
          </p:cNvSpPr>
          <p:nvPr/>
        </p:nvSpPr>
        <p:spPr bwMode="auto">
          <a:xfrm>
            <a:off x="4251326" y="4300538"/>
            <a:ext cx="766763" cy="763588"/>
          </a:xfrm>
          <a:prstGeom prst="ellipse">
            <a:avLst/>
          </a:prstGeom>
          <a:solidFill>
            <a:srgbClr val="20B2AA"/>
          </a:solidFill>
          <a:ln w="9525">
            <a:solidFill>
              <a:srgbClr val="20B2A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2" name="Oval 29"/>
          <p:cNvSpPr>
            <a:spLocks noChangeArrowheads="1"/>
          </p:cNvSpPr>
          <p:nvPr/>
        </p:nvSpPr>
        <p:spPr bwMode="auto">
          <a:xfrm>
            <a:off x="5194301" y="3421063"/>
            <a:ext cx="735013" cy="735013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3" name="Oval 30"/>
          <p:cNvSpPr>
            <a:spLocks noChangeArrowheads="1"/>
          </p:cNvSpPr>
          <p:nvPr/>
        </p:nvSpPr>
        <p:spPr bwMode="auto">
          <a:xfrm>
            <a:off x="5978526" y="2525713"/>
            <a:ext cx="763588" cy="763588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4" name="Oval 31"/>
          <p:cNvSpPr>
            <a:spLocks noChangeArrowheads="1"/>
          </p:cNvSpPr>
          <p:nvPr/>
        </p:nvSpPr>
        <p:spPr bwMode="auto">
          <a:xfrm>
            <a:off x="6846888" y="1681163"/>
            <a:ext cx="765175" cy="765175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5" name="Freeform 32"/>
          <p:cNvSpPr/>
          <p:nvPr/>
        </p:nvSpPr>
        <p:spPr bwMode="auto">
          <a:xfrm>
            <a:off x="4516438" y="1724025"/>
            <a:ext cx="2286000" cy="603250"/>
          </a:xfrm>
          <a:custGeom>
            <a:avLst/>
            <a:gdLst>
              <a:gd name="T0" fmla="*/ 712 w 715"/>
              <a:gd name="T1" fmla="*/ 186 h 189"/>
              <a:gd name="T2" fmla="*/ 713 w 715"/>
              <a:gd name="T3" fmla="*/ 189 h 189"/>
              <a:gd name="T4" fmla="*/ 95 w 715"/>
              <a:gd name="T5" fmla="*/ 189 h 189"/>
              <a:gd name="T6" fmla="*/ 28 w 715"/>
              <a:gd name="T7" fmla="*/ 161 h 189"/>
              <a:gd name="T8" fmla="*/ 0 w 715"/>
              <a:gd name="T9" fmla="*/ 94 h 189"/>
              <a:gd name="T10" fmla="*/ 95 w 715"/>
              <a:gd name="T11" fmla="*/ 0 h 189"/>
              <a:gd name="T12" fmla="*/ 715 w 715"/>
              <a:gd name="T13" fmla="*/ 0 h 189"/>
              <a:gd name="T14" fmla="*/ 691 w 715"/>
              <a:gd name="T15" fmla="*/ 36 h 189"/>
              <a:gd name="T16" fmla="*/ 679 w 715"/>
              <a:gd name="T17" fmla="*/ 92 h 189"/>
              <a:gd name="T18" fmla="*/ 698 w 715"/>
              <a:gd name="T19" fmla="*/ 167 h 189"/>
              <a:gd name="T20" fmla="*/ 712 w 715"/>
              <a:gd name="T21" fmla="*/ 18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5" h="189">
                <a:moveTo>
                  <a:pt x="712" y="186"/>
                </a:moveTo>
                <a:cubicBezTo>
                  <a:pt x="712" y="187"/>
                  <a:pt x="713" y="188"/>
                  <a:pt x="713" y="189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69" y="189"/>
                  <a:pt x="45" y="178"/>
                  <a:pt x="28" y="161"/>
                </a:cubicBezTo>
                <a:cubicBezTo>
                  <a:pt x="11" y="144"/>
                  <a:pt x="0" y="120"/>
                  <a:pt x="0" y="94"/>
                </a:cubicBezTo>
                <a:cubicBezTo>
                  <a:pt x="0" y="42"/>
                  <a:pt x="42" y="0"/>
                  <a:pt x="95" y="0"/>
                </a:cubicBezTo>
                <a:cubicBezTo>
                  <a:pt x="715" y="0"/>
                  <a:pt x="715" y="0"/>
                  <a:pt x="715" y="0"/>
                </a:cubicBezTo>
                <a:cubicBezTo>
                  <a:pt x="705" y="11"/>
                  <a:pt x="697" y="23"/>
                  <a:pt x="691" y="36"/>
                </a:cubicBezTo>
                <a:cubicBezTo>
                  <a:pt x="683" y="54"/>
                  <a:pt x="679" y="72"/>
                  <a:pt x="679" y="92"/>
                </a:cubicBezTo>
                <a:cubicBezTo>
                  <a:pt x="679" y="119"/>
                  <a:pt x="686" y="145"/>
                  <a:pt x="698" y="167"/>
                </a:cubicBezTo>
                <a:cubicBezTo>
                  <a:pt x="702" y="173"/>
                  <a:pt x="707" y="180"/>
                  <a:pt x="712" y="1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6" name="Freeform 33"/>
          <p:cNvSpPr/>
          <p:nvPr/>
        </p:nvSpPr>
        <p:spPr bwMode="auto">
          <a:xfrm>
            <a:off x="3189288" y="3459163"/>
            <a:ext cx="1995488" cy="614363"/>
          </a:xfrm>
          <a:custGeom>
            <a:avLst/>
            <a:gdLst>
              <a:gd name="T0" fmla="*/ 621 w 624"/>
              <a:gd name="T1" fmla="*/ 189 h 192"/>
              <a:gd name="T2" fmla="*/ 622 w 624"/>
              <a:gd name="T3" fmla="*/ 192 h 192"/>
              <a:gd name="T4" fmla="*/ 82 w 624"/>
              <a:gd name="T5" fmla="*/ 192 h 192"/>
              <a:gd name="T6" fmla="*/ 24 w 624"/>
              <a:gd name="T7" fmla="*/ 164 h 192"/>
              <a:gd name="T8" fmla="*/ 0 w 624"/>
              <a:gd name="T9" fmla="*/ 96 h 192"/>
              <a:gd name="T10" fmla="*/ 82 w 624"/>
              <a:gd name="T11" fmla="*/ 0 h 192"/>
              <a:gd name="T12" fmla="*/ 624 w 624"/>
              <a:gd name="T13" fmla="*/ 0 h 192"/>
              <a:gd name="T14" fmla="*/ 603 w 624"/>
              <a:gd name="T15" fmla="*/ 37 h 192"/>
              <a:gd name="T16" fmla="*/ 592 w 624"/>
              <a:gd name="T17" fmla="*/ 94 h 192"/>
              <a:gd name="T18" fmla="*/ 609 w 624"/>
              <a:gd name="T19" fmla="*/ 169 h 192"/>
              <a:gd name="T20" fmla="*/ 621 w 624"/>
              <a:gd name="T21" fmla="*/ 18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4" h="192">
                <a:moveTo>
                  <a:pt x="621" y="189"/>
                </a:moveTo>
                <a:cubicBezTo>
                  <a:pt x="621" y="190"/>
                  <a:pt x="622" y="191"/>
                  <a:pt x="622" y="192"/>
                </a:cubicBezTo>
                <a:cubicBezTo>
                  <a:pt x="82" y="192"/>
                  <a:pt x="82" y="192"/>
                  <a:pt x="82" y="192"/>
                </a:cubicBezTo>
                <a:cubicBezTo>
                  <a:pt x="59" y="192"/>
                  <a:pt x="39" y="181"/>
                  <a:pt x="24" y="164"/>
                </a:cubicBezTo>
                <a:cubicBezTo>
                  <a:pt x="9" y="146"/>
                  <a:pt x="0" y="122"/>
                  <a:pt x="0" y="96"/>
                </a:cubicBezTo>
                <a:cubicBezTo>
                  <a:pt x="0" y="43"/>
                  <a:pt x="37" y="0"/>
                  <a:pt x="8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15" y="11"/>
                  <a:pt x="608" y="24"/>
                  <a:pt x="603" y="37"/>
                </a:cubicBezTo>
                <a:cubicBezTo>
                  <a:pt x="596" y="55"/>
                  <a:pt x="592" y="74"/>
                  <a:pt x="592" y="94"/>
                </a:cubicBezTo>
                <a:cubicBezTo>
                  <a:pt x="592" y="121"/>
                  <a:pt x="598" y="147"/>
                  <a:pt x="609" y="169"/>
                </a:cubicBezTo>
                <a:cubicBezTo>
                  <a:pt x="613" y="176"/>
                  <a:pt x="617" y="183"/>
                  <a:pt x="621" y="18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7" name="Freeform 34"/>
          <p:cNvSpPr/>
          <p:nvPr/>
        </p:nvSpPr>
        <p:spPr bwMode="auto">
          <a:xfrm>
            <a:off x="5056188" y="4449763"/>
            <a:ext cx="2197100" cy="614363"/>
          </a:xfrm>
          <a:custGeom>
            <a:avLst/>
            <a:gdLst>
              <a:gd name="T0" fmla="*/ 687 w 687"/>
              <a:gd name="T1" fmla="*/ 96 h 192"/>
              <a:gd name="T2" fmla="*/ 661 w 687"/>
              <a:gd name="T3" fmla="*/ 164 h 192"/>
              <a:gd name="T4" fmla="*/ 596 w 687"/>
              <a:gd name="T5" fmla="*/ 192 h 192"/>
              <a:gd name="T6" fmla="*/ 0 w 687"/>
              <a:gd name="T7" fmla="*/ 192 h 192"/>
              <a:gd name="T8" fmla="*/ 1 w 687"/>
              <a:gd name="T9" fmla="*/ 189 h 192"/>
              <a:gd name="T10" fmla="*/ 6 w 687"/>
              <a:gd name="T11" fmla="*/ 183 h 192"/>
              <a:gd name="T12" fmla="*/ 39 w 687"/>
              <a:gd name="T13" fmla="*/ 128 h 192"/>
              <a:gd name="T14" fmla="*/ 41 w 687"/>
              <a:gd name="T15" fmla="*/ 123 h 192"/>
              <a:gd name="T16" fmla="*/ 41 w 687"/>
              <a:gd name="T17" fmla="*/ 122 h 192"/>
              <a:gd name="T18" fmla="*/ 43 w 687"/>
              <a:gd name="T19" fmla="*/ 117 h 192"/>
              <a:gd name="T20" fmla="*/ 43 w 687"/>
              <a:gd name="T21" fmla="*/ 117 h 192"/>
              <a:gd name="T22" fmla="*/ 45 w 687"/>
              <a:gd name="T23" fmla="*/ 106 h 192"/>
              <a:gd name="T24" fmla="*/ 45 w 687"/>
              <a:gd name="T25" fmla="*/ 105 h 192"/>
              <a:gd name="T26" fmla="*/ 46 w 687"/>
              <a:gd name="T27" fmla="*/ 101 h 192"/>
              <a:gd name="T28" fmla="*/ 46 w 687"/>
              <a:gd name="T29" fmla="*/ 98 h 192"/>
              <a:gd name="T30" fmla="*/ 47 w 687"/>
              <a:gd name="T31" fmla="*/ 95 h 192"/>
              <a:gd name="T32" fmla="*/ 47 w 687"/>
              <a:gd name="T33" fmla="*/ 90 h 192"/>
              <a:gd name="T34" fmla="*/ 47 w 687"/>
              <a:gd name="T35" fmla="*/ 88 h 192"/>
              <a:gd name="T36" fmla="*/ 47 w 687"/>
              <a:gd name="T37" fmla="*/ 81 h 192"/>
              <a:gd name="T38" fmla="*/ 42 w 687"/>
              <a:gd name="T39" fmla="*/ 42 h 192"/>
              <a:gd name="T40" fmla="*/ 42 w 687"/>
              <a:gd name="T41" fmla="*/ 40 h 192"/>
              <a:gd name="T42" fmla="*/ 26 w 687"/>
              <a:gd name="T43" fmla="*/ 0 h 192"/>
              <a:gd name="T44" fmla="*/ 596 w 687"/>
              <a:gd name="T45" fmla="*/ 0 h 192"/>
              <a:gd name="T46" fmla="*/ 687 w 687"/>
              <a:gd name="T47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87" h="192">
                <a:moveTo>
                  <a:pt x="687" y="96"/>
                </a:moveTo>
                <a:cubicBezTo>
                  <a:pt x="687" y="122"/>
                  <a:pt x="677" y="146"/>
                  <a:pt x="661" y="164"/>
                </a:cubicBezTo>
                <a:cubicBezTo>
                  <a:pt x="644" y="181"/>
                  <a:pt x="621" y="192"/>
                  <a:pt x="596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1"/>
                  <a:pt x="1" y="190"/>
                  <a:pt x="1" y="189"/>
                </a:cubicBezTo>
                <a:cubicBezTo>
                  <a:pt x="3" y="187"/>
                  <a:pt x="4" y="185"/>
                  <a:pt x="6" y="183"/>
                </a:cubicBezTo>
                <a:cubicBezTo>
                  <a:pt x="21" y="168"/>
                  <a:pt x="32" y="149"/>
                  <a:pt x="39" y="128"/>
                </a:cubicBezTo>
                <a:cubicBezTo>
                  <a:pt x="40" y="126"/>
                  <a:pt x="41" y="124"/>
                  <a:pt x="41" y="123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42" y="120"/>
                  <a:pt x="42" y="118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4" y="113"/>
                  <a:pt x="44" y="110"/>
                  <a:pt x="45" y="106"/>
                </a:cubicBezTo>
                <a:cubicBezTo>
                  <a:pt x="45" y="106"/>
                  <a:pt x="45" y="105"/>
                  <a:pt x="45" y="105"/>
                </a:cubicBezTo>
                <a:cubicBezTo>
                  <a:pt x="46" y="104"/>
                  <a:pt x="46" y="102"/>
                  <a:pt x="46" y="101"/>
                </a:cubicBezTo>
                <a:cubicBezTo>
                  <a:pt x="46" y="100"/>
                  <a:pt x="46" y="99"/>
                  <a:pt x="46" y="98"/>
                </a:cubicBezTo>
                <a:cubicBezTo>
                  <a:pt x="46" y="97"/>
                  <a:pt x="47" y="96"/>
                  <a:pt x="47" y="95"/>
                </a:cubicBezTo>
                <a:cubicBezTo>
                  <a:pt x="47" y="93"/>
                  <a:pt x="47" y="92"/>
                  <a:pt x="47" y="90"/>
                </a:cubicBezTo>
                <a:cubicBezTo>
                  <a:pt x="47" y="89"/>
                  <a:pt x="47" y="89"/>
                  <a:pt x="47" y="88"/>
                </a:cubicBezTo>
                <a:cubicBezTo>
                  <a:pt x="47" y="85"/>
                  <a:pt x="47" y="83"/>
                  <a:pt x="47" y="81"/>
                </a:cubicBezTo>
                <a:cubicBezTo>
                  <a:pt x="47" y="67"/>
                  <a:pt x="46" y="54"/>
                  <a:pt x="42" y="42"/>
                </a:cubicBezTo>
                <a:cubicBezTo>
                  <a:pt x="42" y="41"/>
                  <a:pt x="42" y="41"/>
                  <a:pt x="42" y="40"/>
                </a:cubicBezTo>
                <a:cubicBezTo>
                  <a:pt x="38" y="26"/>
                  <a:pt x="32" y="13"/>
                  <a:pt x="26" y="0"/>
                </a:cubicBezTo>
                <a:cubicBezTo>
                  <a:pt x="596" y="0"/>
                  <a:pt x="596" y="0"/>
                  <a:pt x="596" y="0"/>
                </a:cubicBezTo>
                <a:cubicBezTo>
                  <a:pt x="647" y="0"/>
                  <a:pt x="687" y="43"/>
                  <a:pt x="687" y="9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8" name="Freeform 35"/>
          <p:cNvSpPr/>
          <p:nvPr/>
        </p:nvSpPr>
        <p:spPr bwMode="auto">
          <a:xfrm>
            <a:off x="6786563" y="2638425"/>
            <a:ext cx="2165350" cy="757238"/>
          </a:xfrm>
          <a:custGeom>
            <a:avLst/>
            <a:gdLst>
              <a:gd name="T0" fmla="*/ 3 w 677"/>
              <a:gd name="T1" fmla="*/ 234 h 237"/>
              <a:gd name="T2" fmla="*/ 1 w 677"/>
              <a:gd name="T3" fmla="*/ 237 h 237"/>
              <a:gd name="T4" fmla="*/ 587 w 677"/>
              <a:gd name="T5" fmla="*/ 237 h 237"/>
              <a:gd name="T6" fmla="*/ 650 w 677"/>
              <a:gd name="T7" fmla="*/ 202 h 237"/>
              <a:gd name="T8" fmla="*/ 677 w 677"/>
              <a:gd name="T9" fmla="*/ 118 h 237"/>
              <a:gd name="T10" fmla="*/ 587 w 677"/>
              <a:gd name="T11" fmla="*/ 0 h 237"/>
              <a:gd name="T12" fmla="*/ 0 w 677"/>
              <a:gd name="T13" fmla="*/ 0 h 237"/>
              <a:gd name="T14" fmla="*/ 23 w 677"/>
              <a:gd name="T15" fmla="*/ 46 h 237"/>
              <a:gd name="T16" fmla="*/ 34 w 677"/>
              <a:gd name="T17" fmla="*/ 116 h 237"/>
              <a:gd name="T18" fmla="*/ 16 w 677"/>
              <a:gd name="T19" fmla="*/ 209 h 237"/>
              <a:gd name="T20" fmla="*/ 3 w 677"/>
              <a:gd name="T21" fmla="*/ 23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7" h="237">
                <a:moveTo>
                  <a:pt x="3" y="234"/>
                </a:moveTo>
                <a:cubicBezTo>
                  <a:pt x="2" y="235"/>
                  <a:pt x="2" y="236"/>
                  <a:pt x="1" y="237"/>
                </a:cubicBezTo>
                <a:cubicBezTo>
                  <a:pt x="587" y="237"/>
                  <a:pt x="587" y="237"/>
                  <a:pt x="587" y="237"/>
                </a:cubicBezTo>
                <a:cubicBezTo>
                  <a:pt x="612" y="237"/>
                  <a:pt x="634" y="224"/>
                  <a:pt x="650" y="202"/>
                </a:cubicBezTo>
                <a:cubicBezTo>
                  <a:pt x="667" y="181"/>
                  <a:pt x="677" y="151"/>
                  <a:pt x="677" y="118"/>
                </a:cubicBezTo>
                <a:cubicBezTo>
                  <a:pt x="677" y="53"/>
                  <a:pt x="637" y="0"/>
                  <a:pt x="587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3"/>
                  <a:pt x="17" y="29"/>
                  <a:pt x="23" y="46"/>
                </a:cubicBezTo>
                <a:cubicBezTo>
                  <a:pt x="30" y="67"/>
                  <a:pt x="34" y="91"/>
                  <a:pt x="34" y="116"/>
                </a:cubicBezTo>
                <a:cubicBezTo>
                  <a:pt x="34" y="150"/>
                  <a:pt x="27" y="181"/>
                  <a:pt x="16" y="209"/>
                </a:cubicBezTo>
                <a:cubicBezTo>
                  <a:pt x="12" y="218"/>
                  <a:pt x="8" y="226"/>
                  <a:pt x="3" y="234"/>
                </a:cubicBezTo>
                <a:close/>
              </a:path>
            </a:pathLst>
          </a:custGeom>
          <a:solidFill>
            <a:srgbClr val="34C1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39" name="Rectangle 36"/>
          <p:cNvSpPr>
            <a:spLocks noChangeArrowheads="1"/>
          </p:cNvSpPr>
          <p:nvPr/>
        </p:nvSpPr>
        <p:spPr bwMode="auto">
          <a:xfrm>
            <a:off x="4343401" y="4573588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1972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12440" name="Rectangle 37"/>
          <p:cNvSpPr>
            <a:spLocks noChangeArrowheads="1"/>
          </p:cNvSpPr>
          <p:nvPr/>
        </p:nvSpPr>
        <p:spPr bwMode="auto">
          <a:xfrm>
            <a:off x="5264151" y="3644900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1975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2441" name="Rectangle 38"/>
          <p:cNvSpPr>
            <a:spLocks noChangeArrowheads="1"/>
          </p:cNvSpPr>
          <p:nvPr/>
        </p:nvSpPr>
        <p:spPr bwMode="auto">
          <a:xfrm>
            <a:off x="6065838" y="2782888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1977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2442" name="Rectangle 39"/>
          <p:cNvSpPr>
            <a:spLocks noChangeArrowheads="1"/>
          </p:cNvSpPr>
          <p:nvPr/>
        </p:nvSpPr>
        <p:spPr bwMode="auto">
          <a:xfrm>
            <a:off x="6929438" y="1946275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1980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82645" y="2885851"/>
            <a:ext cx="1373186" cy="403450"/>
            <a:chOff x="7350125" y="3506788"/>
            <a:chExt cx="1793875" cy="527051"/>
          </a:xfrm>
        </p:grpSpPr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468145" y="4560951"/>
            <a:ext cx="1373186" cy="403450"/>
            <a:chOff x="7350125" y="3506788"/>
            <a:chExt cx="1793875" cy="527051"/>
          </a:xfrm>
        </p:grpSpPr>
        <p:sp>
          <p:nvSpPr>
            <p:cNvPr id="166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3496106" y="3605670"/>
            <a:ext cx="1373186" cy="403450"/>
            <a:chOff x="7350125" y="3506788"/>
            <a:chExt cx="1793875" cy="527051"/>
          </a:xfrm>
          <a:solidFill>
            <a:schemeClr val="bg1"/>
          </a:solidFill>
        </p:grpSpPr>
        <p:sp>
          <p:nvSpPr>
            <p:cNvPr id="289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1" name="组合 410"/>
          <p:cNvGrpSpPr/>
          <p:nvPr/>
        </p:nvGrpSpPr>
        <p:grpSpPr>
          <a:xfrm>
            <a:off x="4819982" y="1823925"/>
            <a:ext cx="1373186" cy="403450"/>
            <a:chOff x="7350125" y="3506788"/>
            <a:chExt cx="1793875" cy="527051"/>
          </a:xfrm>
          <a:solidFill>
            <a:schemeClr val="bg1"/>
          </a:solidFill>
        </p:grpSpPr>
        <p:sp>
          <p:nvSpPr>
            <p:cNvPr id="412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4" name="组合 533"/>
          <p:cNvGrpSpPr/>
          <p:nvPr/>
        </p:nvGrpSpPr>
        <p:grpSpPr>
          <a:xfrm>
            <a:off x="7829254" y="1867987"/>
            <a:ext cx="2032819" cy="597254"/>
            <a:chOff x="7350125" y="3506788"/>
            <a:chExt cx="1793875" cy="527051"/>
          </a:xfrm>
        </p:grpSpPr>
        <p:sp>
          <p:nvSpPr>
            <p:cNvPr id="535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7" name="组合 656"/>
          <p:cNvGrpSpPr/>
          <p:nvPr/>
        </p:nvGrpSpPr>
        <p:grpSpPr>
          <a:xfrm>
            <a:off x="6420933" y="3717095"/>
            <a:ext cx="2032819" cy="597254"/>
            <a:chOff x="7350125" y="3506788"/>
            <a:chExt cx="1793875" cy="527051"/>
          </a:xfrm>
        </p:grpSpPr>
        <p:sp>
          <p:nvSpPr>
            <p:cNvPr id="658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0" name="组合 779"/>
          <p:cNvGrpSpPr/>
          <p:nvPr/>
        </p:nvGrpSpPr>
        <p:grpSpPr>
          <a:xfrm>
            <a:off x="2081190" y="4151136"/>
            <a:ext cx="2032819" cy="597254"/>
            <a:chOff x="7350125" y="3506788"/>
            <a:chExt cx="1793875" cy="527051"/>
          </a:xfrm>
        </p:grpSpPr>
        <p:sp>
          <p:nvSpPr>
            <p:cNvPr id="781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7" name="组合 926"/>
          <p:cNvGrpSpPr/>
          <p:nvPr/>
        </p:nvGrpSpPr>
        <p:grpSpPr>
          <a:xfrm>
            <a:off x="3279057" y="2498171"/>
            <a:ext cx="2032819" cy="597254"/>
            <a:chOff x="7350125" y="3506788"/>
            <a:chExt cx="1793875" cy="527051"/>
          </a:xfrm>
        </p:grpSpPr>
        <p:sp>
          <p:nvSpPr>
            <p:cNvPr id="928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126"/>
            <p:cNvSpPr>
              <a:spLocks noEditPoints="1"/>
            </p:cNvSpPr>
            <p:nvPr/>
          </p:nvSpPr>
          <p:spPr bwMode="auto">
            <a:xfrm>
              <a:off x="848995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0" name="矩形 1049"/>
          <p:cNvSpPr/>
          <p:nvPr/>
        </p:nvSpPr>
        <p:spPr>
          <a:xfrm>
            <a:off x="487485" y="588065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矩形 1050"/>
          <p:cNvSpPr/>
          <p:nvPr/>
        </p:nvSpPr>
        <p:spPr>
          <a:xfrm>
            <a:off x="382710" y="969183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1052" name="文本框 1051"/>
          <p:cNvSpPr txBox="1"/>
          <p:nvPr/>
        </p:nvSpPr>
        <p:spPr>
          <a:xfrm>
            <a:off x="373185" y="68263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863935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Freeform 157"/>
          <p:cNvSpPr/>
          <p:nvPr/>
        </p:nvSpPr>
        <p:spPr bwMode="auto">
          <a:xfrm>
            <a:off x="3622675" y="2343150"/>
            <a:ext cx="2195513" cy="401638"/>
          </a:xfrm>
          <a:custGeom>
            <a:avLst/>
            <a:gdLst>
              <a:gd name="T0" fmla="*/ 712 w 712"/>
              <a:gd name="T1" fmla="*/ 130 h 130"/>
              <a:gd name="T2" fmla="*/ 130 w 712"/>
              <a:gd name="T3" fmla="*/ 130 h 130"/>
              <a:gd name="T4" fmla="*/ 0 w 712"/>
              <a:gd name="T5" fmla="*/ 0 h 130"/>
              <a:gd name="T6" fmla="*/ 0 w 712"/>
              <a:gd name="T7" fmla="*/ 0 h 130"/>
              <a:gd name="T8" fmla="*/ 581 w 712"/>
              <a:gd name="T9" fmla="*/ 0 h 130"/>
              <a:gd name="T10" fmla="*/ 712 w 712"/>
              <a:gd name="T11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2" h="130">
                <a:moveTo>
                  <a:pt x="712" y="130"/>
                </a:moveTo>
                <a:cubicBezTo>
                  <a:pt x="130" y="130"/>
                  <a:pt x="130" y="130"/>
                  <a:pt x="130" y="130"/>
                </a:cubicBezTo>
                <a:cubicBezTo>
                  <a:pt x="58" y="130"/>
                  <a:pt x="0" y="7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653" y="0"/>
                  <a:pt x="712" y="58"/>
                  <a:pt x="712" y="130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58"/>
          <p:cNvSpPr/>
          <p:nvPr/>
        </p:nvSpPr>
        <p:spPr bwMode="auto">
          <a:xfrm>
            <a:off x="5648325" y="2335213"/>
            <a:ext cx="1987550" cy="412750"/>
          </a:xfrm>
          <a:custGeom>
            <a:avLst/>
            <a:gdLst>
              <a:gd name="T0" fmla="*/ 518 w 645"/>
              <a:gd name="T1" fmla="*/ 0 h 134"/>
              <a:gd name="T2" fmla="*/ 0 w 645"/>
              <a:gd name="T3" fmla="*/ 0 h 134"/>
              <a:gd name="T4" fmla="*/ 81 w 645"/>
              <a:gd name="T5" fmla="*/ 132 h 134"/>
              <a:gd name="T6" fmla="*/ 645 w 645"/>
              <a:gd name="T7" fmla="*/ 132 h 134"/>
              <a:gd name="T8" fmla="*/ 645 w 645"/>
              <a:gd name="T9" fmla="*/ 134 h 134"/>
              <a:gd name="T10" fmla="*/ 518 w 645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5" h="134">
                <a:moveTo>
                  <a:pt x="518" y="0"/>
                </a:moveTo>
                <a:cubicBezTo>
                  <a:pt x="0" y="0"/>
                  <a:pt x="0" y="0"/>
                  <a:pt x="0" y="0"/>
                </a:cubicBezTo>
                <a:cubicBezTo>
                  <a:pt x="48" y="28"/>
                  <a:pt x="81" y="80"/>
                  <a:pt x="81" y="132"/>
                </a:cubicBezTo>
                <a:cubicBezTo>
                  <a:pt x="645" y="132"/>
                  <a:pt x="645" y="132"/>
                  <a:pt x="645" y="132"/>
                </a:cubicBezTo>
                <a:cubicBezTo>
                  <a:pt x="645" y="134"/>
                  <a:pt x="645" y="134"/>
                  <a:pt x="645" y="134"/>
                </a:cubicBezTo>
                <a:cubicBezTo>
                  <a:pt x="645" y="62"/>
                  <a:pt x="590" y="0"/>
                  <a:pt x="51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9"/>
          <p:cNvSpPr/>
          <p:nvPr/>
        </p:nvSpPr>
        <p:spPr bwMode="auto">
          <a:xfrm>
            <a:off x="5105400" y="4984750"/>
            <a:ext cx="2359025" cy="420688"/>
          </a:xfrm>
          <a:custGeom>
            <a:avLst/>
            <a:gdLst>
              <a:gd name="T0" fmla="*/ 632 w 765"/>
              <a:gd name="T1" fmla="*/ 0 h 136"/>
              <a:gd name="T2" fmla="*/ 0 w 765"/>
              <a:gd name="T3" fmla="*/ 0 h 136"/>
              <a:gd name="T4" fmla="*/ 81 w 765"/>
              <a:gd name="T5" fmla="*/ 136 h 136"/>
              <a:gd name="T6" fmla="*/ 765 w 765"/>
              <a:gd name="T7" fmla="*/ 136 h 136"/>
              <a:gd name="T8" fmla="*/ 765 w 765"/>
              <a:gd name="T9" fmla="*/ 133 h 136"/>
              <a:gd name="T10" fmla="*/ 632 w 765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5" h="136">
                <a:moveTo>
                  <a:pt x="632" y="0"/>
                </a:moveTo>
                <a:cubicBezTo>
                  <a:pt x="0" y="0"/>
                  <a:pt x="0" y="0"/>
                  <a:pt x="0" y="0"/>
                </a:cubicBezTo>
                <a:cubicBezTo>
                  <a:pt x="48" y="24"/>
                  <a:pt x="81" y="80"/>
                  <a:pt x="81" y="136"/>
                </a:cubicBezTo>
                <a:cubicBezTo>
                  <a:pt x="765" y="136"/>
                  <a:pt x="765" y="136"/>
                  <a:pt x="765" y="136"/>
                </a:cubicBezTo>
                <a:cubicBezTo>
                  <a:pt x="765" y="133"/>
                  <a:pt x="765" y="133"/>
                  <a:pt x="765" y="133"/>
                </a:cubicBezTo>
                <a:cubicBezTo>
                  <a:pt x="765" y="61"/>
                  <a:pt x="704" y="0"/>
                  <a:pt x="63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60"/>
          <p:cNvSpPr/>
          <p:nvPr/>
        </p:nvSpPr>
        <p:spPr bwMode="auto">
          <a:xfrm>
            <a:off x="7278688" y="4984750"/>
            <a:ext cx="555625" cy="420688"/>
          </a:xfrm>
          <a:custGeom>
            <a:avLst/>
            <a:gdLst>
              <a:gd name="T0" fmla="*/ 50 w 180"/>
              <a:gd name="T1" fmla="*/ 0 h 136"/>
              <a:gd name="T2" fmla="*/ 0 w 180"/>
              <a:gd name="T3" fmla="*/ 0 h 136"/>
              <a:gd name="T4" fmla="*/ 79 w 180"/>
              <a:gd name="T5" fmla="*/ 131 h 136"/>
              <a:gd name="T6" fmla="*/ 79 w 180"/>
              <a:gd name="T7" fmla="*/ 136 h 136"/>
              <a:gd name="T8" fmla="*/ 180 w 180"/>
              <a:gd name="T9" fmla="*/ 136 h 136"/>
              <a:gd name="T10" fmla="*/ 180 w 180"/>
              <a:gd name="T11" fmla="*/ 133 h 136"/>
              <a:gd name="T12" fmla="*/ 50 w 180"/>
              <a:gd name="T1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136">
                <a:moveTo>
                  <a:pt x="50" y="0"/>
                </a:moveTo>
                <a:cubicBezTo>
                  <a:pt x="0" y="0"/>
                  <a:pt x="0" y="0"/>
                  <a:pt x="0" y="0"/>
                </a:cubicBezTo>
                <a:cubicBezTo>
                  <a:pt x="47" y="24"/>
                  <a:pt x="79" y="74"/>
                  <a:pt x="79" y="131"/>
                </a:cubicBezTo>
                <a:cubicBezTo>
                  <a:pt x="79" y="131"/>
                  <a:pt x="79" y="136"/>
                  <a:pt x="79" y="136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0" y="133"/>
                  <a:pt x="180" y="133"/>
                  <a:pt x="180" y="133"/>
                </a:cubicBezTo>
                <a:cubicBezTo>
                  <a:pt x="180" y="61"/>
                  <a:pt x="122" y="0"/>
                  <a:pt x="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161"/>
          <p:cNvSpPr/>
          <p:nvPr/>
        </p:nvSpPr>
        <p:spPr bwMode="auto">
          <a:xfrm>
            <a:off x="5232400" y="3481388"/>
            <a:ext cx="2413000" cy="406400"/>
          </a:xfrm>
          <a:custGeom>
            <a:avLst/>
            <a:gdLst>
              <a:gd name="T0" fmla="*/ 127 w 783"/>
              <a:gd name="T1" fmla="*/ 132 h 132"/>
              <a:gd name="T2" fmla="*/ 783 w 783"/>
              <a:gd name="T3" fmla="*/ 132 h 132"/>
              <a:gd name="T4" fmla="*/ 702 w 783"/>
              <a:gd name="T5" fmla="*/ 0 h 132"/>
              <a:gd name="T6" fmla="*/ 0 w 783"/>
              <a:gd name="T7" fmla="*/ 0 h 132"/>
              <a:gd name="T8" fmla="*/ 0 w 783"/>
              <a:gd name="T9" fmla="*/ 4 h 132"/>
              <a:gd name="T10" fmla="*/ 127 w 783"/>
              <a:gd name="T11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3" h="132">
                <a:moveTo>
                  <a:pt x="127" y="132"/>
                </a:moveTo>
                <a:cubicBezTo>
                  <a:pt x="783" y="132"/>
                  <a:pt x="783" y="132"/>
                  <a:pt x="783" y="132"/>
                </a:cubicBezTo>
                <a:cubicBezTo>
                  <a:pt x="735" y="112"/>
                  <a:pt x="702" y="64"/>
                  <a:pt x="70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76"/>
                  <a:pt x="55" y="132"/>
                  <a:pt x="127" y="1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62"/>
          <p:cNvSpPr/>
          <p:nvPr/>
        </p:nvSpPr>
        <p:spPr bwMode="auto">
          <a:xfrm>
            <a:off x="7466013" y="2335213"/>
            <a:ext cx="1252538" cy="1565275"/>
          </a:xfrm>
          <a:custGeom>
            <a:avLst/>
            <a:gdLst>
              <a:gd name="T0" fmla="*/ 167 w 406"/>
              <a:gd name="T1" fmla="*/ 0 h 508"/>
              <a:gd name="T2" fmla="*/ 167 w 406"/>
              <a:gd name="T3" fmla="*/ 0 h 508"/>
              <a:gd name="T4" fmla="*/ 155 w 406"/>
              <a:gd name="T5" fmla="*/ 0 h 508"/>
              <a:gd name="T6" fmla="*/ 108 w 406"/>
              <a:gd name="T7" fmla="*/ 0 h 508"/>
              <a:gd name="T8" fmla="*/ 1 w 406"/>
              <a:gd name="T9" fmla="*/ 0 h 508"/>
              <a:gd name="T10" fmla="*/ 83 w 406"/>
              <a:gd name="T11" fmla="*/ 132 h 508"/>
              <a:gd name="T12" fmla="*/ 108 w 406"/>
              <a:gd name="T13" fmla="*/ 132 h 508"/>
              <a:gd name="T14" fmla="*/ 155 w 406"/>
              <a:gd name="T15" fmla="*/ 132 h 508"/>
              <a:gd name="T16" fmla="*/ 271 w 406"/>
              <a:gd name="T17" fmla="*/ 255 h 508"/>
              <a:gd name="T18" fmla="*/ 271 w 406"/>
              <a:gd name="T19" fmla="*/ 255 h 508"/>
              <a:gd name="T20" fmla="*/ 155 w 406"/>
              <a:gd name="T21" fmla="*/ 376 h 508"/>
              <a:gd name="T22" fmla="*/ 151 w 406"/>
              <a:gd name="T23" fmla="*/ 376 h 508"/>
              <a:gd name="T24" fmla="*/ 121 w 406"/>
              <a:gd name="T25" fmla="*/ 376 h 508"/>
              <a:gd name="T26" fmla="*/ 1 w 406"/>
              <a:gd name="T27" fmla="*/ 376 h 508"/>
              <a:gd name="T28" fmla="*/ 0 w 406"/>
              <a:gd name="T29" fmla="*/ 376 h 508"/>
              <a:gd name="T30" fmla="*/ 119 w 406"/>
              <a:gd name="T31" fmla="*/ 505 h 508"/>
              <a:gd name="T32" fmla="*/ 155 w 406"/>
              <a:gd name="T33" fmla="*/ 508 h 508"/>
              <a:gd name="T34" fmla="*/ 406 w 406"/>
              <a:gd name="T35" fmla="*/ 256 h 508"/>
              <a:gd name="T36" fmla="*/ 405 w 406"/>
              <a:gd name="T37" fmla="*/ 252 h 508"/>
              <a:gd name="T38" fmla="*/ 167 w 406"/>
              <a:gd name="T39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6" h="508">
                <a:moveTo>
                  <a:pt x="167" y="0"/>
                </a:moveTo>
                <a:cubicBezTo>
                  <a:pt x="167" y="0"/>
                  <a:pt x="167" y="0"/>
                  <a:pt x="167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" y="0"/>
                  <a:pt x="1" y="0"/>
                  <a:pt x="1" y="0"/>
                </a:cubicBezTo>
                <a:cubicBezTo>
                  <a:pt x="49" y="28"/>
                  <a:pt x="83" y="80"/>
                  <a:pt x="83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222" y="132"/>
                  <a:pt x="271" y="188"/>
                  <a:pt x="271" y="255"/>
                </a:cubicBezTo>
                <a:cubicBezTo>
                  <a:pt x="271" y="255"/>
                  <a:pt x="271" y="255"/>
                  <a:pt x="271" y="255"/>
                </a:cubicBezTo>
                <a:cubicBezTo>
                  <a:pt x="271" y="322"/>
                  <a:pt x="222" y="376"/>
                  <a:pt x="155" y="376"/>
                </a:cubicBezTo>
                <a:cubicBezTo>
                  <a:pt x="151" y="376"/>
                  <a:pt x="151" y="376"/>
                  <a:pt x="151" y="376"/>
                </a:cubicBezTo>
                <a:cubicBezTo>
                  <a:pt x="121" y="376"/>
                  <a:pt x="121" y="376"/>
                  <a:pt x="121" y="376"/>
                </a:cubicBezTo>
                <a:cubicBezTo>
                  <a:pt x="1" y="376"/>
                  <a:pt x="1" y="376"/>
                  <a:pt x="1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444"/>
                  <a:pt x="52" y="500"/>
                  <a:pt x="119" y="505"/>
                </a:cubicBezTo>
                <a:cubicBezTo>
                  <a:pt x="155" y="508"/>
                  <a:pt x="155" y="508"/>
                  <a:pt x="155" y="508"/>
                </a:cubicBezTo>
                <a:cubicBezTo>
                  <a:pt x="294" y="508"/>
                  <a:pt x="406" y="395"/>
                  <a:pt x="406" y="256"/>
                </a:cubicBezTo>
                <a:cubicBezTo>
                  <a:pt x="405" y="252"/>
                  <a:pt x="405" y="252"/>
                  <a:pt x="405" y="252"/>
                </a:cubicBezTo>
                <a:cubicBezTo>
                  <a:pt x="405" y="118"/>
                  <a:pt x="300" y="8"/>
                  <a:pt x="167" y="0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163"/>
          <p:cNvSpPr/>
          <p:nvPr/>
        </p:nvSpPr>
        <p:spPr bwMode="auto">
          <a:xfrm>
            <a:off x="4071938" y="3481388"/>
            <a:ext cx="1308100" cy="1924050"/>
          </a:xfrm>
          <a:custGeom>
            <a:avLst/>
            <a:gdLst>
              <a:gd name="T0" fmla="*/ 260 w 424"/>
              <a:gd name="T1" fmla="*/ 488 h 624"/>
              <a:gd name="T2" fmla="*/ 260 w 424"/>
              <a:gd name="T3" fmla="*/ 488 h 624"/>
              <a:gd name="T4" fmla="*/ 256 w 424"/>
              <a:gd name="T5" fmla="*/ 488 h 624"/>
              <a:gd name="T6" fmla="*/ 241 w 424"/>
              <a:gd name="T7" fmla="*/ 488 h 624"/>
              <a:gd name="T8" fmla="*/ 124 w 424"/>
              <a:gd name="T9" fmla="*/ 373 h 624"/>
              <a:gd name="T10" fmla="*/ 124 w 424"/>
              <a:gd name="T11" fmla="*/ 255 h 624"/>
              <a:gd name="T12" fmla="*/ 248 w 424"/>
              <a:gd name="T13" fmla="*/ 132 h 624"/>
              <a:gd name="T14" fmla="*/ 293 w 424"/>
              <a:gd name="T15" fmla="*/ 132 h 624"/>
              <a:gd name="T16" fmla="*/ 301 w 424"/>
              <a:gd name="T17" fmla="*/ 132 h 624"/>
              <a:gd name="T18" fmla="*/ 332 w 424"/>
              <a:gd name="T19" fmla="*/ 132 h 624"/>
              <a:gd name="T20" fmla="*/ 338 w 424"/>
              <a:gd name="T21" fmla="*/ 132 h 624"/>
              <a:gd name="T22" fmla="*/ 424 w 424"/>
              <a:gd name="T23" fmla="*/ 132 h 624"/>
              <a:gd name="T24" fmla="*/ 342 w 424"/>
              <a:gd name="T25" fmla="*/ 0 h 624"/>
              <a:gd name="T26" fmla="*/ 338 w 424"/>
              <a:gd name="T27" fmla="*/ 0 h 624"/>
              <a:gd name="T28" fmla="*/ 332 w 424"/>
              <a:gd name="T29" fmla="*/ 0 h 624"/>
              <a:gd name="T30" fmla="*/ 301 w 424"/>
              <a:gd name="T31" fmla="*/ 0 h 624"/>
              <a:gd name="T32" fmla="*/ 293 w 424"/>
              <a:gd name="T33" fmla="*/ 0 h 624"/>
              <a:gd name="T34" fmla="*/ 248 w 424"/>
              <a:gd name="T35" fmla="*/ 0 h 624"/>
              <a:gd name="T36" fmla="*/ 0 w 424"/>
              <a:gd name="T37" fmla="*/ 255 h 624"/>
              <a:gd name="T38" fmla="*/ 0 w 424"/>
              <a:gd name="T39" fmla="*/ 393 h 624"/>
              <a:gd name="T40" fmla="*/ 222 w 424"/>
              <a:gd name="T41" fmla="*/ 624 h 624"/>
              <a:gd name="T42" fmla="*/ 234 w 424"/>
              <a:gd name="T43" fmla="*/ 624 h 624"/>
              <a:gd name="T44" fmla="*/ 258 w 424"/>
              <a:gd name="T45" fmla="*/ 624 h 624"/>
              <a:gd name="T46" fmla="*/ 387 w 424"/>
              <a:gd name="T47" fmla="*/ 624 h 624"/>
              <a:gd name="T48" fmla="*/ 388 w 424"/>
              <a:gd name="T49" fmla="*/ 621 h 624"/>
              <a:gd name="T50" fmla="*/ 260 w 424"/>
              <a:gd name="T51" fmla="*/ 488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4" h="624">
                <a:moveTo>
                  <a:pt x="260" y="488"/>
                </a:moveTo>
                <a:cubicBezTo>
                  <a:pt x="260" y="488"/>
                  <a:pt x="260" y="488"/>
                  <a:pt x="260" y="488"/>
                </a:cubicBezTo>
                <a:cubicBezTo>
                  <a:pt x="256" y="488"/>
                  <a:pt x="256" y="488"/>
                  <a:pt x="256" y="488"/>
                </a:cubicBezTo>
                <a:cubicBezTo>
                  <a:pt x="241" y="488"/>
                  <a:pt x="241" y="488"/>
                  <a:pt x="241" y="488"/>
                </a:cubicBezTo>
                <a:cubicBezTo>
                  <a:pt x="178" y="488"/>
                  <a:pt x="124" y="437"/>
                  <a:pt x="124" y="373"/>
                </a:cubicBezTo>
                <a:cubicBezTo>
                  <a:pt x="124" y="255"/>
                  <a:pt x="124" y="255"/>
                  <a:pt x="124" y="255"/>
                </a:cubicBezTo>
                <a:cubicBezTo>
                  <a:pt x="124" y="188"/>
                  <a:pt x="181" y="132"/>
                  <a:pt x="248" y="132"/>
                </a:cubicBezTo>
                <a:cubicBezTo>
                  <a:pt x="293" y="132"/>
                  <a:pt x="293" y="132"/>
                  <a:pt x="293" y="132"/>
                </a:cubicBezTo>
                <a:cubicBezTo>
                  <a:pt x="301" y="132"/>
                  <a:pt x="301" y="132"/>
                  <a:pt x="301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424" y="132"/>
                  <a:pt x="424" y="132"/>
                  <a:pt x="424" y="132"/>
                </a:cubicBezTo>
                <a:cubicBezTo>
                  <a:pt x="376" y="112"/>
                  <a:pt x="342" y="64"/>
                  <a:pt x="342" y="0"/>
                </a:cubicBezTo>
                <a:cubicBezTo>
                  <a:pt x="338" y="0"/>
                  <a:pt x="338" y="0"/>
                  <a:pt x="338" y="0"/>
                </a:cubicBezTo>
                <a:cubicBezTo>
                  <a:pt x="332" y="0"/>
                  <a:pt x="332" y="0"/>
                  <a:pt x="332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109" y="0"/>
                  <a:pt x="0" y="116"/>
                  <a:pt x="0" y="255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518"/>
                  <a:pt x="97" y="624"/>
                  <a:pt x="222" y="624"/>
                </a:cubicBezTo>
                <a:cubicBezTo>
                  <a:pt x="234" y="624"/>
                  <a:pt x="234" y="624"/>
                  <a:pt x="234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387" y="624"/>
                  <a:pt x="387" y="624"/>
                  <a:pt x="387" y="624"/>
                </a:cubicBezTo>
                <a:cubicBezTo>
                  <a:pt x="388" y="621"/>
                  <a:pt x="388" y="621"/>
                  <a:pt x="388" y="621"/>
                </a:cubicBezTo>
                <a:cubicBezTo>
                  <a:pt x="388" y="550"/>
                  <a:pt x="332" y="489"/>
                  <a:pt x="260" y="488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Rectangle 164"/>
          <p:cNvSpPr>
            <a:spLocks noChangeArrowheads="1"/>
          </p:cNvSpPr>
          <p:nvPr/>
        </p:nvSpPr>
        <p:spPr bwMode="auto">
          <a:xfrm>
            <a:off x="4329113" y="2373843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2000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5" name="Rectangle 165"/>
          <p:cNvSpPr>
            <a:spLocks noChangeArrowheads="1"/>
          </p:cNvSpPr>
          <p:nvPr/>
        </p:nvSpPr>
        <p:spPr bwMode="auto">
          <a:xfrm>
            <a:off x="6397625" y="2373843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2005</a:t>
            </a:r>
            <a:endParaRPr kumimoji="0" lang="zh-CN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6" name="Rectangle 166"/>
          <p:cNvSpPr>
            <a:spLocks noChangeArrowheads="1"/>
          </p:cNvSpPr>
          <p:nvPr/>
        </p:nvSpPr>
        <p:spPr bwMode="auto">
          <a:xfrm>
            <a:off x="6135688" y="3532718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2008</a:t>
            </a:r>
            <a:endParaRPr kumimoji="0" lang="zh-CN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7" name="Rectangle 167"/>
          <p:cNvSpPr>
            <a:spLocks noChangeArrowheads="1"/>
          </p:cNvSpPr>
          <p:nvPr/>
        </p:nvSpPr>
        <p:spPr bwMode="auto">
          <a:xfrm>
            <a:off x="6016625" y="5047193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2010</a:t>
            </a:r>
            <a:endParaRPr kumimoji="0" lang="zh-CN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16613" y="1428750"/>
            <a:ext cx="1435101" cy="871538"/>
            <a:chOff x="5973763" y="981075"/>
            <a:chExt cx="1435101" cy="871538"/>
          </a:xfrm>
        </p:grpSpPr>
        <p:sp>
          <p:nvSpPr>
            <p:cNvPr id="177" name="Freeform 5"/>
            <p:cNvSpPr/>
            <p:nvPr/>
          </p:nvSpPr>
          <p:spPr bwMode="auto">
            <a:xfrm>
              <a:off x="5973763" y="1335088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6"/>
            <p:cNvSpPr/>
            <p:nvPr/>
          </p:nvSpPr>
          <p:spPr bwMode="auto">
            <a:xfrm>
              <a:off x="5988051" y="981075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7"/>
            <p:cNvSpPr>
              <a:spLocks noChangeArrowheads="1"/>
            </p:cNvSpPr>
            <p:nvPr/>
          </p:nvSpPr>
          <p:spPr bwMode="auto">
            <a:xfrm>
              <a:off x="6092826" y="1052513"/>
              <a:ext cx="455613" cy="66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4000" b="0" i="0" u="none" strike="noStrike" cap="none" normalizeH="0" baseline="0" dirty="0" smtClean="0">
                  <a:ln>
                    <a:noFill/>
                  </a:ln>
                  <a:solidFill>
                    <a:srgbClr val="00A48E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Line 8"/>
            <p:cNvSpPr>
              <a:spLocks noChangeShapeType="1"/>
            </p:cNvSpPr>
            <p:nvPr/>
          </p:nvSpPr>
          <p:spPr bwMode="auto">
            <a:xfrm>
              <a:off x="6386513" y="1036638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562727" y="1134646"/>
              <a:ext cx="637282" cy="400884"/>
              <a:chOff x="2097616" y="3951288"/>
              <a:chExt cx="1322388" cy="831851"/>
            </a:xfrm>
          </p:grpSpPr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2254779" y="3951288"/>
                <a:ext cx="144463" cy="163513"/>
              </a:xfrm>
              <a:custGeom>
                <a:avLst/>
                <a:gdLst>
                  <a:gd name="T0" fmla="*/ 16 w 91"/>
                  <a:gd name="T1" fmla="*/ 0 h 103"/>
                  <a:gd name="T2" fmla="*/ 43 w 91"/>
                  <a:gd name="T3" fmla="*/ 52 h 103"/>
                  <a:gd name="T4" fmla="*/ 71 w 91"/>
                  <a:gd name="T5" fmla="*/ 0 h 103"/>
                  <a:gd name="T6" fmla="*/ 91 w 91"/>
                  <a:gd name="T7" fmla="*/ 0 h 103"/>
                  <a:gd name="T8" fmla="*/ 51 w 91"/>
                  <a:gd name="T9" fmla="*/ 67 h 103"/>
                  <a:gd name="T10" fmla="*/ 51 w 91"/>
                  <a:gd name="T11" fmla="*/ 103 h 103"/>
                  <a:gd name="T12" fmla="*/ 35 w 91"/>
                  <a:gd name="T13" fmla="*/ 103 h 103"/>
                  <a:gd name="T14" fmla="*/ 35 w 91"/>
                  <a:gd name="T15" fmla="*/ 67 h 103"/>
                  <a:gd name="T16" fmla="*/ 0 w 91"/>
                  <a:gd name="T17" fmla="*/ 0 h 103"/>
                  <a:gd name="T18" fmla="*/ 16 w 91"/>
                  <a:gd name="T19" fmla="*/ 0 h 103"/>
                  <a:gd name="T20" fmla="*/ 16 w 9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3">
                    <a:moveTo>
                      <a:pt x="16" y="0"/>
                    </a:moveTo>
                    <a:lnTo>
                      <a:pt x="43" y="52"/>
                    </a:lnTo>
                    <a:lnTo>
                      <a:pt x="71" y="0"/>
                    </a:lnTo>
                    <a:lnTo>
                      <a:pt x="91" y="0"/>
                    </a:lnTo>
                    <a:lnTo>
                      <a:pt x="51" y="67"/>
                    </a:lnTo>
                    <a:lnTo>
                      <a:pt x="51" y="103"/>
                    </a:lnTo>
                    <a:lnTo>
                      <a:pt x="35" y="103"/>
                    </a:lnTo>
                    <a:lnTo>
                      <a:pt x="35" y="67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 noEditPoints="1"/>
              </p:cNvSpPr>
              <p:nvPr/>
            </p:nvSpPr>
            <p:spPr bwMode="auto">
              <a:xfrm>
                <a:off x="238654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2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2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10 h 19"/>
                  <a:gd name="T26" fmla="*/ 19 w 19"/>
                  <a:gd name="T27" fmla="*/ 13 h 19"/>
                  <a:gd name="T28" fmla="*/ 17 w 19"/>
                  <a:gd name="T29" fmla="*/ 17 h 19"/>
                  <a:gd name="T30" fmla="*/ 14 w 19"/>
                  <a:gd name="T31" fmla="*/ 19 h 19"/>
                  <a:gd name="T32" fmla="*/ 10 w 19"/>
                  <a:gd name="T33" fmla="*/ 19 h 19"/>
                  <a:gd name="T34" fmla="*/ 4 w 19"/>
                  <a:gd name="T35" fmla="*/ 10 h 19"/>
                  <a:gd name="T36" fmla="*/ 4 w 19"/>
                  <a:gd name="T37" fmla="*/ 12 h 19"/>
                  <a:gd name="T38" fmla="*/ 6 w 19"/>
                  <a:gd name="T39" fmla="*/ 14 h 19"/>
                  <a:gd name="T40" fmla="*/ 7 w 19"/>
                  <a:gd name="T41" fmla="*/ 16 h 19"/>
                  <a:gd name="T42" fmla="*/ 10 w 19"/>
                  <a:gd name="T43" fmla="*/ 16 h 19"/>
                  <a:gd name="T44" fmla="*/ 12 w 19"/>
                  <a:gd name="T45" fmla="*/ 16 h 19"/>
                  <a:gd name="T46" fmla="*/ 14 w 19"/>
                  <a:gd name="T47" fmla="*/ 14 h 19"/>
                  <a:gd name="T48" fmla="*/ 15 w 19"/>
                  <a:gd name="T49" fmla="*/ 12 h 19"/>
                  <a:gd name="T50" fmla="*/ 15 w 19"/>
                  <a:gd name="T51" fmla="*/ 10 h 19"/>
                  <a:gd name="T52" fmla="*/ 15 w 19"/>
                  <a:gd name="T53" fmla="*/ 7 h 19"/>
                  <a:gd name="T54" fmla="*/ 14 w 19"/>
                  <a:gd name="T55" fmla="*/ 5 h 19"/>
                  <a:gd name="T56" fmla="*/ 12 w 19"/>
                  <a:gd name="T57" fmla="*/ 4 h 19"/>
                  <a:gd name="T58" fmla="*/ 10 w 19"/>
                  <a:gd name="T59" fmla="*/ 3 h 19"/>
                  <a:gd name="T60" fmla="*/ 7 w 19"/>
                  <a:gd name="T61" fmla="*/ 4 h 19"/>
                  <a:gd name="T62" fmla="*/ 6 w 19"/>
                  <a:gd name="T63" fmla="*/ 5 h 19"/>
                  <a:gd name="T64" fmla="*/ 4 w 19"/>
                  <a:gd name="T65" fmla="*/ 7 h 19"/>
                  <a:gd name="T66" fmla="*/ 4 w 19"/>
                  <a:gd name="T6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2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2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10"/>
                    </a:cubicBezTo>
                    <a:cubicBezTo>
                      <a:pt x="19" y="11"/>
                      <a:pt x="19" y="12"/>
                      <a:pt x="19" y="13"/>
                    </a:cubicBezTo>
                    <a:cubicBezTo>
                      <a:pt x="18" y="15"/>
                      <a:pt x="18" y="16"/>
                      <a:pt x="17" y="17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2" y="19"/>
                      <a:pt x="11" y="19"/>
                      <a:pt x="10" y="19"/>
                    </a:cubicBezTo>
                    <a:close/>
                    <a:moveTo>
                      <a:pt x="4" y="10"/>
                    </a:moveTo>
                    <a:cubicBezTo>
                      <a:pt x="4" y="11"/>
                      <a:pt x="4" y="11"/>
                      <a:pt x="4" y="12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6" y="15"/>
                      <a:pt x="7" y="15"/>
                      <a:pt x="7" y="16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4" y="8"/>
                      <a:pt x="4" y="9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2531004" y="3995738"/>
                <a:ext cx="114300" cy="119063"/>
              </a:xfrm>
              <a:custGeom>
                <a:avLst/>
                <a:gdLst>
                  <a:gd name="T0" fmla="*/ 6 w 18"/>
                  <a:gd name="T1" fmla="*/ 19 h 19"/>
                  <a:gd name="T2" fmla="*/ 1 w 18"/>
                  <a:gd name="T3" fmla="*/ 18 h 19"/>
                  <a:gd name="T4" fmla="*/ 0 w 18"/>
                  <a:gd name="T5" fmla="*/ 12 h 19"/>
                  <a:gd name="T6" fmla="*/ 0 w 18"/>
                  <a:gd name="T7" fmla="*/ 0 h 19"/>
                  <a:gd name="T8" fmla="*/ 4 w 18"/>
                  <a:gd name="T9" fmla="*/ 0 h 19"/>
                  <a:gd name="T10" fmla="*/ 4 w 18"/>
                  <a:gd name="T11" fmla="*/ 11 h 19"/>
                  <a:gd name="T12" fmla="*/ 7 w 18"/>
                  <a:gd name="T13" fmla="*/ 16 h 19"/>
                  <a:gd name="T14" fmla="*/ 11 w 18"/>
                  <a:gd name="T15" fmla="*/ 15 h 19"/>
                  <a:gd name="T16" fmla="*/ 13 w 18"/>
                  <a:gd name="T17" fmla="*/ 12 h 19"/>
                  <a:gd name="T18" fmla="*/ 13 w 18"/>
                  <a:gd name="T19" fmla="*/ 0 h 19"/>
                  <a:gd name="T20" fmla="*/ 17 w 18"/>
                  <a:gd name="T21" fmla="*/ 0 h 19"/>
                  <a:gd name="T22" fmla="*/ 17 w 18"/>
                  <a:gd name="T23" fmla="*/ 14 h 19"/>
                  <a:gd name="T24" fmla="*/ 17 w 18"/>
                  <a:gd name="T25" fmla="*/ 15 h 19"/>
                  <a:gd name="T26" fmla="*/ 18 w 18"/>
                  <a:gd name="T27" fmla="*/ 16 h 19"/>
                  <a:gd name="T28" fmla="*/ 18 w 18"/>
                  <a:gd name="T29" fmla="*/ 19 h 19"/>
                  <a:gd name="T30" fmla="*/ 17 w 18"/>
                  <a:gd name="T31" fmla="*/ 19 h 19"/>
                  <a:gd name="T32" fmla="*/ 16 w 18"/>
                  <a:gd name="T33" fmla="*/ 19 h 19"/>
                  <a:gd name="T34" fmla="*/ 14 w 18"/>
                  <a:gd name="T35" fmla="*/ 19 h 19"/>
                  <a:gd name="T36" fmla="*/ 14 w 18"/>
                  <a:gd name="T37" fmla="*/ 17 h 19"/>
                  <a:gd name="T38" fmla="*/ 14 w 18"/>
                  <a:gd name="T39" fmla="*/ 15 h 19"/>
                  <a:gd name="T40" fmla="*/ 10 w 18"/>
                  <a:gd name="T41" fmla="*/ 18 h 19"/>
                  <a:gd name="T42" fmla="*/ 6 w 18"/>
                  <a:gd name="T4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9">
                    <a:moveTo>
                      <a:pt x="6" y="19"/>
                    </a:moveTo>
                    <a:cubicBezTo>
                      <a:pt x="4" y="19"/>
                      <a:pt x="2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6"/>
                      <a:pt x="7" y="16"/>
                    </a:cubicBezTo>
                    <a:cubicBezTo>
                      <a:pt x="8" y="16"/>
                      <a:pt x="10" y="16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8" y="16"/>
                      <a:pt x="18" y="1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6" y="19"/>
                      <a:pt x="16" y="19"/>
                    </a:cubicBezTo>
                    <a:cubicBezTo>
                      <a:pt x="16" y="19"/>
                      <a:pt x="15" y="19"/>
                      <a:pt x="14" y="19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2" y="18"/>
                      <a:pt x="10" y="18"/>
                    </a:cubicBezTo>
                    <a:cubicBezTo>
                      <a:pt x="9" y="19"/>
                      <a:pt x="7" y="19"/>
                      <a:pt x="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2669116" y="3995738"/>
                <a:ext cx="69850" cy="119063"/>
              </a:xfrm>
              <a:custGeom>
                <a:avLst/>
                <a:gdLst>
                  <a:gd name="T0" fmla="*/ 11 w 11"/>
                  <a:gd name="T1" fmla="*/ 4 h 19"/>
                  <a:gd name="T2" fmla="*/ 7 w 11"/>
                  <a:gd name="T3" fmla="*/ 5 h 19"/>
                  <a:gd name="T4" fmla="*/ 4 w 11"/>
                  <a:gd name="T5" fmla="*/ 7 h 19"/>
                  <a:gd name="T6" fmla="*/ 4 w 11"/>
                  <a:gd name="T7" fmla="*/ 19 h 19"/>
                  <a:gd name="T8" fmla="*/ 0 w 11"/>
                  <a:gd name="T9" fmla="*/ 19 h 19"/>
                  <a:gd name="T10" fmla="*/ 0 w 11"/>
                  <a:gd name="T11" fmla="*/ 0 h 19"/>
                  <a:gd name="T12" fmla="*/ 4 w 11"/>
                  <a:gd name="T13" fmla="*/ 0 h 19"/>
                  <a:gd name="T14" fmla="*/ 4 w 11"/>
                  <a:gd name="T15" fmla="*/ 4 h 19"/>
                  <a:gd name="T16" fmla="*/ 6 w 11"/>
                  <a:gd name="T17" fmla="*/ 1 h 19"/>
                  <a:gd name="T18" fmla="*/ 10 w 11"/>
                  <a:gd name="T19" fmla="*/ 0 h 19"/>
                  <a:gd name="T20" fmla="*/ 10 w 11"/>
                  <a:gd name="T21" fmla="*/ 0 h 19"/>
                  <a:gd name="T22" fmla="*/ 11 w 11"/>
                  <a:gd name="T23" fmla="*/ 0 h 19"/>
                  <a:gd name="T24" fmla="*/ 11 w 11"/>
                  <a:gd name="T2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9">
                    <a:moveTo>
                      <a:pt x="11" y="4"/>
                    </a:moveTo>
                    <a:cubicBezTo>
                      <a:pt x="9" y="4"/>
                      <a:pt x="8" y="4"/>
                      <a:pt x="7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2789766" y="3951288"/>
                <a:ext cx="131763" cy="163513"/>
              </a:xfrm>
              <a:custGeom>
                <a:avLst/>
                <a:gdLst>
                  <a:gd name="T0" fmla="*/ 83 w 83"/>
                  <a:gd name="T1" fmla="*/ 16 h 103"/>
                  <a:gd name="T2" fmla="*/ 51 w 83"/>
                  <a:gd name="T3" fmla="*/ 16 h 103"/>
                  <a:gd name="T4" fmla="*/ 51 w 83"/>
                  <a:gd name="T5" fmla="*/ 103 h 103"/>
                  <a:gd name="T6" fmla="*/ 32 w 83"/>
                  <a:gd name="T7" fmla="*/ 103 h 103"/>
                  <a:gd name="T8" fmla="*/ 32 w 83"/>
                  <a:gd name="T9" fmla="*/ 16 h 103"/>
                  <a:gd name="T10" fmla="*/ 0 w 83"/>
                  <a:gd name="T11" fmla="*/ 16 h 103"/>
                  <a:gd name="T12" fmla="*/ 0 w 83"/>
                  <a:gd name="T13" fmla="*/ 0 h 103"/>
                  <a:gd name="T14" fmla="*/ 83 w 83"/>
                  <a:gd name="T15" fmla="*/ 0 h 103"/>
                  <a:gd name="T16" fmla="*/ 83 w 83"/>
                  <a:gd name="T17" fmla="*/ 16 h 103"/>
                  <a:gd name="T18" fmla="*/ 83 w 83"/>
                  <a:gd name="T19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103">
                    <a:moveTo>
                      <a:pt x="83" y="16"/>
                    </a:moveTo>
                    <a:lnTo>
                      <a:pt x="51" y="16"/>
                    </a:lnTo>
                    <a:lnTo>
                      <a:pt x="51" y="103"/>
                    </a:lnTo>
                    <a:lnTo>
                      <a:pt x="32" y="103"/>
                    </a:lnTo>
                    <a:lnTo>
                      <a:pt x="32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16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1"/>
              <p:cNvSpPr>
                <a:spLocks noEditPoints="1"/>
              </p:cNvSpPr>
              <p:nvPr/>
            </p:nvSpPr>
            <p:spPr bwMode="auto">
              <a:xfrm>
                <a:off x="2940579" y="3951288"/>
                <a:ext cx="25400" cy="163513"/>
              </a:xfrm>
              <a:custGeom>
                <a:avLst/>
                <a:gdLst>
                  <a:gd name="T0" fmla="*/ 0 w 16"/>
                  <a:gd name="T1" fmla="*/ 103 h 103"/>
                  <a:gd name="T2" fmla="*/ 0 w 16"/>
                  <a:gd name="T3" fmla="*/ 28 h 103"/>
                  <a:gd name="T4" fmla="*/ 16 w 16"/>
                  <a:gd name="T5" fmla="*/ 28 h 103"/>
                  <a:gd name="T6" fmla="*/ 16 w 16"/>
                  <a:gd name="T7" fmla="*/ 103 h 103"/>
                  <a:gd name="T8" fmla="*/ 0 w 16"/>
                  <a:gd name="T9" fmla="*/ 103 h 103"/>
                  <a:gd name="T10" fmla="*/ 0 w 16"/>
                  <a:gd name="T11" fmla="*/ 103 h 103"/>
                  <a:gd name="T12" fmla="*/ 0 w 16"/>
                  <a:gd name="T13" fmla="*/ 16 h 103"/>
                  <a:gd name="T14" fmla="*/ 0 w 16"/>
                  <a:gd name="T15" fmla="*/ 0 h 103"/>
                  <a:gd name="T16" fmla="*/ 16 w 16"/>
                  <a:gd name="T17" fmla="*/ 0 h 103"/>
                  <a:gd name="T18" fmla="*/ 16 w 16"/>
                  <a:gd name="T19" fmla="*/ 16 h 103"/>
                  <a:gd name="T20" fmla="*/ 0 w 16"/>
                  <a:gd name="T21" fmla="*/ 16 h 103"/>
                  <a:gd name="T22" fmla="*/ 0 w 16"/>
                  <a:gd name="T23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03">
                    <a:moveTo>
                      <a:pt x="0" y="103"/>
                    </a:moveTo>
                    <a:lnTo>
                      <a:pt x="0" y="28"/>
                    </a:lnTo>
                    <a:lnTo>
                      <a:pt x="16" y="28"/>
                    </a:lnTo>
                    <a:lnTo>
                      <a:pt x="16" y="103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  <a:moveTo>
                      <a:pt x="0" y="1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2985029" y="3957638"/>
                <a:ext cx="74613" cy="157163"/>
              </a:xfrm>
              <a:custGeom>
                <a:avLst/>
                <a:gdLst>
                  <a:gd name="T0" fmla="*/ 12 w 12"/>
                  <a:gd name="T1" fmla="*/ 24 h 25"/>
                  <a:gd name="T2" fmla="*/ 10 w 12"/>
                  <a:gd name="T3" fmla="*/ 25 h 25"/>
                  <a:gd name="T4" fmla="*/ 7 w 12"/>
                  <a:gd name="T5" fmla="*/ 25 h 25"/>
                  <a:gd name="T6" fmla="*/ 6 w 12"/>
                  <a:gd name="T7" fmla="*/ 25 h 25"/>
                  <a:gd name="T8" fmla="*/ 4 w 12"/>
                  <a:gd name="T9" fmla="*/ 24 h 25"/>
                  <a:gd name="T10" fmla="*/ 3 w 12"/>
                  <a:gd name="T11" fmla="*/ 23 h 25"/>
                  <a:gd name="T12" fmla="*/ 3 w 12"/>
                  <a:gd name="T13" fmla="*/ 21 h 25"/>
                  <a:gd name="T14" fmla="*/ 3 w 12"/>
                  <a:gd name="T15" fmla="*/ 9 h 25"/>
                  <a:gd name="T16" fmla="*/ 0 w 12"/>
                  <a:gd name="T17" fmla="*/ 9 h 25"/>
                  <a:gd name="T18" fmla="*/ 0 w 12"/>
                  <a:gd name="T19" fmla="*/ 6 h 25"/>
                  <a:gd name="T20" fmla="*/ 3 w 12"/>
                  <a:gd name="T21" fmla="*/ 6 h 25"/>
                  <a:gd name="T22" fmla="*/ 3 w 12"/>
                  <a:gd name="T23" fmla="*/ 0 h 25"/>
                  <a:gd name="T24" fmla="*/ 7 w 12"/>
                  <a:gd name="T25" fmla="*/ 0 h 25"/>
                  <a:gd name="T26" fmla="*/ 7 w 12"/>
                  <a:gd name="T27" fmla="*/ 6 h 25"/>
                  <a:gd name="T28" fmla="*/ 11 w 12"/>
                  <a:gd name="T29" fmla="*/ 6 h 25"/>
                  <a:gd name="T30" fmla="*/ 11 w 12"/>
                  <a:gd name="T31" fmla="*/ 9 h 25"/>
                  <a:gd name="T32" fmla="*/ 7 w 12"/>
                  <a:gd name="T33" fmla="*/ 9 h 25"/>
                  <a:gd name="T34" fmla="*/ 7 w 12"/>
                  <a:gd name="T35" fmla="*/ 20 h 25"/>
                  <a:gd name="T36" fmla="*/ 7 w 12"/>
                  <a:gd name="T37" fmla="*/ 21 h 25"/>
                  <a:gd name="T38" fmla="*/ 9 w 12"/>
                  <a:gd name="T39" fmla="*/ 22 h 25"/>
                  <a:gd name="T40" fmla="*/ 10 w 12"/>
                  <a:gd name="T41" fmla="*/ 21 h 25"/>
                  <a:gd name="T42" fmla="*/ 12 w 12"/>
                  <a:gd name="T43" fmla="*/ 21 h 25"/>
                  <a:gd name="T44" fmla="*/ 12 w 12"/>
                  <a:gd name="T4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25">
                    <a:moveTo>
                      <a:pt x="12" y="24"/>
                    </a:moveTo>
                    <a:cubicBezTo>
                      <a:pt x="12" y="24"/>
                      <a:pt x="11" y="25"/>
                      <a:pt x="10" y="25"/>
                    </a:cubicBezTo>
                    <a:cubicBezTo>
                      <a:pt x="9" y="25"/>
                      <a:pt x="8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4" y="24"/>
                    </a:cubicBezTo>
                    <a:cubicBezTo>
                      <a:pt x="4" y="24"/>
                      <a:pt x="3" y="24"/>
                      <a:pt x="3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1"/>
                      <a:pt x="7" y="21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4"/>
                      <a:pt x="12" y="24"/>
                      <a:pt x="12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3078691" y="3951288"/>
                <a:ext cx="57150" cy="163513"/>
              </a:xfrm>
              <a:custGeom>
                <a:avLst/>
                <a:gdLst>
                  <a:gd name="T0" fmla="*/ 0 w 9"/>
                  <a:gd name="T1" fmla="*/ 0 h 26"/>
                  <a:gd name="T2" fmla="*/ 4 w 9"/>
                  <a:gd name="T3" fmla="*/ 0 h 26"/>
                  <a:gd name="T4" fmla="*/ 4 w 9"/>
                  <a:gd name="T5" fmla="*/ 21 h 26"/>
                  <a:gd name="T6" fmla="*/ 5 w 9"/>
                  <a:gd name="T7" fmla="*/ 22 h 26"/>
                  <a:gd name="T8" fmla="*/ 6 w 9"/>
                  <a:gd name="T9" fmla="*/ 23 h 26"/>
                  <a:gd name="T10" fmla="*/ 7 w 9"/>
                  <a:gd name="T11" fmla="*/ 23 h 26"/>
                  <a:gd name="T12" fmla="*/ 8 w 9"/>
                  <a:gd name="T13" fmla="*/ 22 h 26"/>
                  <a:gd name="T14" fmla="*/ 9 w 9"/>
                  <a:gd name="T15" fmla="*/ 26 h 26"/>
                  <a:gd name="T16" fmla="*/ 7 w 9"/>
                  <a:gd name="T17" fmla="*/ 26 h 26"/>
                  <a:gd name="T18" fmla="*/ 5 w 9"/>
                  <a:gd name="T19" fmla="*/ 26 h 26"/>
                  <a:gd name="T20" fmla="*/ 1 w 9"/>
                  <a:gd name="T21" fmla="*/ 25 h 26"/>
                  <a:gd name="T22" fmla="*/ 0 w 9"/>
                  <a:gd name="T23" fmla="*/ 22 h 26"/>
                  <a:gd name="T24" fmla="*/ 0 w 9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6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2"/>
                      <a:pt x="5" y="22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3" y="26"/>
                      <a:pt x="2" y="26"/>
                      <a:pt x="1" y="25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 noEditPoints="1"/>
              </p:cNvSpPr>
              <p:nvPr/>
            </p:nvSpPr>
            <p:spPr bwMode="auto">
              <a:xfrm>
                <a:off x="314219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3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3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9 h 19"/>
                  <a:gd name="T26" fmla="*/ 19 w 19"/>
                  <a:gd name="T27" fmla="*/ 10 h 19"/>
                  <a:gd name="T28" fmla="*/ 19 w 19"/>
                  <a:gd name="T29" fmla="*/ 11 h 19"/>
                  <a:gd name="T30" fmla="*/ 4 w 19"/>
                  <a:gd name="T31" fmla="*/ 11 h 19"/>
                  <a:gd name="T32" fmla="*/ 5 w 19"/>
                  <a:gd name="T33" fmla="*/ 13 h 19"/>
                  <a:gd name="T34" fmla="*/ 6 w 19"/>
                  <a:gd name="T35" fmla="*/ 15 h 19"/>
                  <a:gd name="T36" fmla="*/ 8 w 19"/>
                  <a:gd name="T37" fmla="*/ 16 h 19"/>
                  <a:gd name="T38" fmla="*/ 10 w 19"/>
                  <a:gd name="T39" fmla="*/ 17 h 19"/>
                  <a:gd name="T40" fmla="*/ 11 w 19"/>
                  <a:gd name="T41" fmla="*/ 16 h 19"/>
                  <a:gd name="T42" fmla="*/ 13 w 19"/>
                  <a:gd name="T43" fmla="*/ 16 h 19"/>
                  <a:gd name="T44" fmla="*/ 14 w 19"/>
                  <a:gd name="T45" fmla="*/ 15 h 19"/>
                  <a:gd name="T46" fmla="*/ 15 w 19"/>
                  <a:gd name="T47" fmla="*/ 14 h 19"/>
                  <a:gd name="T48" fmla="*/ 18 w 19"/>
                  <a:gd name="T49" fmla="*/ 15 h 19"/>
                  <a:gd name="T50" fmla="*/ 15 w 19"/>
                  <a:gd name="T51" fmla="*/ 18 h 19"/>
                  <a:gd name="T52" fmla="*/ 10 w 19"/>
                  <a:gd name="T53" fmla="*/ 19 h 19"/>
                  <a:gd name="T54" fmla="*/ 15 w 19"/>
                  <a:gd name="T55" fmla="*/ 8 h 19"/>
                  <a:gd name="T56" fmla="*/ 15 w 19"/>
                  <a:gd name="T57" fmla="*/ 6 h 19"/>
                  <a:gd name="T58" fmla="*/ 14 w 19"/>
                  <a:gd name="T59" fmla="*/ 4 h 19"/>
                  <a:gd name="T60" fmla="*/ 12 w 19"/>
                  <a:gd name="T61" fmla="*/ 3 h 19"/>
                  <a:gd name="T62" fmla="*/ 10 w 19"/>
                  <a:gd name="T63" fmla="*/ 3 h 19"/>
                  <a:gd name="T64" fmla="*/ 8 w 19"/>
                  <a:gd name="T65" fmla="*/ 3 h 19"/>
                  <a:gd name="T66" fmla="*/ 6 w 19"/>
                  <a:gd name="T67" fmla="*/ 4 h 19"/>
                  <a:gd name="T68" fmla="*/ 5 w 19"/>
                  <a:gd name="T69" fmla="*/ 6 h 19"/>
                  <a:gd name="T70" fmla="*/ 4 w 19"/>
                  <a:gd name="T71" fmla="*/ 8 h 19"/>
                  <a:gd name="T72" fmla="*/ 15 w 19"/>
                  <a:gd name="T7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3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4"/>
                      <a:pt x="5" y="14"/>
                      <a:pt x="6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6"/>
                      <a:pt x="16" y="17"/>
                      <a:pt x="15" y="18"/>
                    </a:cubicBezTo>
                    <a:cubicBezTo>
                      <a:pt x="13" y="19"/>
                      <a:pt x="12" y="19"/>
                      <a:pt x="10" y="19"/>
                    </a:cubicBezTo>
                    <a:close/>
                    <a:moveTo>
                      <a:pt x="15" y="8"/>
                    </a:moveTo>
                    <a:cubicBezTo>
                      <a:pt x="15" y="7"/>
                      <a:pt x="15" y="7"/>
                      <a:pt x="15" y="6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3" y="4"/>
                      <a:pt x="13" y="3"/>
                      <a:pt x="12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 noEditPoints="1"/>
              </p:cNvSpPr>
              <p:nvPr/>
            </p:nvSpPr>
            <p:spPr bwMode="auto">
              <a:xfrm>
                <a:off x="2153179" y="4248151"/>
                <a:ext cx="57150" cy="80963"/>
              </a:xfrm>
              <a:custGeom>
                <a:avLst/>
                <a:gdLst>
                  <a:gd name="T0" fmla="*/ 0 w 9"/>
                  <a:gd name="T1" fmla="*/ 13 h 13"/>
                  <a:gd name="T2" fmla="*/ 0 w 9"/>
                  <a:gd name="T3" fmla="*/ 0 h 13"/>
                  <a:gd name="T4" fmla="*/ 5 w 9"/>
                  <a:gd name="T5" fmla="*/ 0 h 13"/>
                  <a:gd name="T6" fmla="*/ 7 w 9"/>
                  <a:gd name="T7" fmla="*/ 0 h 13"/>
                  <a:gd name="T8" fmla="*/ 8 w 9"/>
                  <a:gd name="T9" fmla="*/ 1 h 13"/>
                  <a:gd name="T10" fmla="*/ 9 w 9"/>
                  <a:gd name="T11" fmla="*/ 2 h 13"/>
                  <a:gd name="T12" fmla="*/ 9 w 9"/>
                  <a:gd name="T13" fmla="*/ 4 h 13"/>
                  <a:gd name="T14" fmla="*/ 9 w 9"/>
                  <a:gd name="T15" fmla="*/ 6 h 13"/>
                  <a:gd name="T16" fmla="*/ 8 w 9"/>
                  <a:gd name="T17" fmla="*/ 7 h 13"/>
                  <a:gd name="T18" fmla="*/ 7 w 9"/>
                  <a:gd name="T19" fmla="*/ 8 h 13"/>
                  <a:gd name="T20" fmla="*/ 6 w 9"/>
                  <a:gd name="T21" fmla="*/ 8 h 13"/>
                  <a:gd name="T22" fmla="*/ 1 w 9"/>
                  <a:gd name="T23" fmla="*/ 8 h 13"/>
                  <a:gd name="T24" fmla="*/ 1 w 9"/>
                  <a:gd name="T25" fmla="*/ 13 h 13"/>
                  <a:gd name="T26" fmla="*/ 0 w 9"/>
                  <a:gd name="T27" fmla="*/ 13 h 13"/>
                  <a:gd name="T28" fmla="*/ 1 w 9"/>
                  <a:gd name="T29" fmla="*/ 7 h 13"/>
                  <a:gd name="T30" fmla="*/ 6 w 9"/>
                  <a:gd name="T31" fmla="*/ 7 h 13"/>
                  <a:gd name="T32" fmla="*/ 7 w 9"/>
                  <a:gd name="T33" fmla="*/ 7 h 13"/>
                  <a:gd name="T34" fmla="*/ 7 w 9"/>
                  <a:gd name="T35" fmla="*/ 6 h 13"/>
                  <a:gd name="T36" fmla="*/ 8 w 9"/>
                  <a:gd name="T37" fmla="*/ 5 h 13"/>
                  <a:gd name="T38" fmla="*/ 8 w 9"/>
                  <a:gd name="T39" fmla="*/ 4 h 13"/>
                  <a:gd name="T40" fmla="*/ 8 w 9"/>
                  <a:gd name="T41" fmla="*/ 3 h 13"/>
                  <a:gd name="T42" fmla="*/ 7 w 9"/>
                  <a:gd name="T43" fmla="*/ 2 h 13"/>
                  <a:gd name="T44" fmla="*/ 6 w 9"/>
                  <a:gd name="T45" fmla="*/ 1 h 13"/>
                  <a:gd name="T46" fmla="*/ 5 w 9"/>
                  <a:gd name="T47" fmla="*/ 1 h 13"/>
                  <a:gd name="T48" fmla="*/ 1 w 9"/>
                  <a:gd name="T49" fmla="*/ 1 h 13"/>
                  <a:gd name="T50" fmla="*/ 1 w 9"/>
                  <a:gd name="T5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13">
                    <a:moveTo>
                      <a:pt x="0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8" y="7"/>
                      <a:pt x="8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1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6"/>
              <p:cNvSpPr>
                <a:spLocks noEditPoints="1"/>
              </p:cNvSpPr>
              <p:nvPr/>
            </p:nvSpPr>
            <p:spPr bwMode="auto">
              <a:xfrm>
                <a:off x="2223029" y="4267201"/>
                <a:ext cx="57150" cy="61913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29764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2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1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232939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 noEditPoints="1"/>
              </p:cNvSpPr>
              <p:nvPr/>
            </p:nvSpPr>
            <p:spPr bwMode="auto">
              <a:xfrm>
                <a:off x="23547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8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430991" y="4267201"/>
                <a:ext cx="49213" cy="61913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7 w 8"/>
                  <a:gd name="T7" fmla="*/ 2 h 10"/>
                  <a:gd name="T8" fmla="*/ 5 w 8"/>
                  <a:gd name="T9" fmla="*/ 1 h 10"/>
                  <a:gd name="T10" fmla="*/ 4 w 8"/>
                  <a:gd name="T11" fmla="*/ 2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8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492904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5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1 w 6"/>
                  <a:gd name="T17" fmla="*/ 11 h 13"/>
                  <a:gd name="T18" fmla="*/ 1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1 w 6"/>
                  <a:gd name="T25" fmla="*/ 3 h 13"/>
                  <a:gd name="T26" fmla="*/ 1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5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2"/>
              <p:cNvSpPr>
                <a:spLocks noEditPoints="1"/>
              </p:cNvSpPr>
              <p:nvPr/>
            </p:nvSpPr>
            <p:spPr bwMode="auto">
              <a:xfrm>
                <a:off x="2531004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9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600854" y="4267201"/>
                <a:ext cx="50800" cy="61913"/>
              </a:xfrm>
              <a:custGeom>
                <a:avLst/>
                <a:gdLst>
                  <a:gd name="T0" fmla="*/ 5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3 w 8"/>
                  <a:gd name="T9" fmla="*/ 9 h 10"/>
                  <a:gd name="T10" fmla="*/ 5 w 8"/>
                  <a:gd name="T11" fmla="*/ 9 h 10"/>
                  <a:gd name="T12" fmla="*/ 7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6 w 8"/>
                  <a:gd name="T21" fmla="*/ 6 h 10"/>
                  <a:gd name="T22" fmla="*/ 4 w 8"/>
                  <a:gd name="T23" fmla="*/ 6 h 10"/>
                  <a:gd name="T24" fmla="*/ 3 w 8"/>
                  <a:gd name="T25" fmla="*/ 5 h 10"/>
                  <a:gd name="T26" fmla="*/ 2 w 8"/>
                  <a:gd name="T27" fmla="*/ 5 h 10"/>
                  <a:gd name="T28" fmla="*/ 1 w 8"/>
                  <a:gd name="T29" fmla="*/ 4 h 10"/>
                  <a:gd name="T30" fmla="*/ 1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5 w 8"/>
                  <a:gd name="T39" fmla="*/ 0 h 10"/>
                  <a:gd name="T40" fmla="*/ 7 w 8"/>
                  <a:gd name="T41" fmla="*/ 0 h 10"/>
                  <a:gd name="T42" fmla="*/ 8 w 8"/>
                  <a:gd name="T43" fmla="*/ 1 h 10"/>
                  <a:gd name="T44" fmla="*/ 8 w 8"/>
                  <a:gd name="T45" fmla="*/ 2 h 10"/>
                  <a:gd name="T46" fmla="*/ 6 w 8"/>
                  <a:gd name="T47" fmla="*/ 1 h 10"/>
                  <a:gd name="T48" fmla="*/ 5 w 8"/>
                  <a:gd name="T49" fmla="*/ 1 h 10"/>
                  <a:gd name="T50" fmla="*/ 4 w 8"/>
                  <a:gd name="T51" fmla="*/ 1 h 10"/>
                  <a:gd name="T52" fmla="*/ 3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3 w 8"/>
                  <a:gd name="T61" fmla="*/ 4 h 10"/>
                  <a:gd name="T62" fmla="*/ 3 w 8"/>
                  <a:gd name="T63" fmla="*/ 4 h 10"/>
                  <a:gd name="T64" fmla="*/ 5 w 8"/>
                  <a:gd name="T65" fmla="*/ 5 h 10"/>
                  <a:gd name="T66" fmla="*/ 6 w 8"/>
                  <a:gd name="T67" fmla="*/ 5 h 10"/>
                  <a:gd name="T68" fmla="*/ 8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5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4"/>
              <p:cNvSpPr>
                <a:spLocks noEditPoints="1"/>
              </p:cNvSpPr>
              <p:nvPr/>
            </p:nvSpPr>
            <p:spPr bwMode="auto">
              <a:xfrm>
                <a:off x="2664354" y="4267201"/>
                <a:ext cx="61913" cy="87313"/>
              </a:xfrm>
              <a:custGeom>
                <a:avLst/>
                <a:gdLst>
                  <a:gd name="T0" fmla="*/ 4 w 10"/>
                  <a:gd name="T1" fmla="*/ 10 h 14"/>
                  <a:gd name="T2" fmla="*/ 3 w 10"/>
                  <a:gd name="T3" fmla="*/ 10 h 14"/>
                  <a:gd name="T4" fmla="*/ 1 w 10"/>
                  <a:gd name="T5" fmla="*/ 9 h 14"/>
                  <a:gd name="T6" fmla="*/ 0 w 10"/>
                  <a:gd name="T7" fmla="*/ 7 h 14"/>
                  <a:gd name="T8" fmla="*/ 0 w 10"/>
                  <a:gd name="T9" fmla="*/ 5 h 14"/>
                  <a:gd name="T10" fmla="*/ 0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6 w 10"/>
                  <a:gd name="T19" fmla="*/ 0 h 14"/>
                  <a:gd name="T20" fmla="*/ 7 w 10"/>
                  <a:gd name="T21" fmla="*/ 1 h 14"/>
                  <a:gd name="T22" fmla="*/ 8 w 10"/>
                  <a:gd name="T23" fmla="*/ 1 h 14"/>
                  <a:gd name="T24" fmla="*/ 8 w 10"/>
                  <a:gd name="T25" fmla="*/ 2 h 14"/>
                  <a:gd name="T26" fmla="*/ 8 w 10"/>
                  <a:gd name="T27" fmla="*/ 0 h 14"/>
                  <a:gd name="T28" fmla="*/ 9 w 10"/>
                  <a:gd name="T29" fmla="*/ 0 h 14"/>
                  <a:gd name="T30" fmla="*/ 9 w 10"/>
                  <a:gd name="T31" fmla="*/ 13 h 14"/>
                  <a:gd name="T32" fmla="*/ 10 w 10"/>
                  <a:gd name="T33" fmla="*/ 13 h 14"/>
                  <a:gd name="T34" fmla="*/ 10 w 10"/>
                  <a:gd name="T35" fmla="*/ 14 h 14"/>
                  <a:gd name="T36" fmla="*/ 10 w 10"/>
                  <a:gd name="T37" fmla="*/ 14 h 14"/>
                  <a:gd name="T38" fmla="*/ 9 w 10"/>
                  <a:gd name="T39" fmla="*/ 14 h 14"/>
                  <a:gd name="T40" fmla="*/ 9 w 10"/>
                  <a:gd name="T41" fmla="*/ 14 h 14"/>
                  <a:gd name="T42" fmla="*/ 8 w 10"/>
                  <a:gd name="T43" fmla="*/ 13 h 14"/>
                  <a:gd name="T44" fmla="*/ 8 w 10"/>
                  <a:gd name="T45" fmla="*/ 8 h 14"/>
                  <a:gd name="T46" fmla="*/ 7 w 10"/>
                  <a:gd name="T47" fmla="*/ 10 h 14"/>
                  <a:gd name="T48" fmla="*/ 4 w 10"/>
                  <a:gd name="T49" fmla="*/ 10 h 14"/>
                  <a:gd name="T50" fmla="*/ 5 w 10"/>
                  <a:gd name="T51" fmla="*/ 9 h 14"/>
                  <a:gd name="T52" fmla="*/ 6 w 10"/>
                  <a:gd name="T53" fmla="*/ 9 h 14"/>
                  <a:gd name="T54" fmla="*/ 7 w 10"/>
                  <a:gd name="T55" fmla="*/ 9 h 14"/>
                  <a:gd name="T56" fmla="*/ 8 w 10"/>
                  <a:gd name="T57" fmla="*/ 8 h 14"/>
                  <a:gd name="T58" fmla="*/ 8 w 10"/>
                  <a:gd name="T59" fmla="*/ 7 h 14"/>
                  <a:gd name="T60" fmla="*/ 8 w 10"/>
                  <a:gd name="T61" fmla="*/ 4 h 14"/>
                  <a:gd name="T62" fmla="*/ 8 w 10"/>
                  <a:gd name="T63" fmla="*/ 3 h 14"/>
                  <a:gd name="T64" fmla="*/ 7 w 10"/>
                  <a:gd name="T65" fmla="*/ 2 h 14"/>
                  <a:gd name="T66" fmla="*/ 6 w 10"/>
                  <a:gd name="T67" fmla="*/ 1 h 14"/>
                  <a:gd name="T68" fmla="*/ 5 w 10"/>
                  <a:gd name="T69" fmla="*/ 1 h 14"/>
                  <a:gd name="T70" fmla="*/ 3 w 10"/>
                  <a:gd name="T71" fmla="*/ 2 h 14"/>
                  <a:gd name="T72" fmla="*/ 2 w 10"/>
                  <a:gd name="T73" fmla="*/ 3 h 14"/>
                  <a:gd name="T74" fmla="*/ 2 w 10"/>
                  <a:gd name="T75" fmla="*/ 4 h 14"/>
                  <a:gd name="T76" fmla="*/ 1 w 10"/>
                  <a:gd name="T77" fmla="*/ 5 h 14"/>
                  <a:gd name="T78" fmla="*/ 2 w 10"/>
                  <a:gd name="T79" fmla="*/ 7 h 14"/>
                  <a:gd name="T80" fmla="*/ 2 w 10"/>
                  <a:gd name="T81" fmla="*/ 8 h 14"/>
                  <a:gd name="T82" fmla="*/ 3 w 10"/>
                  <a:gd name="T83" fmla="*/ 9 h 14"/>
                  <a:gd name="T84" fmla="*/ 5 w 10"/>
                  <a:gd name="T8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4"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5" y="9"/>
                    </a:move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2738966" y="4267201"/>
                <a:ext cx="57150" cy="61913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7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>
                <a:spLocks noEditPoints="1"/>
              </p:cNvSpPr>
              <p:nvPr/>
            </p:nvSpPr>
            <p:spPr bwMode="auto">
              <a:xfrm>
                <a:off x="2808816" y="4267201"/>
                <a:ext cx="61913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>
                <a:spLocks noEditPoints="1"/>
              </p:cNvSpPr>
              <p:nvPr/>
            </p:nvSpPr>
            <p:spPr bwMode="auto">
              <a:xfrm>
                <a:off x="2908829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8"/>
              <p:cNvSpPr>
                <a:spLocks noEditPoints="1"/>
              </p:cNvSpPr>
              <p:nvPr/>
            </p:nvSpPr>
            <p:spPr bwMode="auto">
              <a:xfrm>
                <a:off x="2978679" y="4267201"/>
                <a:ext cx="63500" cy="87313"/>
              </a:xfrm>
              <a:custGeom>
                <a:avLst/>
                <a:gdLst>
                  <a:gd name="T0" fmla="*/ 5 w 10"/>
                  <a:gd name="T1" fmla="*/ 10 h 14"/>
                  <a:gd name="T2" fmla="*/ 3 w 10"/>
                  <a:gd name="T3" fmla="*/ 10 h 14"/>
                  <a:gd name="T4" fmla="*/ 2 w 10"/>
                  <a:gd name="T5" fmla="*/ 9 h 14"/>
                  <a:gd name="T6" fmla="*/ 1 w 10"/>
                  <a:gd name="T7" fmla="*/ 7 h 14"/>
                  <a:gd name="T8" fmla="*/ 0 w 10"/>
                  <a:gd name="T9" fmla="*/ 5 h 14"/>
                  <a:gd name="T10" fmla="*/ 1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7 w 10"/>
                  <a:gd name="T19" fmla="*/ 1 h 14"/>
                  <a:gd name="T20" fmla="*/ 9 w 10"/>
                  <a:gd name="T21" fmla="*/ 2 h 14"/>
                  <a:gd name="T22" fmla="*/ 9 w 10"/>
                  <a:gd name="T23" fmla="*/ 0 h 14"/>
                  <a:gd name="T24" fmla="*/ 10 w 10"/>
                  <a:gd name="T25" fmla="*/ 0 h 14"/>
                  <a:gd name="T26" fmla="*/ 10 w 10"/>
                  <a:gd name="T27" fmla="*/ 10 h 14"/>
                  <a:gd name="T28" fmla="*/ 9 w 10"/>
                  <a:gd name="T29" fmla="*/ 12 h 14"/>
                  <a:gd name="T30" fmla="*/ 8 w 10"/>
                  <a:gd name="T31" fmla="*/ 13 h 14"/>
                  <a:gd name="T32" fmla="*/ 7 w 10"/>
                  <a:gd name="T33" fmla="*/ 14 h 14"/>
                  <a:gd name="T34" fmla="*/ 5 w 10"/>
                  <a:gd name="T35" fmla="*/ 14 h 14"/>
                  <a:gd name="T36" fmla="*/ 2 w 10"/>
                  <a:gd name="T37" fmla="*/ 14 h 14"/>
                  <a:gd name="T38" fmla="*/ 0 w 10"/>
                  <a:gd name="T39" fmla="*/ 12 h 14"/>
                  <a:gd name="T40" fmla="*/ 1 w 10"/>
                  <a:gd name="T41" fmla="*/ 12 h 14"/>
                  <a:gd name="T42" fmla="*/ 3 w 10"/>
                  <a:gd name="T43" fmla="*/ 13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0 h 14"/>
                  <a:gd name="T54" fmla="*/ 8 w 10"/>
                  <a:gd name="T55" fmla="*/ 8 h 14"/>
                  <a:gd name="T56" fmla="*/ 7 w 10"/>
                  <a:gd name="T57" fmla="*/ 10 h 14"/>
                  <a:gd name="T58" fmla="*/ 5 w 10"/>
                  <a:gd name="T59" fmla="*/ 10 h 14"/>
                  <a:gd name="T60" fmla="*/ 5 w 10"/>
                  <a:gd name="T61" fmla="*/ 9 h 14"/>
                  <a:gd name="T62" fmla="*/ 6 w 10"/>
                  <a:gd name="T63" fmla="*/ 9 h 14"/>
                  <a:gd name="T64" fmla="*/ 7 w 10"/>
                  <a:gd name="T65" fmla="*/ 8 h 14"/>
                  <a:gd name="T66" fmla="*/ 8 w 10"/>
                  <a:gd name="T67" fmla="*/ 8 h 14"/>
                  <a:gd name="T68" fmla="*/ 8 w 10"/>
                  <a:gd name="T69" fmla="*/ 7 h 14"/>
                  <a:gd name="T70" fmla="*/ 8 w 10"/>
                  <a:gd name="T71" fmla="*/ 4 h 14"/>
                  <a:gd name="T72" fmla="*/ 8 w 10"/>
                  <a:gd name="T73" fmla="*/ 3 h 14"/>
                  <a:gd name="T74" fmla="*/ 7 w 10"/>
                  <a:gd name="T75" fmla="*/ 2 h 14"/>
                  <a:gd name="T76" fmla="*/ 6 w 10"/>
                  <a:gd name="T77" fmla="*/ 1 h 14"/>
                  <a:gd name="T78" fmla="*/ 5 w 10"/>
                  <a:gd name="T79" fmla="*/ 1 h 14"/>
                  <a:gd name="T80" fmla="*/ 4 w 10"/>
                  <a:gd name="T81" fmla="*/ 2 h 14"/>
                  <a:gd name="T82" fmla="*/ 2 w 10"/>
                  <a:gd name="T83" fmla="*/ 3 h 14"/>
                  <a:gd name="T84" fmla="*/ 2 w 10"/>
                  <a:gd name="T85" fmla="*/ 4 h 14"/>
                  <a:gd name="T86" fmla="*/ 2 w 10"/>
                  <a:gd name="T87" fmla="*/ 5 h 14"/>
                  <a:gd name="T88" fmla="*/ 2 w 10"/>
                  <a:gd name="T89" fmla="*/ 7 h 14"/>
                  <a:gd name="T90" fmla="*/ 3 w 10"/>
                  <a:gd name="T91" fmla="*/ 8 h 14"/>
                  <a:gd name="T92" fmla="*/ 4 w 10"/>
                  <a:gd name="T93" fmla="*/ 9 h 14"/>
                  <a:gd name="T94" fmla="*/ 5 w 10"/>
                  <a:gd name="T9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4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9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4" y="14"/>
                      <a:pt x="3" y="14"/>
                      <a:pt x="2" y="14"/>
                    </a:cubicBezTo>
                    <a:cubicBezTo>
                      <a:pt x="1" y="13"/>
                      <a:pt x="1" y="13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9"/>
              <p:cNvSpPr>
                <a:spLocks noEditPoints="1"/>
              </p:cNvSpPr>
              <p:nvPr/>
            </p:nvSpPr>
            <p:spPr bwMode="auto">
              <a:xfrm>
                <a:off x="30532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3123141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3180291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 noEditPoints="1"/>
              </p:cNvSpPr>
              <p:nvPr/>
            </p:nvSpPr>
            <p:spPr bwMode="auto">
              <a:xfrm>
                <a:off x="3224741" y="4267201"/>
                <a:ext cx="55563" cy="61913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>
                <a:spLocks/>
              </p:cNvSpPr>
              <p:nvPr/>
            </p:nvSpPr>
            <p:spPr bwMode="auto">
              <a:xfrm>
                <a:off x="3286654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3350154" y="4316413"/>
                <a:ext cx="6350" cy="25400"/>
              </a:xfrm>
              <a:custGeom>
                <a:avLst/>
                <a:gdLst>
                  <a:gd name="T0" fmla="*/ 0 w 4"/>
                  <a:gd name="T1" fmla="*/ 16 h 16"/>
                  <a:gd name="T2" fmla="*/ 4 w 4"/>
                  <a:gd name="T3" fmla="*/ 8 h 16"/>
                  <a:gd name="T4" fmla="*/ 0 w 4"/>
                  <a:gd name="T5" fmla="*/ 8 h 16"/>
                  <a:gd name="T6" fmla="*/ 0 w 4"/>
                  <a:gd name="T7" fmla="*/ 0 h 16"/>
                  <a:gd name="T8" fmla="*/ 4 w 4"/>
                  <a:gd name="T9" fmla="*/ 0 h 16"/>
                  <a:gd name="T10" fmla="*/ 4 w 4"/>
                  <a:gd name="T11" fmla="*/ 8 h 16"/>
                  <a:gd name="T12" fmla="*/ 4 w 4"/>
                  <a:gd name="T13" fmla="*/ 16 h 16"/>
                  <a:gd name="T14" fmla="*/ 0 w 4"/>
                  <a:gd name="T15" fmla="*/ 16 h 16"/>
                  <a:gd name="T16" fmla="*/ 0 w 4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6">
                    <a:moveTo>
                      <a:pt x="0" y="16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2097616" y="4405313"/>
                <a:ext cx="49213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6"/>
              <p:cNvSpPr>
                <a:spLocks noEditPoints="1"/>
              </p:cNvSpPr>
              <p:nvPr/>
            </p:nvSpPr>
            <p:spPr bwMode="auto">
              <a:xfrm>
                <a:off x="2159529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2 w 10"/>
                  <a:gd name="T71" fmla="*/ 2 h 11"/>
                  <a:gd name="T72" fmla="*/ 2 w 10"/>
                  <a:gd name="T73" fmla="*/ 4 h 11"/>
                  <a:gd name="T74" fmla="*/ 1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 noEditPoints="1"/>
              </p:cNvSpPr>
              <p:nvPr/>
            </p:nvSpPr>
            <p:spPr bwMode="auto">
              <a:xfrm>
                <a:off x="2229379" y="4405313"/>
                <a:ext cx="61913" cy="95250"/>
              </a:xfrm>
              <a:custGeom>
                <a:avLst/>
                <a:gdLst>
                  <a:gd name="T0" fmla="*/ 5 w 10"/>
                  <a:gd name="T1" fmla="*/ 11 h 15"/>
                  <a:gd name="T2" fmla="*/ 3 w 10"/>
                  <a:gd name="T3" fmla="*/ 10 h 15"/>
                  <a:gd name="T4" fmla="*/ 1 w 10"/>
                  <a:gd name="T5" fmla="*/ 9 h 15"/>
                  <a:gd name="T6" fmla="*/ 1 w 10"/>
                  <a:gd name="T7" fmla="*/ 8 h 15"/>
                  <a:gd name="T8" fmla="*/ 0 w 10"/>
                  <a:gd name="T9" fmla="*/ 6 h 15"/>
                  <a:gd name="T10" fmla="*/ 1 w 10"/>
                  <a:gd name="T11" fmla="*/ 4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6 w 10"/>
                  <a:gd name="T19" fmla="*/ 1 h 15"/>
                  <a:gd name="T20" fmla="*/ 7 w 10"/>
                  <a:gd name="T21" fmla="*/ 1 h 15"/>
                  <a:gd name="T22" fmla="*/ 8 w 10"/>
                  <a:gd name="T23" fmla="*/ 2 h 15"/>
                  <a:gd name="T24" fmla="*/ 9 w 10"/>
                  <a:gd name="T25" fmla="*/ 3 h 15"/>
                  <a:gd name="T26" fmla="*/ 9 w 10"/>
                  <a:gd name="T27" fmla="*/ 1 h 15"/>
                  <a:gd name="T28" fmla="*/ 10 w 10"/>
                  <a:gd name="T29" fmla="*/ 1 h 15"/>
                  <a:gd name="T30" fmla="*/ 10 w 10"/>
                  <a:gd name="T31" fmla="*/ 13 h 15"/>
                  <a:gd name="T32" fmla="*/ 10 w 10"/>
                  <a:gd name="T33" fmla="*/ 13 h 15"/>
                  <a:gd name="T34" fmla="*/ 10 w 10"/>
                  <a:gd name="T35" fmla="*/ 15 h 15"/>
                  <a:gd name="T36" fmla="*/ 10 w 10"/>
                  <a:gd name="T37" fmla="*/ 15 h 15"/>
                  <a:gd name="T38" fmla="*/ 9 w 10"/>
                  <a:gd name="T39" fmla="*/ 15 h 15"/>
                  <a:gd name="T40" fmla="*/ 9 w 10"/>
                  <a:gd name="T41" fmla="*/ 14 h 15"/>
                  <a:gd name="T42" fmla="*/ 8 w 10"/>
                  <a:gd name="T43" fmla="*/ 13 h 15"/>
                  <a:gd name="T44" fmla="*/ 8 w 10"/>
                  <a:gd name="T45" fmla="*/ 9 h 15"/>
                  <a:gd name="T46" fmla="*/ 7 w 10"/>
                  <a:gd name="T47" fmla="*/ 10 h 15"/>
                  <a:gd name="T48" fmla="*/ 5 w 10"/>
                  <a:gd name="T49" fmla="*/ 11 h 15"/>
                  <a:gd name="T50" fmla="*/ 5 w 10"/>
                  <a:gd name="T51" fmla="*/ 10 h 15"/>
                  <a:gd name="T52" fmla="*/ 6 w 10"/>
                  <a:gd name="T53" fmla="*/ 9 h 15"/>
                  <a:gd name="T54" fmla="*/ 7 w 10"/>
                  <a:gd name="T55" fmla="*/ 9 h 15"/>
                  <a:gd name="T56" fmla="*/ 8 w 10"/>
                  <a:gd name="T57" fmla="*/ 8 h 15"/>
                  <a:gd name="T58" fmla="*/ 8 w 10"/>
                  <a:gd name="T59" fmla="*/ 7 h 15"/>
                  <a:gd name="T60" fmla="*/ 8 w 10"/>
                  <a:gd name="T61" fmla="*/ 4 h 15"/>
                  <a:gd name="T62" fmla="*/ 8 w 10"/>
                  <a:gd name="T63" fmla="*/ 3 h 15"/>
                  <a:gd name="T64" fmla="*/ 7 w 10"/>
                  <a:gd name="T65" fmla="*/ 2 h 15"/>
                  <a:gd name="T66" fmla="*/ 6 w 10"/>
                  <a:gd name="T67" fmla="*/ 2 h 15"/>
                  <a:gd name="T68" fmla="*/ 5 w 10"/>
                  <a:gd name="T69" fmla="*/ 2 h 15"/>
                  <a:gd name="T70" fmla="*/ 4 w 10"/>
                  <a:gd name="T71" fmla="*/ 2 h 15"/>
                  <a:gd name="T72" fmla="*/ 3 w 10"/>
                  <a:gd name="T73" fmla="*/ 3 h 15"/>
                  <a:gd name="T74" fmla="*/ 2 w 10"/>
                  <a:gd name="T75" fmla="*/ 4 h 15"/>
                  <a:gd name="T76" fmla="*/ 1 w 10"/>
                  <a:gd name="T77" fmla="*/ 6 h 15"/>
                  <a:gd name="T78" fmla="*/ 2 w 10"/>
                  <a:gd name="T79" fmla="*/ 7 h 15"/>
                  <a:gd name="T80" fmla="*/ 3 w 10"/>
                  <a:gd name="T81" fmla="*/ 8 h 15"/>
                  <a:gd name="T82" fmla="*/ 4 w 10"/>
                  <a:gd name="T83" fmla="*/ 9 h 15"/>
                  <a:gd name="T84" fmla="*/ 5 w 10"/>
                  <a:gd name="T8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5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10"/>
                      <a:pt x="7" y="10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5" y="10"/>
                    </a:move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310341" y="4411663"/>
                <a:ext cx="50800" cy="63500"/>
              </a:xfrm>
              <a:custGeom>
                <a:avLst/>
                <a:gdLst>
                  <a:gd name="T0" fmla="*/ 3 w 8"/>
                  <a:gd name="T1" fmla="*/ 10 h 10"/>
                  <a:gd name="T2" fmla="*/ 0 w 8"/>
                  <a:gd name="T3" fmla="*/ 9 h 10"/>
                  <a:gd name="T4" fmla="*/ 0 w 8"/>
                  <a:gd name="T5" fmla="*/ 5 h 10"/>
                  <a:gd name="T6" fmla="*/ 0 w 8"/>
                  <a:gd name="T7" fmla="*/ 0 h 10"/>
                  <a:gd name="T8" fmla="*/ 1 w 8"/>
                  <a:gd name="T9" fmla="*/ 0 h 10"/>
                  <a:gd name="T10" fmla="*/ 1 w 8"/>
                  <a:gd name="T11" fmla="*/ 5 h 10"/>
                  <a:gd name="T12" fmla="*/ 3 w 8"/>
                  <a:gd name="T13" fmla="*/ 9 h 10"/>
                  <a:gd name="T14" fmla="*/ 4 w 8"/>
                  <a:gd name="T15" fmla="*/ 8 h 10"/>
                  <a:gd name="T16" fmla="*/ 5 w 8"/>
                  <a:gd name="T17" fmla="*/ 8 h 10"/>
                  <a:gd name="T18" fmla="*/ 6 w 8"/>
                  <a:gd name="T19" fmla="*/ 7 h 10"/>
                  <a:gd name="T20" fmla="*/ 7 w 8"/>
                  <a:gd name="T21" fmla="*/ 6 h 10"/>
                  <a:gd name="T22" fmla="*/ 7 w 8"/>
                  <a:gd name="T23" fmla="*/ 0 h 10"/>
                  <a:gd name="T24" fmla="*/ 8 w 8"/>
                  <a:gd name="T25" fmla="*/ 0 h 10"/>
                  <a:gd name="T26" fmla="*/ 8 w 8"/>
                  <a:gd name="T27" fmla="*/ 8 h 10"/>
                  <a:gd name="T28" fmla="*/ 8 w 8"/>
                  <a:gd name="T29" fmla="*/ 8 h 10"/>
                  <a:gd name="T30" fmla="*/ 8 w 8"/>
                  <a:gd name="T31" fmla="*/ 10 h 10"/>
                  <a:gd name="T32" fmla="*/ 8 w 8"/>
                  <a:gd name="T33" fmla="*/ 10 h 10"/>
                  <a:gd name="T34" fmla="*/ 8 w 8"/>
                  <a:gd name="T35" fmla="*/ 10 h 10"/>
                  <a:gd name="T36" fmla="*/ 7 w 8"/>
                  <a:gd name="T37" fmla="*/ 9 h 10"/>
                  <a:gd name="T38" fmla="*/ 7 w 8"/>
                  <a:gd name="T39" fmla="*/ 8 h 10"/>
                  <a:gd name="T40" fmla="*/ 7 w 8"/>
                  <a:gd name="T41" fmla="*/ 7 h 10"/>
                  <a:gd name="T42" fmla="*/ 5 w 8"/>
                  <a:gd name="T43" fmla="*/ 9 h 10"/>
                  <a:gd name="T44" fmla="*/ 3 w 8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10">
                    <a:moveTo>
                      <a:pt x="3" y="10"/>
                    </a:moveTo>
                    <a:cubicBezTo>
                      <a:pt x="2" y="10"/>
                      <a:pt x="1" y="9"/>
                      <a:pt x="0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2" y="9"/>
                      <a:pt x="3" y="9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4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>
                <a:spLocks noEditPoints="1"/>
              </p:cNvSpPr>
              <p:nvPr/>
            </p:nvSpPr>
            <p:spPr bwMode="auto">
              <a:xfrm>
                <a:off x="2373841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2 w 10"/>
                  <a:gd name="T5" fmla="*/ 9 h 11"/>
                  <a:gd name="T6" fmla="*/ 1 w 10"/>
                  <a:gd name="T7" fmla="*/ 8 h 11"/>
                  <a:gd name="T8" fmla="*/ 0 w 10"/>
                  <a:gd name="T9" fmla="*/ 6 h 11"/>
                  <a:gd name="T10" fmla="*/ 1 w 10"/>
                  <a:gd name="T11" fmla="*/ 4 h 11"/>
                  <a:gd name="T12" fmla="*/ 2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9 w 10"/>
                  <a:gd name="T21" fmla="*/ 2 h 11"/>
                  <a:gd name="T22" fmla="*/ 10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2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7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8 w 10"/>
                  <a:gd name="T63" fmla="*/ 2 h 11"/>
                  <a:gd name="T64" fmla="*/ 7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3 w 10"/>
                  <a:gd name="T71" fmla="*/ 2 h 11"/>
                  <a:gd name="T72" fmla="*/ 2 w 10"/>
                  <a:gd name="T73" fmla="*/ 4 h 11"/>
                  <a:gd name="T74" fmla="*/ 2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2"/>
                      <a:pt x="9" y="3"/>
                      <a:pt x="10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6" y="11"/>
                      <a:pt x="6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8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>
                <a:spLocks/>
              </p:cNvSpPr>
              <p:nvPr/>
            </p:nvSpPr>
            <p:spPr bwMode="auto">
              <a:xfrm>
                <a:off x="2475441" y="4405313"/>
                <a:ext cx="49213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2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2 w 8"/>
                  <a:gd name="T25" fmla="*/ 6 h 11"/>
                  <a:gd name="T26" fmla="*/ 1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6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2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2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3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5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>
                <a:spLocks noEditPoints="1"/>
              </p:cNvSpPr>
              <p:nvPr/>
            </p:nvSpPr>
            <p:spPr bwMode="auto">
              <a:xfrm>
                <a:off x="2537354" y="4386263"/>
                <a:ext cx="12700" cy="88900"/>
              </a:xfrm>
              <a:custGeom>
                <a:avLst/>
                <a:gdLst>
                  <a:gd name="T0" fmla="*/ 0 w 8"/>
                  <a:gd name="T1" fmla="*/ 56 h 56"/>
                  <a:gd name="T2" fmla="*/ 0 w 8"/>
                  <a:gd name="T3" fmla="*/ 16 h 56"/>
                  <a:gd name="T4" fmla="*/ 8 w 8"/>
                  <a:gd name="T5" fmla="*/ 16 h 56"/>
                  <a:gd name="T6" fmla="*/ 8 w 8"/>
                  <a:gd name="T7" fmla="*/ 56 h 56"/>
                  <a:gd name="T8" fmla="*/ 0 w 8"/>
                  <a:gd name="T9" fmla="*/ 56 h 56"/>
                  <a:gd name="T10" fmla="*/ 0 w 8"/>
                  <a:gd name="T11" fmla="*/ 56 h 56"/>
                  <a:gd name="T12" fmla="*/ 0 w 8"/>
                  <a:gd name="T13" fmla="*/ 8 h 56"/>
                  <a:gd name="T14" fmla="*/ 0 w 8"/>
                  <a:gd name="T15" fmla="*/ 0 h 56"/>
                  <a:gd name="T16" fmla="*/ 8 w 8"/>
                  <a:gd name="T17" fmla="*/ 0 h 56"/>
                  <a:gd name="T18" fmla="*/ 8 w 8"/>
                  <a:gd name="T19" fmla="*/ 8 h 56"/>
                  <a:gd name="T20" fmla="*/ 0 w 8"/>
                  <a:gd name="T21" fmla="*/ 8 h 56"/>
                  <a:gd name="T22" fmla="*/ 0 w 8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56">
                    <a:moveTo>
                      <a:pt x="0" y="56"/>
                    </a:moveTo>
                    <a:lnTo>
                      <a:pt x="0" y="16"/>
                    </a:lnTo>
                    <a:lnTo>
                      <a:pt x="8" y="16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2"/>
              <p:cNvSpPr>
                <a:spLocks/>
              </p:cNvSpPr>
              <p:nvPr/>
            </p:nvSpPr>
            <p:spPr bwMode="auto">
              <a:xfrm>
                <a:off x="2556404" y="4386263"/>
                <a:ext cx="38100" cy="88900"/>
              </a:xfrm>
              <a:custGeom>
                <a:avLst/>
                <a:gdLst>
                  <a:gd name="T0" fmla="*/ 6 w 6"/>
                  <a:gd name="T1" fmla="*/ 13 h 14"/>
                  <a:gd name="T2" fmla="*/ 6 w 6"/>
                  <a:gd name="T3" fmla="*/ 13 h 14"/>
                  <a:gd name="T4" fmla="*/ 5 w 6"/>
                  <a:gd name="T5" fmla="*/ 13 h 14"/>
                  <a:gd name="T6" fmla="*/ 5 w 6"/>
                  <a:gd name="T7" fmla="*/ 14 h 14"/>
                  <a:gd name="T8" fmla="*/ 4 w 6"/>
                  <a:gd name="T9" fmla="*/ 14 h 14"/>
                  <a:gd name="T10" fmla="*/ 3 w 6"/>
                  <a:gd name="T11" fmla="*/ 14 h 14"/>
                  <a:gd name="T12" fmla="*/ 2 w 6"/>
                  <a:gd name="T13" fmla="*/ 13 h 14"/>
                  <a:gd name="T14" fmla="*/ 2 w 6"/>
                  <a:gd name="T15" fmla="*/ 13 h 14"/>
                  <a:gd name="T16" fmla="*/ 2 w 6"/>
                  <a:gd name="T17" fmla="*/ 12 h 14"/>
                  <a:gd name="T18" fmla="*/ 2 w 6"/>
                  <a:gd name="T19" fmla="*/ 5 h 14"/>
                  <a:gd name="T20" fmla="*/ 0 w 6"/>
                  <a:gd name="T21" fmla="*/ 5 h 14"/>
                  <a:gd name="T22" fmla="*/ 0 w 6"/>
                  <a:gd name="T23" fmla="*/ 4 h 14"/>
                  <a:gd name="T24" fmla="*/ 2 w 6"/>
                  <a:gd name="T25" fmla="*/ 4 h 14"/>
                  <a:gd name="T26" fmla="*/ 2 w 6"/>
                  <a:gd name="T27" fmla="*/ 0 h 14"/>
                  <a:gd name="T28" fmla="*/ 3 w 6"/>
                  <a:gd name="T29" fmla="*/ 0 h 14"/>
                  <a:gd name="T30" fmla="*/ 3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3 w 6"/>
                  <a:gd name="T37" fmla="*/ 5 h 14"/>
                  <a:gd name="T38" fmla="*/ 3 w 6"/>
                  <a:gd name="T39" fmla="*/ 11 h 14"/>
                  <a:gd name="T40" fmla="*/ 3 w 6"/>
                  <a:gd name="T41" fmla="*/ 12 h 14"/>
                  <a:gd name="T42" fmla="*/ 4 w 6"/>
                  <a:gd name="T43" fmla="*/ 12 h 14"/>
                  <a:gd name="T44" fmla="*/ 5 w 6"/>
                  <a:gd name="T45" fmla="*/ 12 h 14"/>
                  <a:gd name="T46" fmla="*/ 6 w 6"/>
                  <a:gd name="T47" fmla="*/ 12 h 14"/>
                  <a:gd name="T48" fmla="*/ 6 w 6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4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>
                <a:spLocks noEditPoints="1"/>
              </p:cNvSpPr>
              <p:nvPr/>
            </p:nvSpPr>
            <p:spPr bwMode="auto">
              <a:xfrm>
                <a:off x="2632604" y="4405313"/>
                <a:ext cx="55563" cy="69850"/>
              </a:xfrm>
              <a:custGeom>
                <a:avLst/>
                <a:gdLst>
                  <a:gd name="T0" fmla="*/ 3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0 w 9"/>
                  <a:gd name="T7" fmla="*/ 9 h 11"/>
                  <a:gd name="T8" fmla="*/ 0 w 9"/>
                  <a:gd name="T9" fmla="*/ 8 h 11"/>
                  <a:gd name="T10" fmla="*/ 0 w 9"/>
                  <a:gd name="T11" fmla="*/ 6 h 11"/>
                  <a:gd name="T12" fmla="*/ 1 w 9"/>
                  <a:gd name="T13" fmla="*/ 6 h 11"/>
                  <a:gd name="T14" fmla="*/ 2 w 9"/>
                  <a:gd name="T15" fmla="*/ 5 h 11"/>
                  <a:gd name="T16" fmla="*/ 4 w 9"/>
                  <a:gd name="T17" fmla="*/ 5 h 11"/>
                  <a:gd name="T18" fmla="*/ 6 w 9"/>
                  <a:gd name="T19" fmla="*/ 5 h 11"/>
                  <a:gd name="T20" fmla="*/ 7 w 9"/>
                  <a:gd name="T21" fmla="*/ 5 h 11"/>
                  <a:gd name="T22" fmla="*/ 7 w 9"/>
                  <a:gd name="T23" fmla="*/ 4 h 11"/>
                  <a:gd name="T24" fmla="*/ 6 w 9"/>
                  <a:gd name="T25" fmla="*/ 2 h 11"/>
                  <a:gd name="T26" fmla="*/ 4 w 9"/>
                  <a:gd name="T27" fmla="*/ 1 h 11"/>
                  <a:gd name="T28" fmla="*/ 3 w 9"/>
                  <a:gd name="T29" fmla="*/ 2 h 11"/>
                  <a:gd name="T30" fmla="*/ 1 w 9"/>
                  <a:gd name="T31" fmla="*/ 3 h 11"/>
                  <a:gd name="T32" fmla="*/ 0 w 9"/>
                  <a:gd name="T33" fmla="*/ 2 h 11"/>
                  <a:gd name="T34" fmla="*/ 4 w 9"/>
                  <a:gd name="T35" fmla="*/ 0 h 11"/>
                  <a:gd name="T36" fmla="*/ 7 w 9"/>
                  <a:gd name="T37" fmla="*/ 2 h 11"/>
                  <a:gd name="T38" fmla="*/ 8 w 9"/>
                  <a:gd name="T39" fmla="*/ 4 h 11"/>
                  <a:gd name="T40" fmla="*/ 8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8 w 9"/>
                  <a:gd name="T47" fmla="*/ 11 h 11"/>
                  <a:gd name="T48" fmla="*/ 7 w 9"/>
                  <a:gd name="T49" fmla="*/ 10 h 11"/>
                  <a:gd name="T50" fmla="*/ 7 w 9"/>
                  <a:gd name="T51" fmla="*/ 10 h 11"/>
                  <a:gd name="T52" fmla="*/ 7 w 9"/>
                  <a:gd name="T53" fmla="*/ 9 h 11"/>
                  <a:gd name="T54" fmla="*/ 5 w 9"/>
                  <a:gd name="T55" fmla="*/ 10 h 11"/>
                  <a:gd name="T56" fmla="*/ 3 w 9"/>
                  <a:gd name="T57" fmla="*/ 11 h 11"/>
                  <a:gd name="T58" fmla="*/ 3 w 9"/>
                  <a:gd name="T59" fmla="*/ 10 h 11"/>
                  <a:gd name="T60" fmla="*/ 5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7 w 9"/>
                  <a:gd name="T67" fmla="*/ 8 h 11"/>
                  <a:gd name="T68" fmla="*/ 7 w 9"/>
                  <a:gd name="T69" fmla="*/ 6 h 11"/>
                  <a:gd name="T70" fmla="*/ 6 w 9"/>
                  <a:gd name="T71" fmla="*/ 6 h 11"/>
                  <a:gd name="T72" fmla="*/ 4 w 9"/>
                  <a:gd name="T73" fmla="*/ 6 h 11"/>
                  <a:gd name="T74" fmla="*/ 2 w 9"/>
                  <a:gd name="T75" fmla="*/ 6 h 11"/>
                  <a:gd name="T76" fmla="*/ 1 w 9"/>
                  <a:gd name="T77" fmla="*/ 8 h 11"/>
                  <a:gd name="T78" fmla="*/ 1 w 9"/>
                  <a:gd name="T79" fmla="*/ 8 h 11"/>
                  <a:gd name="T80" fmla="*/ 2 w 9"/>
                  <a:gd name="T81" fmla="*/ 9 h 11"/>
                  <a:gd name="T82" fmla="*/ 2 w 9"/>
                  <a:gd name="T83" fmla="*/ 10 h 11"/>
                  <a:gd name="T84" fmla="*/ 3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cubicBezTo>
                      <a:pt x="3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5" y="11"/>
                      <a:pt x="4" y="11"/>
                      <a:pt x="3" y="11"/>
                    </a:cubicBezTo>
                    <a:close/>
                    <a:moveTo>
                      <a:pt x="3" y="10"/>
                    </a:moveTo>
                    <a:cubicBezTo>
                      <a:pt x="4" y="10"/>
                      <a:pt x="5" y="10"/>
                      <a:pt x="5" y="9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2700866" y="4405313"/>
                <a:ext cx="95250" cy="69850"/>
              </a:xfrm>
              <a:custGeom>
                <a:avLst/>
                <a:gdLst>
                  <a:gd name="T0" fmla="*/ 15 w 15"/>
                  <a:gd name="T1" fmla="*/ 11 h 11"/>
                  <a:gd name="T2" fmla="*/ 13 w 15"/>
                  <a:gd name="T3" fmla="*/ 11 h 11"/>
                  <a:gd name="T4" fmla="*/ 13 w 15"/>
                  <a:gd name="T5" fmla="*/ 5 h 11"/>
                  <a:gd name="T6" fmla="*/ 13 w 15"/>
                  <a:gd name="T7" fmla="*/ 2 h 11"/>
                  <a:gd name="T8" fmla="*/ 11 w 15"/>
                  <a:gd name="T9" fmla="*/ 2 h 11"/>
                  <a:gd name="T10" fmla="*/ 10 w 15"/>
                  <a:gd name="T11" fmla="*/ 2 h 11"/>
                  <a:gd name="T12" fmla="*/ 9 w 15"/>
                  <a:gd name="T13" fmla="*/ 2 h 11"/>
                  <a:gd name="T14" fmla="*/ 9 w 15"/>
                  <a:gd name="T15" fmla="*/ 3 h 11"/>
                  <a:gd name="T16" fmla="*/ 8 w 15"/>
                  <a:gd name="T17" fmla="*/ 5 h 11"/>
                  <a:gd name="T18" fmla="*/ 8 w 15"/>
                  <a:gd name="T19" fmla="*/ 11 h 11"/>
                  <a:gd name="T20" fmla="*/ 7 w 15"/>
                  <a:gd name="T21" fmla="*/ 11 h 11"/>
                  <a:gd name="T22" fmla="*/ 7 w 15"/>
                  <a:gd name="T23" fmla="*/ 5 h 11"/>
                  <a:gd name="T24" fmla="*/ 6 w 15"/>
                  <a:gd name="T25" fmla="*/ 2 h 11"/>
                  <a:gd name="T26" fmla="*/ 5 w 15"/>
                  <a:gd name="T27" fmla="*/ 2 h 11"/>
                  <a:gd name="T28" fmla="*/ 3 w 15"/>
                  <a:gd name="T29" fmla="*/ 2 h 11"/>
                  <a:gd name="T30" fmla="*/ 1 w 15"/>
                  <a:gd name="T31" fmla="*/ 4 h 11"/>
                  <a:gd name="T32" fmla="*/ 1 w 15"/>
                  <a:gd name="T33" fmla="*/ 11 h 11"/>
                  <a:gd name="T34" fmla="*/ 0 w 15"/>
                  <a:gd name="T35" fmla="*/ 11 h 11"/>
                  <a:gd name="T36" fmla="*/ 0 w 15"/>
                  <a:gd name="T37" fmla="*/ 1 h 11"/>
                  <a:gd name="T38" fmla="*/ 1 w 15"/>
                  <a:gd name="T39" fmla="*/ 1 h 11"/>
                  <a:gd name="T40" fmla="*/ 1 w 15"/>
                  <a:gd name="T41" fmla="*/ 3 h 11"/>
                  <a:gd name="T42" fmla="*/ 3 w 15"/>
                  <a:gd name="T43" fmla="*/ 1 h 11"/>
                  <a:gd name="T44" fmla="*/ 5 w 15"/>
                  <a:gd name="T45" fmla="*/ 0 h 11"/>
                  <a:gd name="T46" fmla="*/ 7 w 15"/>
                  <a:gd name="T47" fmla="*/ 1 h 11"/>
                  <a:gd name="T48" fmla="*/ 8 w 15"/>
                  <a:gd name="T49" fmla="*/ 3 h 11"/>
                  <a:gd name="T50" fmla="*/ 12 w 15"/>
                  <a:gd name="T51" fmla="*/ 0 h 11"/>
                  <a:gd name="T52" fmla="*/ 13 w 15"/>
                  <a:gd name="T53" fmla="*/ 1 h 11"/>
                  <a:gd name="T54" fmla="*/ 14 w 15"/>
                  <a:gd name="T55" fmla="*/ 2 h 11"/>
                  <a:gd name="T56" fmla="*/ 15 w 15"/>
                  <a:gd name="T57" fmla="*/ 3 h 11"/>
                  <a:gd name="T58" fmla="*/ 15 w 15"/>
                  <a:gd name="T59" fmla="*/ 5 h 11"/>
                  <a:gd name="T60" fmla="*/ 15 w 15"/>
                  <a:gd name="T6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1">
                    <a:moveTo>
                      <a:pt x="15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2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9" y="1"/>
                      <a:pt x="10" y="0"/>
                      <a:pt x="12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5" y="3"/>
                    </a:cubicBezTo>
                    <a:cubicBezTo>
                      <a:pt x="15" y="4"/>
                      <a:pt x="15" y="4"/>
                      <a:pt x="15" y="5"/>
                    </a:cubicBezTo>
                    <a:cubicBezTo>
                      <a:pt x="15" y="11"/>
                      <a:pt x="15" y="11"/>
                      <a:pt x="15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>
                <a:spLocks noEditPoints="1"/>
              </p:cNvSpPr>
              <p:nvPr/>
            </p:nvSpPr>
            <p:spPr bwMode="auto">
              <a:xfrm>
                <a:off x="2808816" y="4405313"/>
                <a:ext cx="61913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2 w 10"/>
                  <a:gd name="T35" fmla="*/ 9 h 11"/>
                  <a:gd name="T36" fmla="*/ 3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7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8 w 10"/>
                  <a:gd name="T51" fmla="*/ 9 h 11"/>
                  <a:gd name="T52" fmla="*/ 7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8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3 w 10"/>
                  <a:gd name="T69" fmla="*/ 2 h 11"/>
                  <a:gd name="T70" fmla="*/ 2 w 10"/>
                  <a:gd name="T71" fmla="*/ 2 h 11"/>
                  <a:gd name="T72" fmla="*/ 1 w 10"/>
                  <a:gd name="T73" fmla="*/ 4 h 11"/>
                  <a:gd name="T74" fmla="*/ 1 w 10"/>
                  <a:gd name="T75" fmla="*/ 5 h 11"/>
                  <a:gd name="T76" fmla="*/ 8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>
                <a:spLocks/>
              </p:cNvSpPr>
              <p:nvPr/>
            </p:nvSpPr>
            <p:spPr bwMode="auto">
              <a:xfrm>
                <a:off x="2877079" y="4386263"/>
                <a:ext cx="31750" cy="88900"/>
              </a:xfrm>
              <a:custGeom>
                <a:avLst/>
                <a:gdLst>
                  <a:gd name="T0" fmla="*/ 5 w 5"/>
                  <a:gd name="T1" fmla="*/ 13 h 14"/>
                  <a:gd name="T2" fmla="*/ 5 w 5"/>
                  <a:gd name="T3" fmla="*/ 13 h 14"/>
                  <a:gd name="T4" fmla="*/ 5 w 5"/>
                  <a:gd name="T5" fmla="*/ 13 h 14"/>
                  <a:gd name="T6" fmla="*/ 4 w 5"/>
                  <a:gd name="T7" fmla="*/ 14 h 14"/>
                  <a:gd name="T8" fmla="*/ 3 w 5"/>
                  <a:gd name="T9" fmla="*/ 14 h 14"/>
                  <a:gd name="T10" fmla="*/ 2 w 5"/>
                  <a:gd name="T11" fmla="*/ 14 h 14"/>
                  <a:gd name="T12" fmla="*/ 2 w 5"/>
                  <a:gd name="T13" fmla="*/ 13 h 14"/>
                  <a:gd name="T14" fmla="*/ 1 w 5"/>
                  <a:gd name="T15" fmla="*/ 13 h 14"/>
                  <a:gd name="T16" fmla="*/ 1 w 5"/>
                  <a:gd name="T17" fmla="*/ 12 h 14"/>
                  <a:gd name="T18" fmla="*/ 1 w 5"/>
                  <a:gd name="T19" fmla="*/ 5 h 14"/>
                  <a:gd name="T20" fmla="*/ 0 w 5"/>
                  <a:gd name="T21" fmla="*/ 5 h 14"/>
                  <a:gd name="T22" fmla="*/ 0 w 5"/>
                  <a:gd name="T23" fmla="*/ 4 h 14"/>
                  <a:gd name="T24" fmla="*/ 1 w 5"/>
                  <a:gd name="T25" fmla="*/ 4 h 14"/>
                  <a:gd name="T26" fmla="*/ 1 w 5"/>
                  <a:gd name="T27" fmla="*/ 0 h 14"/>
                  <a:gd name="T28" fmla="*/ 2 w 5"/>
                  <a:gd name="T29" fmla="*/ 0 h 14"/>
                  <a:gd name="T30" fmla="*/ 2 w 5"/>
                  <a:gd name="T31" fmla="*/ 4 h 14"/>
                  <a:gd name="T32" fmla="*/ 5 w 5"/>
                  <a:gd name="T33" fmla="*/ 4 h 14"/>
                  <a:gd name="T34" fmla="*/ 5 w 5"/>
                  <a:gd name="T35" fmla="*/ 5 h 14"/>
                  <a:gd name="T36" fmla="*/ 2 w 5"/>
                  <a:gd name="T37" fmla="*/ 5 h 14"/>
                  <a:gd name="T38" fmla="*/ 2 w 5"/>
                  <a:gd name="T39" fmla="*/ 11 h 14"/>
                  <a:gd name="T40" fmla="*/ 3 w 5"/>
                  <a:gd name="T41" fmla="*/ 12 h 14"/>
                  <a:gd name="T42" fmla="*/ 4 w 5"/>
                  <a:gd name="T43" fmla="*/ 12 h 14"/>
                  <a:gd name="T44" fmla="*/ 4 w 5"/>
                  <a:gd name="T45" fmla="*/ 12 h 14"/>
                  <a:gd name="T46" fmla="*/ 5 w 5"/>
                  <a:gd name="T47" fmla="*/ 12 h 14"/>
                  <a:gd name="T48" fmla="*/ 5 w 5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4"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2946929" y="4405313"/>
                <a:ext cx="57150" cy="69850"/>
              </a:xfrm>
              <a:custGeom>
                <a:avLst/>
                <a:gdLst>
                  <a:gd name="T0" fmla="*/ 0 w 9"/>
                  <a:gd name="T1" fmla="*/ 6 h 11"/>
                  <a:gd name="T2" fmla="*/ 1 w 9"/>
                  <a:gd name="T3" fmla="*/ 4 h 11"/>
                  <a:gd name="T4" fmla="*/ 2 w 9"/>
                  <a:gd name="T5" fmla="*/ 2 h 11"/>
                  <a:gd name="T6" fmla="*/ 3 w 9"/>
                  <a:gd name="T7" fmla="*/ 1 h 11"/>
                  <a:gd name="T8" fmla="*/ 5 w 9"/>
                  <a:gd name="T9" fmla="*/ 0 h 11"/>
                  <a:gd name="T10" fmla="*/ 8 w 9"/>
                  <a:gd name="T11" fmla="*/ 1 h 11"/>
                  <a:gd name="T12" fmla="*/ 9 w 9"/>
                  <a:gd name="T13" fmla="*/ 3 h 11"/>
                  <a:gd name="T14" fmla="*/ 8 w 9"/>
                  <a:gd name="T15" fmla="*/ 3 h 11"/>
                  <a:gd name="T16" fmla="*/ 7 w 9"/>
                  <a:gd name="T17" fmla="*/ 2 h 11"/>
                  <a:gd name="T18" fmla="*/ 5 w 9"/>
                  <a:gd name="T19" fmla="*/ 2 h 11"/>
                  <a:gd name="T20" fmla="*/ 4 w 9"/>
                  <a:gd name="T21" fmla="*/ 2 h 11"/>
                  <a:gd name="T22" fmla="*/ 2 w 9"/>
                  <a:gd name="T23" fmla="*/ 3 h 11"/>
                  <a:gd name="T24" fmla="*/ 2 w 9"/>
                  <a:gd name="T25" fmla="*/ 4 h 11"/>
                  <a:gd name="T26" fmla="*/ 1 w 9"/>
                  <a:gd name="T27" fmla="*/ 6 h 11"/>
                  <a:gd name="T28" fmla="*/ 2 w 9"/>
                  <a:gd name="T29" fmla="*/ 7 h 11"/>
                  <a:gd name="T30" fmla="*/ 3 w 9"/>
                  <a:gd name="T31" fmla="*/ 8 h 11"/>
                  <a:gd name="T32" fmla="*/ 4 w 9"/>
                  <a:gd name="T33" fmla="*/ 9 h 11"/>
                  <a:gd name="T34" fmla="*/ 5 w 9"/>
                  <a:gd name="T35" fmla="*/ 10 h 11"/>
                  <a:gd name="T36" fmla="*/ 6 w 9"/>
                  <a:gd name="T37" fmla="*/ 9 h 11"/>
                  <a:gd name="T38" fmla="*/ 7 w 9"/>
                  <a:gd name="T39" fmla="*/ 9 h 11"/>
                  <a:gd name="T40" fmla="*/ 8 w 9"/>
                  <a:gd name="T41" fmla="*/ 9 h 11"/>
                  <a:gd name="T42" fmla="*/ 8 w 9"/>
                  <a:gd name="T43" fmla="*/ 8 h 11"/>
                  <a:gd name="T44" fmla="*/ 9 w 9"/>
                  <a:gd name="T45" fmla="*/ 8 h 11"/>
                  <a:gd name="T46" fmla="*/ 9 w 9"/>
                  <a:gd name="T47" fmla="*/ 9 h 11"/>
                  <a:gd name="T48" fmla="*/ 8 w 9"/>
                  <a:gd name="T49" fmla="*/ 10 h 11"/>
                  <a:gd name="T50" fmla="*/ 6 w 9"/>
                  <a:gd name="T51" fmla="*/ 11 h 11"/>
                  <a:gd name="T52" fmla="*/ 5 w 9"/>
                  <a:gd name="T53" fmla="*/ 11 h 11"/>
                  <a:gd name="T54" fmla="*/ 3 w 9"/>
                  <a:gd name="T55" fmla="*/ 10 h 11"/>
                  <a:gd name="T56" fmla="*/ 2 w 9"/>
                  <a:gd name="T57" fmla="*/ 9 h 11"/>
                  <a:gd name="T58" fmla="*/ 1 w 9"/>
                  <a:gd name="T59" fmla="*/ 8 h 11"/>
                  <a:gd name="T60" fmla="*/ 0 w 9"/>
                  <a:gd name="T6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1">
                    <a:moveTo>
                      <a:pt x="0" y="6"/>
                    </a:move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78"/>
              <p:cNvSpPr>
                <a:spLocks noEditPoints="1"/>
              </p:cNvSpPr>
              <p:nvPr/>
            </p:nvSpPr>
            <p:spPr bwMode="auto">
              <a:xfrm>
                <a:off x="3016779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0 h 11"/>
                  <a:gd name="T4" fmla="*/ 1 w 9"/>
                  <a:gd name="T5" fmla="*/ 9 h 11"/>
                  <a:gd name="T6" fmla="*/ 0 w 9"/>
                  <a:gd name="T7" fmla="*/ 8 h 11"/>
                  <a:gd name="T8" fmla="*/ 0 w 9"/>
                  <a:gd name="T9" fmla="*/ 6 h 11"/>
                  <a:gd name="T10" fmla="*/ 0 w 9"/>
                  <a:gd name="T11" fmla="*/ 4 h 11"/>
                  <a:gd name="T12" fmla="*/ 1 w 9"/>
                  <a:gd name="T13" fmla="*/ 2 h 11"/>
                  <a:gd name="T14" fmla="*/ 2 w 9"/>
                  <a:gd name="T15" fmla="*/ 1 h 11"/>
                  <a:gd name="T16" fmla="*/ 4 w 9"/>
                  <a:gd name="T17" fmla="*/ 0 h 11"/>
                  <a:gd name="T18" fmla="*/ 6 w 9"/>
                  <a:gd name="T19" fmla="*/ 1 h 11"/>
                  <a:gd name="T20" fmla="*/ 8 w 9"/>
                  <a:gd name="T21" fmla="*/ 2 h 11"/>
                  <a:gd name="T22" fmla="*/ 9 w 9"/>
                  <a:gd name="T23" fmla="*/ 4 h 11"/>
                  <a:gd name="T24" fmla="*/ 9 w 9"/>
                  <a:gd name="T25" fmla="*/ 6 h 11"/>
                  <a:gd name="T26" fmla="*/ 9 w 9"/>
                  <a:gd name="T27" fmla="*/ 8 h 11"/>
                  <a:gd name="T28" fmla="*/ 8 w 9"/>
                  <a:gd name="T29" fmla="*/ 9 h 11"/>
                  <a:gd name="T30" fmla="*/ 6 w 9"/>
                  <a:gd name="T31" fmla="*/ 10 h 11"/>
                  <a:gd name="T32" fmla="*/ 4 w 9"/>
                  <a:gd name="T33" fmla="*/ 11 h 11"/>
                  <a:gd name="T34" fmla="*/ 1 w 9"/>
                  <a:gd name="T35" fmla="*/ 6 h 11"/>
                  <a:gd name="T36" fmla="*/ 1 w 9"/>
                  <a:gd name="T37" fmla="*/ 7 h 11"/>
                  <a:gd name="T38" fmla="*/ 2 w 9"/>
                  <a:gd name="T39" fmla="*/ 8 h 11"/>
                  <a:gd name="T40" fmla="*/ 3 w 9"/>
                  <a:gd name="T41" fmla="*/ 9 h 11"/>
                  <a:gd name="T42" fmla="*/ 4 w 9"/>
                  <a:gd name="T43" fmla="*/ 10 h 11"/>
                  <a:gd name="T44" fmla="*/ 6 w 9"/>
                  <a:gd name="T45" fmla="*/ 9 h 11"/>
                  <a:gd name="T46" fmla="*/ 7 w 9"/>
                  <a:gd name="T47" fmla="*/ 8 h 11"/>
                  <a:gd name="T48" fmla="*/ 8 w 9"/>
                  <a:gd name="T49" fmla="*/ 7 h 11"/>
                  <a:gd name="T50" fmla="*/ 8 w 9"/>
                  <a:gd name="T51" fmla="*/ 6 h 11"/>
                  <a:gd name="T52" fmla="*/ 8 w 9"/>
                  <a:gd name="T53" fmla="*/ 4 h 11"/>
                  <a:gd name="T54" fmla="*/ 7 w 9"/>
                  <a:gd name="T55" fmla="*/ 3 h 11"/>
                  <a:gd name="T56" fmla="*/ 6 w 9"/>
                  <a:gd name="T57" fmla="*/ 2 h 11"/>
                  <a:gd name="T58" fmla="*/ 4 w 9"/>
                  <a:gd name="T59" fmla="*/ 2 h 11"/>
                  <a:gd name="T60" fmla="*/ 3 w 9"/>
                  <a:gd name="T61" fmla="*/ 2 h 11"/>
                  <a:gd name="T62" fmla="*/ 2 w 9"/>
                  <a:gd name="T63" fmla="*/ 3 h 11"/>
                  <a:gd name="T64" fmla="*/ 1 w 9"/>
                  <a:gd name="T65" fmla="*/ 4 h 11"/>
                  <a:gd name="T66" fmla="*/ 1 w 9"/>
                  <a:gd name="T6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cubicBezTo>
                      <a:pt x="6" y="11"/>
                      <a:pt x="5" y="11"/>
                      <a:pt x="4" y="11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6" y="9"/>
                    </a:cubicBezTo>
                    <a:cubicBezTo>
                      <a:pt x="6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3091391" y="4405313"/>
                <a:ext cx="50800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3148541" y="4411663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2 h 40"/>
                  <a:gd name="T8" fmla="*/ 32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>
                <a:spLocks noEditPoints="1"/>
              </p:cNvSpPr>
              <p:nvPr/>
            </p:nvSpPr>
            <p:spPr bwMode="auto">
              <a:xfrm>
                <a:off x="3212041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1 w 9"/>
                  <a:gd name="T7" fmla="*/ 9 h 11"/>
                  <a:gd name="T8" fmla="*/ 0 w 9"/>
                  <a:gd name="T9" fmla="*/ 8 h 11"/>
                  <a:gd name="T10" fmla="*/ 1 w 9"/>
                  <a:gd name="T11" fmla="*/ 6 h 11"/>
                  <a:gd name="T12" fmla="*/ 2 w 9"/>
                  <a:gd name="T13" fmla="*/ 6 h 11"/>
                  <a:gd name="T14" fmla="*/ 3 w 9"/>
                  <a:gd name="T15" fmla="*/ 5 h 11"/>
                  <a:gd name="T16" fmla="*/ 5 w 9"/>
                  <a:gd name="T17" fmla="*/ 5 h 11"/>
                  <a:gd name="T18" fmla="*/ 6 w 9"/>
                  <a:gd name="T19" fmla="*/ 5 h 11"/>
                  <a:gd name="T20" fmla="*/ 8 w 9"/>
                  <a:gd name="T21" fmla="*/ 5 h 11"/>
                  <a:gd name="T22" fmla="*/ 8 w 9"/>
                  <a:gd name="T23" fmla="*/ 4 h 11"/>
                  <a:gd name="T24" fmla="*/ 7 w 9"/>
                  <a:gd name="T25" fmla="*/ 2 h 11"/>
                  <a:gd name="T26" fmla="*/ 5 w 9"/>
                  <a:gd name="T27" fmla="*/ 1 h 11"/>
                  <a:gd name="T28" fmla="*/ 3 w 9"/>
                  <a:gd name="T29" fmla="*/ 2 h 11"/>
                  <a:gd name="T30" fmla="*/ 2 w 9"/>
                  <a:gd name="T31" fmla="*/ 3 h 11"/>
                  <a:gd name="T32" fmla="*/ 1 w 9"/>
                  <a:gd name="T33" fmla="*/ 2 h 11"/>
                  <a:gd name="T34" fmla="*/ 5 w 9"/>
                  <a:gd name="T35" fmla="*/ 0 h 11"/>
                  <a:gd name="T36" fmla="*/ 8 w 9"/>
                  <a:gd name="T37" fmla="*/ 2 h 11"/>
                  <a:gd name="T38" fmla="*/ 9 w 9"/>
                  <a:gd name="T39" fmla="*/ 4 h 11"/>
                  <a:gd name="T40" fmla="*/ 9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9 w 9"/>
                  <a:gd name="T47" fmla="*/ 11 h 11"/>
                  <a:gd name="T48" fmla="*/ 8 w 9"/>
                  <a:gd name="T49" fmla="*/ 10 h 11"/>
                  <a:gd name="T50" fmla="*/ 8 w 9"/>
                  <a:gd name="T51" fmla="*/ 10 h 11"/>
                  <a:gd name="T52" fmla="*/ 8 w 9"/>
                  <a:gd name="T53" fmla="*/ 9 h 11"/>
                  <a:gd name="T54" fmla="*/ 6 w 9"/>
                  <a:gd name="T55" fmla="*/ 10 h 11"/>
                  <a:gd name="T56" fmla="*/ 4 w 9"/>
                  <a:gd name="T57" fmla="*/ 11 h 11"/>
                  <a:gd name="T58" fmla="*/ 4 w 9"/>
                  <a:gd name="T59" fmla="*/ 10 h 11"/>
                  <a:gd name="T60" fmla="*/ 6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8 w 9"/>
                  <a:gd name="T67" fmla="*/ 8 h 11"/>
                  <a:gd name="T68" fmla="*/ 8 w 9"/>
                  <a:gd name="T69" fmla="*/ 6 h 11"/>
                  <a:gd name="T70" fmla="*/ 6 w 9"/>
                  <a:gd name="T71" fmla="*/ 6 h 11"/>
                  <a:gd name="T72" fmla="*/ 5 w 9"/>
                  <a:gd name="T73" fmla="*/ 6 h 11"/>
                  <a:gd name="T74" fmla="*/ 3 w 9"/>
                  <a:gd name="T75" fmla="*/ 6 h 11"/>
                  <a:gd name="T76" fmla="*/ 2 w 9"/>
                  <a:gd name="T77" fmla="*/ 8 h 11"/>
                  <a:gd name="T78" fmla="*/ 2 w 9"/>
                  <a:gd name="T79" fmla="*/ 8 h 11"/>
                  <a:gd name="T80" fmla="*/ 2 w 9"/>
                  <a:gd name="T81" fmla="*/ 9 h 11"/>
                  <a:gd name="T82" fmla="*/ 3 w 9"/>
                  <a:gd name="T83" fmla="*/ 10 h 11"/>
                  <a:gd name="T84" fmla="*/ 4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3" y="11"/>
                      <a:pt x="3" y="11"/>
                      <a:pt x="2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5" y="11"/>
                      <a:pt x="5" y="11"/>
                      <a:pt x="4" y="11"/>
                    </a:cubicBezTo>
                    <a:close/>
                    <a:moveTo>
                      <a:pt x="4" y="10"/>
                    </a:moveTo>
                    <a:cubicBezTo>
                      <a:pt x="5" y="10"/>
                      <a:pt x="5" y="10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3286654" y="4386263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1 h 14"/>
                  <a:gd name="T6" fmla="*/ 1 w 3"/>
                  <a:gd name="T7" fmla="*/ 12 h 14"/>
                  <a:gd name="T8" fmla="*/ 2 w 3"/>
                  <a:gd name="T9" fmla="*/ 13 h 14"/>
                  <a:gd name="T10" fmla="*/ 3 w 3"/>
                  <a:gd name="T11" fmla="*/ 12 h 14"/>
                  <a:gd name="T12" fmla="*/ 3 w 3"/>
                  <a:gd name="T13" fmla="*/ 12 h 14"/>
                  <a:gd name="T14" fmla="*/ 3 w 3"/>
                  <a:gd name="T15" fmla="*/ 13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3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3318404" y="4386263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1 h 14"/>
                  <a:gd name="T6" fmla="*/ 2 w 4"/>
                  <a:gd name="T7" fmla="*/ 12 h 14"/>
                  <a:gd name="T8" fmla="*/ 2 w 4"/>
                  <a:gd name="T9" fmla="*/ 13 h 14"/>
                  <a:gd name="T10" fmla="*/ 3 w 4"/>
                  <a:gd name="T11" fmla="*/ 12 h 14"/>
                  <a:gd name="T12" fmla="*/ 3 w 4"/>
                  <a:gd name="T13" fmla="*/ 12 h 14"/>
                  <a:gd name="T14" fmla="*/ 4 w 4"/>
                  <a:gd name="T15" fmla="*/ 13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3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4"/>
              <p:cNvSpPr>
                <a:spLocks noEditPoints="1"/>
              </p:cNvSpPr>
              <p:nvPr/>
            </p:nvSpPr>
            <p:spPr bwMode="auto">
              <a:xfrm>
                <a:off x="3350154" y="4386263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5"/>
              <p:cNvSpPr>
                <a:spLocks/>
              </p:cNvSpPr>
              <p:nvPr/>
            </p:nvSpPr>
            <p:spPr bwMode="auto">
              <a:xfrm>
                <a:off x="3369204" y="4405313"/>
                <a:ext cx="50800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3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3 w 8"/>
                  <a:gd name="T25" fmla="*/ 6 h 11"/>
                  <a:gd name="T26" fmla="*/ 2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7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3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3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6"/>
              <p:cNvSpPr>
                <a:spLocks noEditPoints="1"/>
              </p:cNvSpPr>
              <p:nvPr/>
            </p:nvSpPr>
            <p:spPr bwMode="auto">
              <a:xfrm>
                <a:off x="2229379" y="4549776"/>
                <a:ext cx="61913" cy="88900"/>
              </a:xfrm>
              <a:custGeom>
                <a:avLst/>
                <a:gdLst>
                  <a:gd name="T0" fmla="*/ 6 w 10"/>
                  <a:gd name="T1" fmla="*/ 10 h 14"/>
                  <a:gd name="T2" fmla="*/ 3 w 10"/>
                  <a:gd name="T3" fmla="*/ 9 h 14"/>
                  <a:gd name="T4" fmla="*/ 2 w 10"/>
                  <a:gd name="T5" fmla="*/ 8 h 14"/>
                  <a:gd name="T6" fmla="*/ 2 w 10"/>
                  <a:gd name="T7" fmla="*/ 14 h 14"/>
                  <a:gd name="T8" fmla="*/ 0 w 10"/>
                  <a:gd name="T9" fmla="*/ 14 h 14"/>
                  <a:gd name="T10" fmla="*/ 0 w 10"/>
                  <a:gd name="T11" fmla="*/ 0 h 14"/>
                  <a:gd name="T12" fmla="*/ 2 w 10"/>
                  <a:gd name="T13" fmla="*/ 0 h 14"/>
                  <a:gd name="T14" fmla="*/ 2 w 10"/>
                  <a:gd name="T15" fmla="*/ 2 h 14"/>
                  <a:gd name="T16" fmla="*/ 3 w 10"/>
                  <a:gd name="T17" fmla="*/ 0 h 14"/>
                  <a:gd name="T18" fmla="*/ 5 w 10"/>
                  <a:gd name="T19" fmla="*/ 0 h 14"/>
                  <a:gd name="T20" fmla="*/ 7 w 10"/>
                  <a:gd name="T21" fmla="*/ 0 h 14"/>
                  <a:gd name="T22" fmla="*/ 9 w 10"/>
                  <a:gd name="T23" fmla="*/ 1 h 14"/>
                  <a:gd name="T24" fmla="*/ 10 w 10"/>
                  <a:gd name="T25" fmla="*/ 3 h 14"/>
                  <a:gd name="T26" fmla="*/ 10 w 10"/>
                  <a:gd name="T27" fmla="*/ 5 h 14"/>
                  <a:gd name="T28" fmla="*/ 10 w 10"/>
                  <a:gd name="T29" fmla="*/ 7 h 14"/>
                  <a:gd name="T30" fmla="*/ 9 w 10"/>
                  <a:gd name="T31" fmla="*/ 9 h 14"/>
                  <a:gd name="T32" fmla="*/ 7 w 10"/>
                  <a:gd name="T33" fmla="*/ 10 h 14"/>
                  <a:gd name="T34" fmla="*/ 6 w 10"/>
                  <a:gd name="T35" fmla="*/ 10 h 14"/>
                  <a:gd name="T36" fmla="*/ 5 w 10"/>
                  <a:gd name="T37" fmla="*/ 9 h 14"/>
                  <a:gd name="T38" fmla="*/ 7 w 10"/>
                  <a:gd name="T39" fmla="*/ 9 h 14"/>
                  <a:gd name="T40" fmla="*/ 8 w 10"/>
                  <a:gd name="T41" fmla="*/ 8 h 14"/>
                  <a:gd name="T42" fmla="*/ 8 w 10"/>
                  <a:gd name="T43" fmla="*/ 6 h 14"/>
                  <a:gd name="T44" fmla="*/ 9 w 10"/>
                  <a:gd name="T45" fmla="*/ 5 h 14"/>
                  <a:gd name="T46" fmla="*/ 8 w 10"/>
                  <a:gd name="T47" fmla="*/ 3 h 14"/>
                  <a:gd name="T48" fmla="*/ 8 w 10"/>
                  <a:gd name="T49" fmla="*/ 2 h 14"/>
                  <a:gd name="T50" fmla="*/ 6 w 10"/>
                  <a:gd name="T51" fmla="*/ 1 h 14"/>
                  <a:gd name="T52" fmla="*/ 5 w 10"/>
                  <a:gd name="T53" fmla="*/ 1 h 14"/>
                  <a:gd name="T54" fmla="*/ 4 w 10"/>
                  <a:gd name="T55" fmla="*/ 1 h 14"/>
                  <a:gd name="T56" fmla="*/ 3 w 10"/>
                  <a:gd name="T57" fmla="*/ 2 h 14"/>
                  <a:gd name="T58" fmla="*/ 2 w 10"/>
                  <a:gd name="T59" fmla="*/ 2 h 14"/>
                  <a:gd name="T60" fmla="*/ 2 w 10"/>
                  <a:gd name="T61" fmla="*/ 3 h 14"/>
                  <a:gd name="T62" fmla="*/ 2 w 10"/>
                  <a:gd name="T63" fmla="*/ 6 h 14"/>
                  <a:gd name="T64" fmla="*/ 2 w 10"/>
                  <a:gd name="T65" fmla="*/ 7 h 14"/>
                  <a:gd name="T66" fmla="*/ 3 w 10"/>
                  <a:gd name="T67" fmla="*/ 8 h 14"/>
                  <a:gd name="T68" fmla="*/ 4 w 10"/>
                  <a:gd name="T69" fmla="*/ 9 h 14"/>
                  <a:gd name="T70" fmla="*/ 5 w 10"/>
                  <a:gd name="T7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4">
                    <a:moveTo>
                      <a:pt x="6" y="10"/>
                    </a:move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9" y="8"/>
                      <a:pt x="9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87"/>
              <p:cNvSpPr>
                <a:spLocks/>
              </p:cNvSpPr>
              <p:nvPr/>
            </p:nvSpPr>
            <p:spPr bwMode="auto">
              <a:xfrm>
                <a:off x="2303991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7 w 9"/>
                  <a:gd name="T21" fmla="*/ 6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8 w 9"/>
                  <a:gd name="T35" fmla="*/ 10 h 10"/>
                  <a:gd name="T36" fmla="*/ 8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6 w 9"/>
                  <a:gd name="T43" fmla="*/ 9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9"/>
                      <a:pt x="6" y="9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88"/>
              <p:cNvSpPr>
                <a:spLocks/>
              </p:cNvSpPr>
              <p:nvPr/>
            </p:nvSpPr>
            <p:spPr bwMode="auto">
              <a:xfrm>
                <a:off x="2380191" y="4524376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89"/>
              <p:cNvSpPr>
                <a:spLocks/>
              </p:cNvSpPr>
              <p:nvPr/>
            </p:nvSpPr>
            <p:spPr bwMode="auto">
              <a:xfrm>
                <a:off x="2399241" y="4549776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6 h 40"/>
                  <a:gd name="T8" fmla="*/ 36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6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0"/>
              <p:cNvSpPr>
                <a:spLocks noEditPoints="1"/>
              </p:cNvSpPr>
              <p:nvPr/>
            </p:nvSpPr>
            <p:spPr bwMode="auto">
              <a:xfrm>
                <a:off x="2475441" y="4524376"/>
                <a:ext cx="4763" cy="88900"/>
              </a:xfrm>
              <a:custGeom>
                <a:avLst/>
                <a:gdLst>
                  <a:gd name="T0" fmla="*/ 0 w 3"/>
                  <a:gd name="T1" fmla="*/ 56 h 56"/>
                  <a:gd name="T2" fmla="*/ 0 w 3"/>
                  <a:gd name="T3" fmla="*/ 16 h 56"/>
                  <a:gd name="T4" fmla="*/ 3 w 3"/>
                  <a:gd name="T5" fmla="*/ 16 h 56"/>
                  <a:gd name="T6" fmla="*/ 3 w 3"/>
                  <a:gd name="T7" fmla="*/ 56 h 56"/>
                  <a:gd name="T8" fmla="*/ 0 w 3"/>
                  <a:gd name="T9" fmla="*/ 56 h 56"/>
                  <a:gd name="T10" fmla="*/ 0 w 3"/>
                  <a:gd name="T11" fmla="*/ 56 h 56"/>
                  <a:gd name="T12" fmla="*/ 0 w 3"/>
                  <a:gd name="T13" fmla="*/ 8 h 56"/>
                  <a:gd name="T14" fmla="*/ 0 w 3"/>
                  <a:gd name="T15" fmla="*/ 0 h 56"/>
                  <a:gd name="T16" fmla="*/ 3 w 3"/>
                  <a:gd name="T17" fmla="*/ 0 h 56"/>
                  <a:gd name="T18" fmla="*/ 3 w 3"/>
                  <a:gd name="T19" fmla="*/ 8 h 56"/>
                  <a:gd name="T20" fmla="*/ 0 w 3"/>
                  <a:gd name="T21" fmla="*/ 8 h 56"/>
                  <a:gd name="T22" fmla="*/ 0 w 3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6">
                    <a:moveTo>
                      <a:pt x="0" y="56"/>
                    </a:moveTo>
                    <a:lnTo>
                      <a:pt x="0" y="16"/>
                    </a:lnTo>
                    <a:lnTo>
                      <a:pt x="3" y="16"/>
                    </a:lnTo>
                    <a:lnTo>
                      <a:pt x="3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1"/>
              <p:cNvSpPr>
                <a:spLocks/>
              </p:cNvSpPr>
              <p:nvPr/>
            </p:nvSpPr>
            <p:spPr bwMode="auto">
              <a:xfrm>
                <a:off x="2499254" y="4549776"/>
                <a:ext cx="50800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4 h 10"/>
                  <a:gd name="T6" fmla="*/ 6 w 8"/>
                  <a:gd name="T7" fmla="*/ 2 h 10"/>
                  <a:gd name="T8" fmla="*/ 5 w 8"/>
                  <a:gd name="T9" fmla="*/ 1 h 10"/>
                  <a:gd name="T10" fmla="*/ 4 w 8"/>
                  <a:gd name="T11" fmla="*/ 1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2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7 w 8"/>
                  <a:gd name="T35" fmla="*/ 1 h 10"/>
                  <a:gd name="T36" fmla="*/ 8 w 8"/>
                  <a:gd name="T37" fmla="*/ 2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2"/>
              <p:cNvSpPr>
                <a:spLocks noEditPoints="1"/>
              </p:cNvSpPr>
              <p:nvPr/>
            </p:nvSpPr>
            <p:spPr bwMode="auto">
              <a:xfrm>
                <a:off x="2562754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8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3 w 9"/>
                  <a:gd name="T15" fmla="*/ 4 h 10"/>
                  <a:gd name="T16" fmla="*/ 4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8 w 9"/>
                  <a:gd name="T49" fmla="*/ 10 h 10"/>
                  <a:gd name="T50" fmla="*/ 7 w 9"/>
                  <a:gd name="T51" fmla="*/ 9 h 10"/>
                  <a:gd name="T52" fmla="*/ 7 w 9"/>
                  <a:gd name="T53" fmla="*/ 8 h 10"/>
                  <a:gd name="T54" fmla="*/ 6 w 9"/>
                  <a:gd name="T55" fmla="*/ 10 h 10"/>
                  <a:gd name="T56" fmla="*/ 3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4 w 9"/>
                  <a:gd name="T73" fmla="*/ 5 h 10"/>
                  <a:gd name="T74" fmla="*/ 2 w 9"/>
                  <a:gd name="T75" fmla="*/ 5 h 10"/>
                  <a:gd name="T76" fmla="*/ 1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3"/>
              <p:cNvSpPr>
                <a:spLocks/>
              </p:cNvSpPr>
              <p:nvPr/>
            </p:nvSpPr>
            <p:spPr bwMode="auto">
              <a:xfrm>
                <a:off x="2632604" y="4549776"/>
                <a:ext cx="31750" cy="63500"/>
              </a:xfrm>
              <a:custGeom>
                <a:avLst/>
                <a:gdLst>
                  <a:gd name="T0" fmla="*/ 5 w 5"/>
                  <a:gd name="T1" fmla="*/ 1 h 10"/>
                  <a:gd name="T2" fmla="*/ 3 w 5"/>
                  <a:gd name="T3" fmla="*/ 2 h 10"/>
                  <a:gd name="T4" fmla="*/ 2 w 5"/>
                  <a:gd name="T5" fmla="*/ 4 h 10"/>
                  <a:gd name="T6" fmla="*/ 2 w 5"/>
                  <a:gd name="T7" fmla="*/ 10 h 10"/>
                  <a:gd name="T8" fmla="*/ 0 w 5"/>
                  <a:gd name="T9" fmla="*/ 10 h 10"/>
                  <a:gd name="T10" fmla="*/ 0 w 5"/>
                  <a:gd name="T11" fmla="*/ 0 h 10"/>
                  <a:gd name="T12" fmla="*/ 1 w 5"/>
                  <a:gd name="T13" fmla="*/ 0 h 10"/>
                  <a:gd name="T14" fmla="*/ 1 w 5"/>
                  <a:gd name="T15" fmla="*/ 2 h 10"/>
                  <a:gd name="T16" fmla="*/ 3 w 5"/>
                  <a:gd name="T17" fmla="*/ 1 h 10"/>
                  <a:gd name="T18" fmla="*/ 5 w 5"/>
                  <a:gd name="T19" fmla="*/ 0 h 10"/>
                  <a:gd name="T20" fmla="*/ 5 w 5"/>
                  <a:gd name="T21" fmla="*/ 0 h 10"/>
                  <a:gd name="T22" fmla="*/ 5 w 5"/>
                  <a:gd name="T2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5" y="1"/>
                    </a:move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4"/>
              <p:cNvSpPr>
                <a:spLocks/>
              </p:cNvSpPr>
              <p:nvPr/>
            </p:nvSpPr>
            <p:spPr bwMode="auto">
              <a:xfrm>
                <a:off x="2669116" y="4600576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8 h 12"/>
                  <a:gd name="T4" fmla="*/ 0 w 4"/>
                  <a:gd name="T5" fmla="*/ 8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8 h 12"/>
                  <a:gd name="T12" fmla="*/ 4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5"/>
              <p:cNvSpPr>
                <a:spLocks noEditPoints="1"/>
              </p:cNvSpPr>
              <p:nvPr/>
            </p:nvSpPr>
            <p:spPr bwMode="auto">
              <a:xfrm>
                <a:off x="2707216" y="4524376"/>
                <a:ext cx="31750" cy="107950"/>
              </a:xfrm>
              <a:custGeom>
                <a:avLst/>
                <a:gdLst>
                  <a:gd name="T0" fmla="*/ 2 w 5"/>
                  <a:gd name="T1" fmla="*/ 17 h 17"/>
                  <a:gd name="T2" fmla="*/ 1 w 5"/>
                  <a:gd name="T3" fmla="*/ 17 h 17"/>
                  <a:gd name="T4" fmla="*/ 0 w 5"/>
                  <a:gd name="T5" fmla="*/ 17 h 17"/>
                  <a:gd name="T6" fmla="*/ 0 w 5"/>
                  <a:gd name="T7" fmla="*/ 16 h 17"/>
                  <a:gd name="T8" fmla="*/ 1 w 5"/>
                  <a:gd name="T9" fmla="*/ 16 h 17"/>
                  <a:gd name="T10" fmla="*/ 2 w 5"/>
                  <a:gd name="T11" fmla="*/ 16 h 17"/>
                  <a:gd name="T12" fmla="*/ 2 w 5"/>
                  <a:gd name="T13" fmla="*/ 16 h 17"/>
                  <a:gd name="T14" fmla="*/ 3 w 5"/>
                  <a:gd name="T15" fmla="*/ 16 h 17"/>
                  <a:gd name="T16" fmla="*/ 3 w 5"/>
                  <a:gd name="T17" fmla="*/ 15 h 17"/>
                  <a:gd name="T18" fmla="*/ 3 w 5"/>
                  <a:gd name="T19" fmla="*/ 14 h 17"/>
                  <a:gd name="T20" fmla="*/ 3 w 5"/>
                  <a:gd name="T21" fmla="*/ 4 h 17"/>
                  <a:gd name="T22" fmla="*/ 5 w 5"/>
                  <a:gd name="T23" fmla="*/ 4 h 17"/>
                  <a:gd name="T24" fmla="*/ 5 w 5"/>
                  <a:gd name="T25" fmla="*/ 14 h 17"/>
                  <a:gd name="T26" fmla="*/ 4 w 5"/>
                  <a:gd name="T27" fmla="*/ 16 h 17"/>
                  <a:gd name="T28" fmla="*/ 4 w 5"/>
                  <a:gd name="T29" fmla="*/ 17 h 17"/>
                  <a:gd name="T30" fmla="*/ 3 w 5"/>
                  <a:gd name="T31" fmla="*/ 17 h 17"/>
                  <a:gd name="T32" fmla="*/ 2 w 5"/>
                  <a:gd name="T33" fmla="*/ 17 h 17"/>
                  <a:gd name="T34" fmla="*/ 3 w 5"/>
                  <a:gd name="T35" fmla="*/ 2 h 17"/>
                  <a:gd name="T36" fmla="*/ 3 w 5"/>
                  <a:gd name="T37" fmla="*/ 0 h 17"/>
                  <a:gd name="T38" fmla="*/ 5 w 5"/>
                  <a:gd name="T39" fmla="*/ 0 h 17"/>
                  <a:gd name="T40" fmla="*/ 5 w 5"/>
                  <a:gd name="T41" fmla="*/ 2 h 17"/>
                  <a:gd name="T42" fmla="*/ 3 w 5"/>
                  <a:gd name="T4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7">
                    <a:moveTo>
                      <a:pt x="2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3" y="16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96"/>
              <p:cNvSpPr>
                <a:spLocks/>
              </p:cNvSpPr>
              <p:nvPr/>
            </p:nvSpPr>
            <p:spPr bwMode="auto">
              <a:xfrm>
                <a:off x="2751666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7"/>
              <p:cNvSpPr>
                <a:spLocks/>
              </p:cNvSpPr>
              <p:nvPr/>
            </p:nvSpPr>
            <p:spPr bwMode="auto">
              <a:xfrm>
                <a:off x="2821516" y="4549776"/>
                <a:ext cx="49213" cy="63500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7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5 h 10"/>
                  <a:gd name="T24" fmla="*/ 2 w 8"/>
                  <a:gd name="T25" fmla="*/ 5 h 10"/>
                  <a:gd name="T26" fmla="*/ 1 w 8"/>
                  <a:gd name="T27" fmla="*/ 4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1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3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4 h 10"/>
                  <a:gd name="T66" fmla="*/ 6 w 8"/>
                  <a:gd name="T67" fmla="*/ 5 h 10"/>
                  <a:gd name="T68" fmla="*/ 7 w 8"/>
                  <a:gd name="T69" fmla="*/ 5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9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9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8"/>
              <p:cNvSpPr>
                <a:spLocks/>
              </p:cNvSpPr>
              <p:nvPr/>
            </p:nvSpPr>
            <p:spPr bwMode="auto">
              <a:xfrm>
                <a:off x="2877079" y="4530726"/>
                <a:ext cx="38100" cy="82550"/>
              </a:xfrm>
              <a:custGeom>
                <a:avLst/>
                <a:gdLst>
                  <a:gd name="T0" fmla="*/ 6 w 6"/>
                  <a:gd name="T1" fmla="*/ 12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1 h 13"/>
                  <a:gd name="T48" fmla="*/ 6 w 6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9"/>
              <p:cNvSpPr>
                <a:spLocks noEditPoints="1"/>
              </p:cNvSpPr>
              <p:nvPr/>
            </p:nvSpPr>
            <p:spPr bwMode="auto">
              <a:xfrm>
                <a:off x="2921529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1 h 10"/>
                  <a:gd name="T14" fmla="*/ 2 w 9"/>
                  <a:gd name="T15" fmla="*/ 0 h 10"/>
                  <a:gd name="T16" fmla="*/ 4 w 9"/>
                  <a:gd name="T17" fmla="*/ 0 h 10"/>
                  <a:gd name="T18" fmla="*/ 6 w 9"/>
                  <a:gd name="T19" fmla="*/ 0 h 10"/>
                  <a:gd name="T20" fmla="*/ 8 w 9"/>
                  <a:gd name="T21" fmla="*/ 1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7 h 10"/>
                  <a:gd name="T28" fmla="*/ 8 w 9"/>
                  <a:gd name="T29" fmla="*/ 9 h 10"/>
                  <a:gd name="T30" fmla="*/ 6 w 9"/>
                  <a:gd name="T31" fmla="*/ 10 h 10"/>
                  <a:gd name="T32" fmla="*/ 4 w 9"/>
                  <a:gd name="T33" fmla="*/ 10 h 10"/>
                  <a:gd name="T34" fmla="*/ 1 w 9"/>
                  <a:gd name="T35" fmla="*/ 5 h 10"/>
                  <a:gd name="T36" fmla="*/ 1 w 9"/>
                  <a:gd name="T37" fmla="*/ 7 h 10"/>
                  <a:gd name="T38" fmla="*/ 2 w 9"/>
                  <a:gd name="T39" fmla="*/ 8 h 10"/>
                  <a:gd name="T40" fmla="*/ 3 w 9"/>
                  <a:gd name="T41" fmla="*/ 9 h 10"/>
                  <a:gd name="T42" fmla="*/ 4 w 9"/>
                  <a:gd name="T43" fmla="*/ 9 h 10"/>
                  <a:gd name="T44" fmla="*/ 6 w 9"/>
                  <a:gd name="T45" fmla="*/ 9 h 10"/>
                  <a:gd name="T46" fmla="*/ 7 w 9"/>
                  <a:gd name="T47" fmla="*/ 8 h 10"/>
                  <a:gd name="T48" fmla="*/ 8 w 9"/>
                  <a:gd name="T49" fmla="*/ 7 h 10"/>
                  <a:gd name="T50" fmla="*/ 8 w 9"/>
                  <a:gd name="T51" fmla="*/ 5 h 10"/>
                  <a:gd name="T52" fmla="*/ 8 w 9"/>
                  <a:gd name="T53" fmla="*/ 3 h 10"/>
                  <a:gd name="T54" fmla="*/ 7 w 9"/>
                  <a:gd name="T55" fmla="*/ 2 h 10"/>
                  <a:gd name="T56" fmla="*/ 6 w 9"/>
                  <a:gd name="T57" fmla="*/ 1 h 10"/>
                  <a:gd name="T58" fmla="*/ 4 w 9"/>
                  <a:gd name="T59" fmla="*/ 1 h 10"/>
                  <a:gd name="T60" fmla="*/ 3 w 9"/>
                  <a:gd name="T61" fmla="*/ 1 h 10"/>
                  <a:gd name="T62" fmla="*/ 2 w 9"/>
                  <a:gd name="T63" fmla="*/ 2 h 10"/>
                  <a:gd name="T64" fmla="*/ 1 w 9"/>
                  <a:gd name="T65" fmla="*/ 3 h 10"/>
                  <a:gd name="T66" fmla="*/ 1 w 9"/>
                  <a:gd name="T6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8" y="9"/>
                      <a:pt x="7" y="9"/>
                      <a:pt x="6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0"/>
              <p:cNvSpPr>
                <a:spLocks/>
              </p:cNvSpPr>
              <p:nvPr/>
            </p:nvSpPr>
            <p:spPr bwMode="auto">
              <a:xfrm>
                <a:off x="3023129" y="4549776"/>
                <a:ext cx="55563" cy="63500"/>
              </a:xfrm>
              <a:custGeom>
                <a:avLst/>
                <a:gdLst>
                  <a:gd name="T0" fmla="*/ 9 w 9"/>
                  <a:gd name="T1" fmla="*/ 10 h 10"/>
                  <a:gd name="T2" fmla="*/ 7 w 9"/>
                  <a:gd name="T3" fmla="*/ 10 h 10"/>
                  <a:gd name="T4" fmla="*/ 7 w 9"/>
                  <a:gd name="T5" fmla="*/ 4 h 10"/>
                  <a:gd name="T6" fmla="*/ 7 w 9"/>
                  <a:gd name="T7" fmla="*/ 2 h 10"/>
                  <a:gd name="T8" fmla="*/ 5 w 9"/>
                  <a:gd name="T9" fmla="*/ 1 h 10"/>
                  <a:gd name="T10" fmla="*/ 4 w 9"/>
                  <a:gd name="T11" fmla="*/ 1 h 10"/>
                  <a:gd name="T12" fmla="*/ 3 w 9"/>
                  <a:gd name="T13" fmla="*/ 2 h 10"/>
                  <a:gd name="T14" fmla="*/ 2 w 9"/>
                  <a:gd name="T15" fmla="*/ 3 h 10"/>
                  <a:gd name="T16" fmla="*/ 2 w 9"/>
                  <a:gd name="T17" fmla="*/ 4 h 10"/>
                  <a:gd name="T18" fmla="*/ 2 w 9"/>
                  <a:gd name="T19" fmla="*/ 10 h 10"/>
                  <a:gd name="T20" fmla="*/ 0 w 9"/>
                  <a:gd name="T21" fmla="*/ 10 h 10"/>
                  <a:gd name="T22" fmla="*/ 0 w 9"/>
                  <a:gd name="T23" fmla="*/ 0 h 10"/>
                  <a:gd name="T24" fmla="*/ 2 w 9"/>
                  <a:gd name="T25" fmla="*/ 0 h 10"/>
                  <a:gd name="T26" fmla="*/ 2 w 9"/>
                  <a:gd name="T27" fmla="*/ 2 h 10"/>
                  <a:gd name="T28" fmla="*/ 3 w 9"/>
                  <a:gd name="T29" fmla="*/ 1 h 10"/>
                  <a:gd name="T30" fmla="*/ 6 w 9"/>
                  <a:gd name="T31" fmla="*/ 0 h 10"/>
                  <a:gd name="T32" fmla="*/ 7 w 9"/>
                  <a:gd name="T33" fmla="*/ 0 h 10"/>
                  <a:gd name="T34" fmla="*/ 8 w 9"/>
                  <a:gd name="T35" fmla="*/ 1 h 10"/>
                  <a:gd name="T36" fmla="*/ 9 w 9"/>
                  <a:gd name="T37" fmla="*/ 2 h 10"/>
                  <a:gd name="T38" fmla="*/ 9 w 9"/>
                  <a:gd name="T39" fmla="*/ 4 h 10"/>
                  <a:gd name="T40" fmla="*/ 9 w 9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1"/>
              <p:cNvSpPr>
                <a:spLocks/>
              </p:cNvSpPr>
              <p:nvPr/>
            </p:nvSpPr>
            <p:spPr bwMode="auto">
              <a:xfrm>
                <a:off x="3091391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2"/>
              <p:cNvSpPr>
                <a:spLocks/>
              </p:cNvSpPr>
              <p:nvPr/>
            </p:nvSpPr>
            <p:spPr bwMode="auto">
              <a:xfrm>
                <a:off x="316759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1 w 4"/>
                  <a:gd name="T7" fmla="*/ 13 h 14"/>
                  <a:gd name="T8" fmla="*/ 2 w 4"/>
                  <a:gd name="T9" fmla="*/ 13 h 14"/>
                  <a:gd name="T10" fmla="*/ 3 w 4"/>
                  <a:gd name="T11" fmla="*/ 13 h 14"/>
                  <a:gd name="T12" fmla="*/ 3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3"/>
              <p:cNvSpPr>
                <a:spLocks/>
              </p:cNvSpPr>
              <p:nvPr/>
            </p:nvSpPr>
            <p:spPr bwMode="auto">
              <a:xfrm>
                <a:off x="319934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4"/>
              <p:cNvSpPr>
                <a:spLocks noEditPoints="1"/>
              </p:cNvSpPr>
              <p:nvPr/>
            </p:nvSpPr>
            <p:spPr bwMode="auto">
              <a:xfrm>
                <a:off x="3224741" y="4549776"/>
                <a:ext cx="55563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1 w 9"/>
                  <a:gd name="T7" fmla="*/ 8 h 10"/>
                  <a:gd name="T8" fmla="*/ 0 w 9"/>
                  <a:gd name="T9" fmla="*/ 7 h 10"/>
                  <a:gd name="T10" fmla="*/ 1 w 9"/>
                  <a:gd name="T11" fmla="*/ 6 h 10"/>
                  <a:gd name="T12" fmla="*/ 2 w 9"/>
                  <a:gd name="T13" fmla="*/ 5 h 10"/>
                  <a:gd name="T14" fmla="*/ 3 w 9"/>
                  <a:gd name="T15" fmla="*/ 4 h 10"/>
                  <a:gd name="T16" fmla="*/ 5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7 w 9"/>
                  <a:gd name="T25" fmla="*/ 2 h 10"/>
                  <a:gd name="T26" fmla="*/ 5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5 w 9"/>
                  <a:gd name="T35" fmla="*/ 0 h 10"/>
                  <a:gd name="T36" fmla="*/ 8 w 9"/>
                  <a:gd name="T37" fmla="*/ 1 h 10"/>
                  <a:gd name="T38" fmla="*/ 9 w 9"/>
                  <a:gd name="T39" fmla="*/ 4 h 10"/>
                  <a:gd name="T40" fmla="*/ 9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9 w 9"/>
                  <a:gd name="T47" fmla="*/ 10 h 10"/>
                  <a:gd name="T48" fmla="*/ 8 w 9"/>
                  <a:gd name="T49" fmla="*/ 10 h 10"/>
                  <a:gd name="T50" fmla="*/ 8 w 9"/>
                  <a:gd name="T51" fmla="*/ 9 h 10"/>
                  <a:gd name="T52" fmla="*/ 8 w 9"/>
                  <a:gd name="T53" fmla="*/ 8 h 10"/>
                  <a:gd name="T54" fmla="*/ 6 w 9"/>
                  <a:gd name="T55" fmla="*/ 10 h 10"/>
                  <a:gd name="T56" fmla="*/ 4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5 w 9"/>
                  <a:gd name="T73" fmla="*/ 5 h 10"/>
                  <a:gd name="T74" fmla="*/ 2 w 9"/>
                  <a:gd name="T75" fmla="*/ 5 h 10"/>
                  <a:gd name="T76" fmla="*/ 2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  <a:moveTo>
                      <a:pt x="4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05"/>
              <p:cNvSpPr>
                <a:spLocks noEditPoints="1"/>
              </p:cNvSpPr>
              <p:nvPr/>
            </p:nvSpPr>
            <p:spPr bwMode="auto">
              <a:xfrm>
                <a:off x="2329391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06"/>
              <p:cNvSpPr>
                <a:spLocks/>
              </p:cNvSpPr>
              <p:nvPr/>
            </p:nvSpPr>
            <p:spPr bwMode="auto">
              <a:xfrm>
                <a:off x="2405591" y="46640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2 w 4"/>
                  <a:gd name="T3" fmla="*/ 0 h 14"/>
                  <a:gd name="T4" fmla="*/ 2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07"/>
              <p:cNvSpPr>
                <a:spLocks noEditPoints="1"/>
              </p:cNvSpPr>
              <p:nvPr/>
            </p:nvSpPr>
            <p:spPr bwMode="auto">
              <a:xfrm>
                <a:off x="2437341" y="4689476"/>
                <a:ext cx="61913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1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08"/>
              <p:cNvSpPr>
                <a:spLocks noEditPoints="1"/>
              </p:cNvSpPr>
              <p:nvPr/>
            </p:nvSpPr>
            <p:spPr bwMode="auto">
              <a:xfrm>
                <a:off x="2511954" y="4664076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09"/>
              <p:cNvSpPr>
                <a:spLocks/>
              </p:cNvSpPr>
              <p:nvPr/>
            </p:nvSpPr>
            <p:spPr bwMode="auto">
              <a:xfrm>
                <a:off x="2531004" y="4664076"/>
                <a:ext cx="38100" cy="88900"/>
              </a:xfrm>
              <a:custGeom>
                <a:avLst/>
                <a:gdLst>
                  <a:gd name="T0" fmla="*/ 1 w 6"/>
                  <a:gd name="T1" fmla="*/ 14 h 14"/>
                  <a:gd name="T2" fmla="*/ 1 w 6"/>
                  <a:gd name="T3" fmla="*/ 5 h 14"/>
                  <a:gd name="T4" fmla="*/ 0 w 6"/>
                  <a:gd name="T5" fmla="*/ 5 h 14"/>
                  <a:gd name="T6" fmla="*/ 0 w 6"/>
                  <a:gd name="T7" fmla="*/ 4 h 14"/>
                  <a:gd name="T8" fmla="*/ 1 w 6"/>
                  <a:gd name="T9" fmla="*/ 4 h 14"/>
                  <a:gd name="T10" fmla="*/ 1 w 6"/>
                  <a:gd name="T11" fmla="*/ 4 h 14"/>
                  <a:gd name="T12" fmla="*/ 2 w 6"/>
                  <a:gd name="T13" fmla="*/ 1 h 14"/>
                  <a:gd name="T14" fmla="*/ 4 w 6"/>
                  <a:gd name="T15" fmla="*/ 0 h 14"/>
                  <a:gd name="T16" fmla="*/ 5 w 6"/>
                  <a:gd name="T17" fmla="*/ 0 h 14"/>
                  <a:gd name="T18" fmla="*/ 6 w 6"/>
                  <a:gd name="T19" fmla="*/ 1 h 14"/>
                  <a:gd name="T20" fmla="*/ 6 w 6"/>
                  <a:gd name="T21" fmla="*/ 2 h 14"/>
                  <a:gd name="T22" fmla="*/ 5 w 6"/>
                  <a:gd name="T23" fmla="*/ 1 h 14"/>
                  <a:gd name="T24" fmla="*/ 4 w 6"/>
                  <a:gd name="T25" fmla="*/ 1 h 14"/>
                  <a:gd name="T26" fmla="*/ 3 w 6"/>
                  <a:gd name="T27" fmla="*/ 2 h 14"/>
                  <a:gd name="T28" fmla="*/ 2 w 6"/>
                  <a:gd name="T29" fmla="*/ 4 h 14"/>
                  <a:gd name="T30" fmla="*/ 2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2 w 6"/>
                  <a:gd name="T37" fmla="*/ 5 h 14"/>
                  <a:gd name="T38" fmla="*/ 2 w 6"/>
                  <a:gd name="T39" fmla="*/ 14 h 14"/>
                  <a:gd name="T40" fmla="*/ 1 w 6"/>
                  <a:gd name="T4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4">
                    <a:moveTo>
                      <a:pt x="1" y="1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0"/>
              <p:cNvSpPr>
                <a:spLocks noEditPoints="1"/>
              </p:cNvSpPr>
              <p:nvPr/>
            </p:nvSpPr>
            <p:spPr bwMode="auto">
              <a:xfrm>
                <a:off x="2569104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1"/>
              <p:cNvSpPr>
                <a:spLocks/>
              </p:cNvSpPr>
              <p:nvPr/>
            </p:nvSpPr>
            <p:spPr bwMode="auto">
              <a:xfrm>
                <a:off x="2645304" y="4689476"/>
                <a:ext cx="49213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6 w 8"/>
                  <a:gd name="T7" fmla="*/ 2 h 10"/>
                  <a:gd name="T8" fmla="*/ 5 w 8"/>
                  <a:gd name="T9" fmla="*/ 1 h 10"/>
                  <a:gd name="T10" fmla="*/ 3 w 8"/>
                  <a:gd name="T11" fmla="*/ 2 h 10"/>
                  <a:gd name="T12" fmla="*/ 2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6 w 8"/>
                  <a:gd name="T33" fmla="*/ 0 h 10"/>
                  <a:gd name="T34" fmla="*/ 7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2"/>
              <p:cNvSpPr>
                <a:spLocks noEditPoints="1"/>
              </p:cNvSpPr>
              <p:nvPr/>
            </p:nvSpPr>
            <p:spPr bwMode="auto">
              <a:xfrm>
                <a:off x="2707216" y="4664076"/>
                <a:ext cx="63500" cy="88900"/>
              </a:xfrm>
              <a:custGeom>
                <a:avLst/>
                <a:gdLst>
                  <a:gd name="T0" fmla="*/ 5 w 10"/>
                  <a:gd name="T1" fmla="*/ 14 h 14"/>
                  <a:gd name="T2" fmla="*/ 3 w 10"/>
                  <a:gd name="T3" fmla="*/ 14 h 14"/>
                  <a:gd name="T4" fmla="*/ 1 w 10"/>
                  <a:gd name="T5" fmla="*/ 13 h 14"/>
                  <a:gd name="T6" fmla="*/ 0 w 10"/>
                  <a:gd name="T7" fmla="*/ 11 h 14"/>
                  <a:gd name="T8" fmla="*/ 0 w 10"/>
                  <a:gd name="T9" fmla="*/ 9 h 14"/>
                  <a:gd name="T10" fmla="*/ 0 w 10"/>
                  <a:gd name="T11" fmla="*/ 7 h 14"/>
                  <a:gd name="T12" fmla="*/ 1 w 10"/>
                  <a:gd name="T13" fmla="*/ 6 h 14"/>
                  <a:gd name="T14" fmla="*/ 3 w 10"/>
                  <a:gd name="T15" fmla="*/ 5 h 14"/>
                  <a:gd name="T16" fmla="*/ 5 w 10"/>
                  <a:gd name="T17" fmla="*/ 4 h 14"/>
                  <a:gd name="T18" fmla="*/ 7 w 10"/>
                  <a:gd name="T19" fmla="*/ 5 h 14"/>
                  <a:gd name="T20" fmla="*/ 8 w 10"/>
                  <a:gd name="T21" fmla="*/ 6 h 14"/>
                  <a:gd name="T22" fmla="*/ 8 w 10"/>
                  <a:gd name="T23" fmla="*/ 0 h 14"/>
                  <a:gd name="T24" fmla="*/ 10 w 10"/>
                  <a:gd name="T25" fmla="*/ 0 h 14"/>
                  <a:gd name="T26" fmla="*/ 10 w 10"/>
                  <a:gd name="T27" fmla="*/ 13 h 14"/>
                  <a:gd name="T28" fmla="*/ 10 w 10"/>
                  <a:gd name="T29" fmla="*/ 13 h 14"/>
                  <a:gd name="T30" fmla="*/ 10 w 10"/>
                  <a:gd name="T31" fmla="*/ 14 h 14"/>
                  <a:gd name="T32" fmla="*/ 10 w 10"/>
                  <a:gd name="T33" fmla="*/ 14 h 14"/>
                  <a:gd name="T34" fmla="*/ 9 w 10"/>
                  <a:gd name="T35" fmla="*/ 14 h 14"/>
                  <a:gd name="T36" fmla="*/ 9 w 10"/>
                  <a:gd name="T37" fmla="*/ 13 h 14"/>
                  <a:gd name="T38" fmla="*/ 9 w 10"/>
                  <a:gd name="T39" fmla="*/ 12 h 14"/>
                  <a:gd name="T40" fmla="*/ 7 w 10"/>
                  <a:gd name="T41" fmla="*/ 14 h 14"/>
                  <a:gd name="T42" fmla="*/ 5 w 10"/>
                  <a:gd name="T43" fmla="*/ 14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1 h 14"/>
                  <a:gd name="T54" fmla="*/ 8 w 10"/>
                  <a:gd name="T55" fmla="*/ 8 h 14"/>
                  <a:gd name="T56" fmla="*/ 8 w 10"/>
                  <a:gd name="T57" fmla="*/ 7 h 14"/>
                  <a:gd name="T58" fmla="*/ 7 w 10"/>
                  <a:gd name="T59" fmla="*/ 6 h 14"/>
                  <a:gd name="T60" fmla="*/ 6 w 10"/>
                  <a:gd name="T61" fmla="*/ 6 h 14"/>
                  <a:gd name="T62" fmla="*/ 5 w 10"/>
                  <a:gd name="T63" fmla="*/ 5 h 14"/>
                  <a:gd name="T64" fmla="*/ 4 w 10"/>
                  <a:gd name="T65" fmla="*/ 6 h 14"/>
                  <a:gd name="T66" fmla="*/ 2 w 10"/>
                  <a:gd name="T67" fmla="*/ 7 h 14"/>
                  <a:gd name="T68" fmla="*/ 2 w 10"/>
                  <a:gd name="T69" fmla="*/ 8 h 14"/>
                  <a:gd name="T70" fmla="*/ 1 w 10"/>
                  <a:gd name="T71" fmla="*/ 9 h 14"/>
                  <a:gd name="T72" fmla="*/ 2 w 10"/>
                  <a:gd name="T73" fmla="*/ 11 h 14"/>
                  <a:gd name="T74" fmla="*/ 3 w 10"/>
                  <a:gd name="T75" fmla="*/ 12 h 14"/>
                  <a:gd name="T76" fmla="*/ 4 w 10"/>
                  <a:gd name="T77" fmla="*/ 13 h 14"/>
                  <a:gd name="T78" fmla="*/ 5 w 10"/>
                  <a:gd name="T7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4" y="14"/>
                      <a:pt x="4" y="14"/>
                      <a:pt x="3" y="14"/>
                    </a:cubicBezTo>
                    <a:cubicBezTo>
                      <a:pt x="2" y="14"/>
                      <a:pt x="2" y="13"/>
                      <a:pt x="1" y="13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7" y="5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3"/>
              <p:cNvSpPr>
                <a:spLocks noEditPoints="1"/>
              </p:cNvSpPr>
              <p:nvPr/>
            </p:nvSpPr>
            <p:spPr bwMode="auto">
              <a:xfrm>
                <a:off x="2815166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5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4"/>
              <p:cNvSpPr>
                <a:spLocks/>
              </p:cNvSpPr>
              <p:nvPr/>
            </p:nvSpPr>
            <p:spPr bwMode="auto">
              <a:xfrm>
                <a:off x="2883429" y="46894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4 w 9"/>
                  <a:gd name="T15" fmla="*/ 9 h 10"/>
                  <a:gd name="T16" fmla="*/ 5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5"/>
              <p:cNvSpPr>
                <a:spLocks noEditPoints="1"/>
              </p:cNvSpPr>
              <p:nvPr/>
            </p:nvSpPr>
            <p:spPr bwMode="auto">
              <a:xfrm>
                <a:off x="2946929" y="4689476"/>
                <a:ext cx="63500" cy="93663"/>
              </a:xfrm>
              <a:custGeom>
                <a:avLst/>
                <a:gdLst>
                  <a:gd name="T0" fmla="*/ 5 w 10"/>
                  <a:gd name="T1" fmla="*/ 10 h 15"/>
                  <a:gd name="T2" fmla="*/ 3 w 10"/>
                  <a:gd name="T3" fmla="*/ 10 h 15"/>
                  <a:gd name="T4" fmla="*/ 2 w 10"/>
                  <a:gd name="T5" fmla="*/ 9 h 15"/>
                  <a:gd name="T6" fmla="*/ 1 w 10"/>
                  <a:gd name="T7" fmla="*/ 7 h 15"/>
                  <a:gd name="T8" fmla="*/ 0 w 10"/>
                  <a:gd name="T9" fmla="*/ 5 h 15"/>
                  <a:gd name="T10" fmla="*/ 1 w 10"/>
                  <a:gd name="T11" fmla="*/ 3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7 w 10"/>
                  <a:gd name="T19" fmla="*/ 1 h 15"/>
                  <a:gd name="T20" fmla="*/ 9 w 10"/>
                  <a:gd name="T21" fmla="*/ 2 h 15"/>
                  <a:gd name="T22" fmla="*/ 9 w 10"/>
                  <a:gd name="T23" fmla="*/ 0 h 15"/>
                  <a:gd name="T24" fmla="*/ 10 w 10"/>
                  <a:gd name="T25" fmla="*/ 0 h 15"/>
                  <a:gd name="T26" fmla="*/ 10 w 10"/>
                  <a:gd name="T27" fmla="*/ 10 h 15"/>
                  <a:gd name="T28" fmla="*/ 10 w 10"/>
                  <a:gd name="T29" fmla="*/ 12 h 15"/>
                  <a:gd name="T30" fmla="*/ 9 w 10"/>
                  <a:gd name="T31" fmla="*/ 13 h 15"/>
                  <a:gd name="T32" fmla="*/ 7 w 10"/>
                  <a:gd name="T33" fmla="*/ 14 h 15"/>
                  <a:gd name="T34" fmla="*/ 5 w 10"/>
                  <a:gd name="T35" fmla="*/ 15 h 15"/>
                  <a:gd name="T36" fmla="*/ 2 w 10"/>
                  <a:gd name="T37" fmla="*/ 14 h 15"/>
                  <a:gd name="T38" fmla="*/ 1 w 10"/>
                  <a:gd name="T39" fmla="*/ 12 h 15"/>
                  <a:gd name="T40" fmla="*/ 2 w 10"/>
                  <a:gd name="T41" fmla="*/ 12 h 15"/>
                  <a:gd name="T42" fmla="*/ 3 w 10"/>
                  <a:gd name="T43" fmla="*/ 13 h 15"/>
                  <a:gd name="T44" fmla="*/ 5 w 10"/>
                  <a:gd name="T45" fmla="*/ 14 h 15"/>
                  <a:gd name="T46" fmla="*/ 7 w 10"/>
                  <a:gd name="T47" fmla="*/ 13 h 15"/>
                  <a:gd name="T48" fmla="*/ 8 w 10"/>
                  <a:gd name="T49" fmla="*/ 13 h 15"/>
                  <a:gd name="T50" fmla="*/ 8 w 10"/>
                  <a:gd name="T51" fmla="*/ 12 h 15"/>
                  <a:gd name="T52" fmla="*/ 9 w 10"/>
                  <a:gd name="T53" fmla="*/ 10 h 15"/>
                  <a:gd name="T54" fmla="*/ 9 w 10"/>
                  <a:gd name="T55" fmla="*/ 8 h 15"/>
                  <a:gd name="T56" fmla="*/ 7 w 10"/>
                  <a:gd name="T57" fmla="*/ 10 h 15"/>
                  <a:gd name="T58" fmla="*/ 5 w 10"/>
                  <a:gd name="T59" fmla="*/ 10 h 15"/>
                  <a:gd name="T60" fmla="*/ 6 w 10"/>
                  <a:gd name="T61" fmla="*/ 9 h 15"/>
                  <a:gd name="T62" fmla="*/ 7 w 10"/>
                  <a:gd name="T63" fmla="*/ 9 h 15"/>
                  <a:gd name="T64" fmla="*/ 8 w 10"/>
                  <a:gd name="T65" fmla="*/ 9 h 15"/>
                  <a:gd name="T66" fmla="*/ 8 w 10"/>
                  <a:gd name="T67" fmla="*/ 8 h 15"/>
                  <a:gd name="T68" fmla="*/ 9 w 10"/>
                  <a:gd name="T69" fmla="*/ 7 h 15"/>
                  <a:gd name="T70" fmla="*/ 9 w 10"/>
                  <a:gd name="T71" fmla="*/ 4 h 15"/>
                  <a:gd name="T72" fmla="*/ 8 w 10"/>
                  <a:gd name="T73" fmla="*/ 3 h 15"/>
                  <a:gd name="T74" fmla="*/ 7 w 10"/>
                  <a:gd name="T75" fmla="*/ 2 h 15"/>
                  <a:gd name="T76" fmla="*/ 6 w 10"/>
                  <a:gd name="T77" fmla="*/ 2 h 15"/>
                  <a:gd name="T78" fmla="*/ 5 w 10"/>
                  <a:gd name="T79" fmla="*/ 1 h 15"/>
                  <a:gd name="T80" fmla="*/ 4 w 10"/>
                  <a:gd name="T81" fmla="*/ 2 h 15"/>
                  <a:gd name="T82" fmla="*/ 3 w 10"/>
                  <a:gd name="T83" fmla="*/ 3 h 15"/>
                  <a:gd name="T84" fmla="*/ 2 w 10"/>
                  <a:gd name="T85" fmla="*/ 4 h 15"/>
                  <a:gd name="T86" fmla="*/ 2 w 10"/>
                  <a:gd name="T87" fmla="*/ 5 h 15"/>
                  <a:gd name="T88" fmla="*/ 2 w 10"/>
                  <a:gd name="T89" fmla="*/ 7 h 15"/>
                  <a:gd name="T90" fmla="*/ 3 w 10"/>
                  <a:gd name="T91" fmla="*/ 8 h 15"/>
                  <a:gd name="T92" fmla="*/ 4 w 10"/>
                  <a:gd name="T93" fmla="*/ 9 h 15"/>
                  <a:gd name="T94" fmla="*/ 6 w 10"/>
                  <a:gd name="T9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5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4"/>
                      <a:pt x="6" y="15"/>
                      <a:pt x="5" y="15"/>
                    </a:cubicBezTo>
                    <a:cubicBezTo>
                      <a:pt x="4" y="15"/>
                      <a:pt x="3" y="14"/>
                      <a:pt x="2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4" y="14"/>
                      <a:pt x="5" y="14"/>
                    </a:cubicBezTo>
                    <a:cubicBezTo>
                      <a:pt x="6" y="14"/>
                      <a:pt x="6" y="13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  <a:moveTo>
                      <a:pt x="6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16"/>
              <p:cNvSpPr>
                <a:spLocks/>
              </p:cNvSpPr>
              <p:nvPr/>
            </p:nvSpPr>
            <p:spPr bwMode="auto">
              <a:xfrm>
                <a:off x="3029479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7"/>
              <p:cNvSpPr>
                <a:spLocks noEditPoints="1"/>
              </p:cNvSpPr>
              <p:nvPr/>
            </p:nvSpPr>
            <p:spPr bwMode="auto">
              <a:xfrm>
                <a:off x="3097741" y="4689476"/>
                <a:ext cx="57150" cy="63500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18"/>
              <p:cNvSpPr>
                <a:spLocks/>
              </p:cNvSpPr>
              <p:nvPr/>
            </p:nvSpPr>
            <p:spPr bwMode="auto">
              <a:xfrm>
                <a:off x="3167591" y="4740276"/>
                <a:ext cx="6350" cy="12700"/>
              </a:xfrm>
              <a:custGeom>
                <a:avLst/>
                <a:gdLst>
                  <a:gd name="T0" fmla="*/ 0 w 4"/>
                  <a:gd name="T1" fmla="*/ 8 h 8"/>
                  <a:gd name="T2" fmla="*/ 0 w 4"/>
                  <a:gd name="T3" fmla="*/ 0 h 8"/>
                  <a:gd name="T4" fmla="*/ 4 w 4"/>
                  <a:gd name="T5" fmla="*/ 0 h 8"/>
                  <a:gd name="T6" fmla="*/ 4 w 4"/>
                  <a:gd name="T7" fmla="*/ 8 h 8"/>
                  <a:gd name="T8" fmla="*/ 0 w 4"/>
                  <a:gd name="T9" fmla="*/ 8 h 8"/>
                  <a:gd name="T10" fmla="*/ 0 w 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951584" y="1408643"/>
            <a:ext cx="1435101" cy="871538"/>
            <a:chOff x="4408487" y="1428750"/>
            <a:chExt cx="1435101" cy="871538"/>
          </a:xfrm>
        </p:grpSpPr>
        <p:sp>
          <p:nvSpPr>
            <p:cNvPr id="130" name="Freeform 5"/>
            <p:cNvSpPr/>
            <p:nvPr/>
          </p:nvSpPr>
          <p:spPr bwMode="auto">
            <a:xfrm>
              <a:off x="4408487" y="1782763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6"/>
            <p:cNvSpPr/>
            <p:nvPr/>
          </p:nvSpPr>
          <p:spPr bwMode="auto">
            <a:xfrm>
              <a:off x="4422775" y="1428750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4527550" y="1500188"/>
              <a:ext cx="455613" cy="66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4000" b="0" i="0" u="none" strike="noStrike" cap="none" normalizeH="0" baseline="0" dirty="0" smtClean="0">
                  <a:ln>
                    <a:noFill/>
                  </a:ln>
                  <a:solidFill>
                    <a:srgbClr val="00A48E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Line 8"/>
            <p:cNvSpPr>
              <a:spLocks noChangeShapeType="1"/>
            </p:cNvSpPr>
            <p:nvPr/>
          </p:nvSpPr>
          <p:spPr bwMode="auto">
            <a:xfrm>
              <a:off x="4821237" y="1484313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4997451" y="1582321"/>
              <a:ext cx="637282" cy="400884"/>
              <a:chOff x="2097616" y="3951288"/>
              <a:chExt cx="1322388" cy="831851"/>
            </a:xfrm>
          </p:grpSpPr>
          <p:sp>
            <p:nvSpPr>
              <p:cNvPr id="135" name="Freeform 36"/>
              <p:cNvSpPr>
                <a:spLocks/>
              </p:cNvSpPr>
              <p:nvPr/>
            </p:nvSpPr>
            <p:spPr bwMode="auto">
              <a:xfrm>
                <a:off x="2254779" y="3951288"/>
                <a:ext cx="144463" cy="163513"/>
              </a:xfrm>
              <a:custGeom>
                <a:avLst/>
                <a:gdLst>
                  <a:gd name="T0" fmla="*/ 16 w 91"/>
                  <a:gd name="T1" fmla="*/ 0 h 103"/>
                  <a:gd name="T2" fmla="*/ 43 w 91"/>
                  <a:gd name="T3" fmla="*/ 52 h 103"/>
                  <a:gd name="T4" fmla="*/ 71 w 91"/>
                  <a:gd name="T5" fmla="*/ 0 h 103"/>
                  <a:gd name="T6" fmla="*/ 91 w 91"/>
                  <a:gd name="T7" fmla="*/ 0 h 103"/>
                  <a:gd name="T8" fmla="*/ 51 w 91"/>
                  <a:gd name="T9" fmla="*/ 67 h 103"/>
                  <a:gd name="T10" fmla="*/ 51 w 91"/>
                  <a:gd name="T11" fmla="*/ 103 h 103"/>
                  <a:gd name="T12" fmla="*/ 35 w 91"/>
                  <a:gd name="T13" fmla="*/ 103 h 103"/>
                  <a:gd name="T14" fmla="*/ 35 w 91"/>
                  <a:gd name="T15" fmla="*/ 67 h 103"/>
                  <a:gd name="T16" fmla="*/ 0 w 91"/>
                  <a:gd name="T17" fmla="*/ 0 h 103"/>
                  <a:gd name="T18" fmla="*/ 16 w 91"/>
                  <a:gd name="T19" fmla="*/ 0 h 103"/>
                  <a:gd name="T20" fmla="*/ 16 w 9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3">
                    <a:moveTo>
                      <a:pt x="16" y="0"/>
                    </a:moveTo>
                    <a:lnTo>
                      <a:pt x="43" y="52"/>
                    </a:lnTo>
                    <a:lnTo>
                      <a:pt x="71" y="0"/>
                    </a:lnTo>
                    <a:lnTo>
                      <a:pt x="91" y="0"/>
                    </a:lnTo>
                    <a:lnTo>
                      <a:pt x="51" y="67"/>
                    </a:lnTo>
                    <a:lnTo>
                      <a:pt x="51" y="103"/>
                    </a:lnTo>
                    <a:lnTo>
                      <a:pt x="35" y="103"/>
                    </a:lnTo>
                    <a:lnTo>
                      <a:pt x="35" y="67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7"/>
              <p:cNvSpPr>
                <a:spLocks noEditPoints="1"/>
              </p:cNvSpPr>
              <p:nvPr/>
            </p:nvSpPr>
            <p:spPr bwMode="auto">
              <a:xfrm>
                <a:off x="238654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2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2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10 h 19"/>
                  <a:gd name="T26" fmla="*/ 19 w 19"/>
                  <a:gd name="T27" fmla="*/ 13 h 19"/>
                  <a:gd name="T28" fmla="*/ 17 w 19"/>
                  <a:gd name="T29" fmla="*/ 17 h 19"/>
                  <a:gd name="T30" fmla="*/ 14 w 19"/>
                  <a:gd name="T31" fmla="*/ 19 h 19"/>
                  <a:gd name="T32" fmla="*/ 10 w 19"/>
                  <a:gd name="T33" fmla="*/ 19 h 19"/>
                  <a:gd name="T34" fmla="*/ 4 w 19"/>
                  <a:gd name="T35" fmla="*/ 10 h 19"/>
                  <a:gd name="T36" fmla="*/ 4 w 19"/>
                  <a:gd name="T37" fmla="*/ 12 h 19"/>
                  <a:gd name="T38" fmla="*/ 6 w 19"/>
                  <a:gd name="T39" fmla="*/ 14 h 19"/>
                  <a:gd name="T40" fmla="*/ 7 w 19"/>
                  <a:gd name="T41" fmla="*/ 16 h 19"/>
                  <a:gd name="T42" fmla="*/ 10 w 19"/>
                  <a:gd name="T43" fmla="*/ 16 h 19"/>
                  <a:gd name="T44" fmla="*/ 12 w 19"/>
                  <a:gd name="T45" fmla="*/ 16 h 19"/>
                  <a:gd name="T46" fmla="*/ 14 w 19"/>
                  <a:gd name="T47" fmla="*/ 14 h 19"/>
                  <a:gd name="T48" fmla="*/ 15 w 19"/>
                  <a:gd name="T49" fmla="*/ 12 h 19"/>
                  <a:gd name="T50" fmla="*/ 15 w 19"/>
                  <a:gd name="T51" fmla="*/ 10 h 19"/>
                  <a:gd name="T52" fmla="*/ 15 w 19"/>
                  <a:gd name="T53" fmla="*/ 7 h 19"/>
                  <a:gd name="T54" fmla="*/ 14 w 19"/>
                  <a:gd name="T55" fmla="*/ 5 h 19"/>
                  <a:gd name="T56" fmla="*/ 12 w 19"/>
                  <a:gd name="T57" fmla="*/ 4 h 19"/>
                  <a:gd name="T58" fmla="*/ 10 w 19"/>
                  <a:gd name="T59" fmla="*/ 3 h 19"/>
                  <a:gd name="T60" fmla="*/ 7 w 19"/>
                  <a:gd name="T61" fmla="*/ 4 h 19"/>
                  <a:gd name="T62" fmla="*/ 6 w 19"/>
                  <a:gd name="T63" fmla="*/ 5 h 19"/>
                  <a:gd name="T64" fmla="*/ 4 w 19"/>
                  <a:gd name="T65" fmla="*/ 7 h 19"/>
                  <a:gd name="T66" fmla="*/ 4 w 19"/>
                  <a:gd name="T6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2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2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10"/>
                    </a:cubicBezTo>
                    <a:cubicBezTo>
                      <a:pt x="19" y="11"/>
                      <a:pt x="19" y="12"/>
                      <a:pt x="19" y="13"/>
                    </a:cubicBezTo>
                    <a:cubicBezTo>
                      <a:pt x="18" y="15"/>
                      <a:pt x="18" y="16"/>
                      <a:pt x="17" y="17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2" y="19"/>
                      <a:pt x="11" y="19"/>
                      <a:pt x="10" y="19"/>
                    </a:cubicBezTo>
                    <a:close/>
                    <a:moveTo>
                      <a:pt x="4" y="10"/>
                    </a:moveTo>
                    <a:cubicBezTo>
                      <a:pt x="4" y="11"/>
                      <a:pt x="4" y="11"/>
                      <a:pt x="4" y="12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6" y="15"/>
                      <a:pt x="7" y="15"/>
                      <a:pt x="7" y="16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4" y="8"/>
                      <a:pt x="4" y="9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8"/>
              <p:cNvSpPr>
                <a:spLocks/>
              </p:cNvSpPr>
              <p:nvPr/>
            </p:nvSpPr>
            <p:spPr bwMode="auto">
              <a:xfrm>
                <a:off x="2531004" y="3995738"/>
                <a:ext cx="114300" cy="119063"/>
              </a:xfrm>
              <a:custGeom>
                <a:avLst/>
                <a:gdLst>
                  <a:gd name="T0" fmla="*/ 6 w 18"/>
                  <a:gd name="T1" fmla="*/ 19 h 19"/>
                  <a:gd name="T2" fmla="*/ 1 w 18"/>
                  <a:gd name="T3" fmla="*/ 18 h 19"/>
                  <a:gd name="T4" fmla="*/ 0 w 18"/>
                  <a:gd name="T5" fmla="*/ 12 h 19"/>
                  <a:gd name="T6" fmla="*/ 0 w 18"/>
                  <a:gd name="T7" fmla="*/ 0 h 19"/>
                  <a:gd name="T8" fmla="*/ 4 w 18"/>
                  <a:gd name="T9" fmla="*/ 0 h 19"/>
                  <a:gd name="T10" fmla="*/ 4 w 18"/>
                  <a:gd name="T11" fmla="*/ 11 h 19"/>
                  <a:gd name="T12" fmla="*/ 7 w 18"/>
                  <a:gd name="T13" fmla="*/ 16 h 19"/>
                  <a:gd name="T14" fmla="*/ 11 w 18"/>
                  <a:gd name="T15" fmla="*/ 15 h 19"/>
                  <a:gd name="T16" fmla="*/ 13 w 18"/>
                  <a:gd name="T17" fmla="*/ 12 h 19"/>
                  <a:gd name="T18" fmla="*/ 13 w 18"/>
                  <a:gd name="T19" fmla="*/ 0 h 19"/>
                  <a:gd name="T20" fmla="*/ 17 w 18"/>
                  <a:gd name="T21" fmla="*/ 0 h 19"/>
                  <a:gd name="T22" fmla="*/ 17 w 18"/>
                  <a:gd name="T23" fmla="*/ 14 h 19"/>
                  <a:gd name="T24" fmla="*/ 17 w 18"/>
                  <a:gd name="T25" fmla="*/ 15 h 19"/>
                  <a:gd name="T26" fmla="*/ 18 w 18"/>
                  <a:gd name="T27" fmla="*/ 16 h 19"/>
                  <a:gd name="T28" fmla="*/ 18 w 18"/>
                  <a:gd name="T29" fmla="*/ 19 h 19"/>
                  <a:gd name="T30" fmla="*/ 17 w 18"/>
                  <a:gd name="T31" fmla="*/ 19 h 19"/>
                  <a:gd name="T32" fmla="*/ 16 w 18"/>
                  <a:gd name="T33" fmla="*/ 19 h 19"/>
                  <a:gd name="T34" fmla="*/ 14 w 18"/>
                  <a:gd name="T35" fmla="*/ 19 h 19"/>
                  <a:gd name="T36" fmla="*/ 14 w 18"/>
                  <a:gd name="T37" fmla="*/ 17 h 19"/>
                  <a:gd name="T38" fmla="*/ 14 w 18"/>
                  <a:gd name="T39" fmla="*/ 15 h 19"/>
                  <a:gd name="T40" fmla="*/ 10 w 18"/>
                  <a:gd name="T41" fmla="*/ 18 h 19"/>
                  <a:gd name="T42" fmla="*/ 6 w 18"/>
                  <a:gd name="T4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9">
                    <a:moveTo>
                      <a:pt x="6" y="19"/>
                    </a:moveTo>
                    <a:cubicBezTo>
                      <a:pt x="4" y="19"/>
                      <a:pt x="2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6"/>
                      <a:pt x="7" y="16"/>
                    </a:cubicBezTo>
                    <a:cubicBezTo>
                      <a:pt x="8" y="16"/>
                      <a:pt x="10" y="16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8" y="16"/>
                      <a:pt x="18" y="1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6" y="19"/>
                      <a:pt x="16" y="19"/>
                    </a:cubicBezTo>
                    <a:cubicBezTo>
                      <a:pt x="16" y="19"/>
                      <a:pt x="15" y="19"/>
                      <a:pt x="14" y="19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2" y="18"/>
                      <a:pt x="10" y="18"/>
                    </a:cubicBezTo>
                    <a:cubicBezTo>
                      <a:pt x="9" y="19"/>
                      <a:pt x="7" y="19"/>
                      <a:pt x="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9"/>
              <p:cNvSpPr>
                <a:spLocks/>
              </p:cNvSpPr>
              <p:nvPr/>
            </p:nvSpPr>
            <p:spPr bwMode="auto">
              <a:xfrm>
                <a:off x="2669116" y="3995738"/>
                <a:ext cx="69850" cy="119063"/>
              </a:xfrm>
              <a:custGeom>
                <a:avLst/>
                <a:gdLst>
                  <a:gd name="T0" fmla="*/ 11 w 11"/>
                  <a:gd name="T1" fmla="*/ 4 h 19"/>
                  <a:gd name="T2" fmla="*/ 7 w 11"/>
                  <a:gd name="T3" fmla="*/ 5 h 19"/>
                  <a:gd name="T4" fmla="*/ 4 w 11"/>
                  <a:gd name="T5" fmla="*/ 7 h 19"/>
                  <a:gd name="T6" fmla="*/ 4 w 11"/>
                  <a:gd name="T7" fmla="*/ 19 h 19"/>
                  <a:gd name="T8" fmla="*/ 0 w 11"/>
                  <a:gd name="T9" fmla="*/ 19 h 19"/>
                  <a:gd name="T10" fmla="*/ 0 w 11"/>
                  <a:gd name="T11" fmla="*/ 0 h 19"/>
                  <a:gd name="T12" fmla="*/ 4 w 11"/>
                  <a:gd name="T13" fmla="*/ 0 h 19"/>
                  <a:gd name="T14" fmla="*/ 4 w 11"/>
                  <a:gd name="T15" fmla="*/ 4 h 19"/>
                  <a:gd name="T16" fmla="*/ 6 w 11"/>
                  <a:gd name="T17" fmla="*/ 1 h 19"/>
                  <a:gd name="T18" fmla="*/ 10 w 11"/>
                  <a:gd name="T19" fmla="*/ 0 h 19"/>
                  <a:gd name="T20" fmla="*/ 10 w 11"/>
                  <a:gd name="T21" fmla="*/ 0 h 19"/>
                  <a:gd name="T22" fmla="*/ 11 w 11"/>
                  <a:gd name="T23" fmla="*/ 0 h 19"/>
                  <a:gd name="T24" fmla="*/ 11 w 11"/>
                  <a:gd name="T2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9">
                    <a:moveTo>
                      <a:pt x="11" y="4"/>
                    </a:moveTo>
                    <a:cubicBezTo>
                      <a:pt x="9" y="4"/>
                      <a:pt x="8" y="4"/>
                      <a:pt x="7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0"/>
              <p:cNvSpPr>
                <a:spLocks/>
              </p:cNvSpPr>
              <p:nvPr/>
            </p:nvSpPr>
            <p:spPr bwMode="auto">
              <a:xfrm>
                <a:off x="2789766" y="3951288"/>
                <a:ext cx="131763" cy="163513"/>
              </a:xfrm>
              <a:custGeom>
                <a:avLst/>
                <a:gdLst>
                  <a:gd name="T0" fmla="*/ 83 w 83"/>
                  <a:gd name="T1" fmla="*/ 16 h 103"/>
                  <a:gd name="T2" fmla="*/ 51 w 83"/>
                  <a:gd name="T3" fmla="*/ 16 h 103"/>
                  <a:gd name="T4" fmla="*/ 51 w 83"/>
                  <a:gd name="T5" fmla="*/ 103 h 103"/>
                  <a:gd name="T6" fmla="*/ 32 w 83"/>
                  <a:gd name="T7" fmla="*/ 103 h 103"/>
                  <a:gd name="T8" fmla="*/ 32 w 83"/>
                  <a:gd name="T9" fmla="*/ 16 h 103"/>
                  <a:gd name="T10" fmla="*/ 0 w 83"/>
                  <a:gd name="T11" fmla="*/ 16 h 103"/>
                  <a:gd name="T12" fmla="*/ 0 w 83"/>
                  <a:gd name="T13" fmla="*/ 0 h 103"/>
                  <a:gd name="T14" fmla="*/ 83 w 83"/>
                  <a:gd name="T15" fmla="*/ 0 h 103"/>
                  <a:gd name="T16" fmla="*/ 83 w 83"/>
                  <a:gd name="T17" fmla="*/ 16 h 103"/>
                  <a:gd name="T18" fmla="*/ 83 w 83"/>
                  <a:gd name="T19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103">
                    <a:moveTo>
                      <a:pt x="83" y="16"/>
                    </a:moveTo>
                    <a:lnTo>
                      <a:pt x="51" y="16"/>
                    </a:lnTo>
                    <a:lnTo>
                      <a:pt x="51" y="103"/>
                    </a:lnTo>
                    <a:lnTo>
                      <a:pt x="32" y="103"/>
                    </a:lnTo>
                    <a:lnTo>
                      <a:pt x="32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16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1"/>
              <p:cNvSpPr>
                <a:spLocks noEditPoints="1"/>
              </p:cNvSpPr>
              <p:nvPr/>
            </p:nvSpPr>
            <p:spPr bwMode="auto">
              <a:xfrm>
                <a:off x="2940579" y="3951288"/>
                <a:ext cx="25400" cy="163513"/>
              </a:xfrm>
              <a:custGeom>
                <a:avLst/>
                <a:gdLst>
                  <a:gd name="T0" fmla="*/ 0 w 16"/>
                  <a:gd name="T1" fmla="*/ 103 h 103"/>
                  <a:gd name="T2" fmla="*/ 0 w 16"/>
                  <a:gd name="T3" fmla="*/ 28 h 103"/>
                  <a:gd name="T4" fmla="*/ 16 w 16"/>
                  <a:gd name="T5" fmla="*/ 28 h 103"/>
                  <a:gd name="T6" fmla="*/ 16 w 16"/>
                  <a:gd name="T7" fmla="*/ 103 h 103"/>
                  <a:gd name="T8" fmla="*/ 0 w 16"/>
                  <a:gd name="T9" fmla="*/ 103 h 103"/>
                  <a:gd name="T10" fmla="*/ 0 w 16"/>
                  <a:gd name="T11" fmla="*/ 103 h 103"/>
                  <a:gd name="T12" fmla="*/ 0 w 16"/>
                  <a:gd name="T13" fmla="*/ 16 h 103"/>
                  <a:gd name="T14" fmla="*/ 0 w 16"/>
                  <a:gd name="T15" fmla="*/ 0 h 103"/>
                  <a:gd name="T16" fmla="*/ 16 w 16"/>
                  <a:gd name="T17" fmla="*/ 0 h 103"/>
                  <a:gd name="T18" fmla="*/ 16 w 16"/>
                  <a:gd name="T19" fmla="*/ 16 h 103"/>
                  <a:gd name="T20" fmla="*/ 0 w 16"/>
                  <a:gd name="T21" fmla="*/ 16 h 103"/>
                  <a:gd name="T22" fmla="*/ 0 w 16"/>
                  <a:gd name="T23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03">
                    <a:moveTo>
                      <a:pt x="0" y="103"/>
                    </a:moveTo>
                    <a:lnTo>
                      <a:pt x="0" y="28"/>
                    </a:lnTo>
                    <a:lnTo>
                      <a:pt x="16" y="28"/>
                    </a:lnTo>
                    <a:lnTo>
                      <a:pt x="16" y="103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  <a:moveTo>
                      <a:pt x="0" y="1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2"/>
              <p:cNvSpPr>
                <a:spLocks/>
              </p:cNvSpPr>
              <p:nvPr/>
            </p:nvSpPr>
            <p:spPr bwMode="auto">
              <a:xfrm>
                <a:off x="2985029" y="3957638"/>
                <a:ext cx="74613" cy="157163"/>
              </a:xfrm>
              <a:custGeom>
                <a:avLst/>
                <a:gdLst>
                  <a:gd name="T0" fmla="*/ 12 w 12"/>
                  <a:gd name="T1" fmla="*/ 24 h 25"/>
                  <a:gd name="T2" fmla="*/ 10 w 12"/>
                  <a:gd name="T3" fmla="*/ 25 h 25"/>
                  <a:gd name="T4" fmla="*/ 7 w 12"/>
                  <a:gd name="T5" fmla="*/ 25 h 25"/>
                  <a:gd name="T6" fmla="*/ 6 w 12"/>
                  <a:gd name="T7" fmla="*/ 25 h 25"/>
                  <a:gd name="T8" fmla="*/ 4 w 12"/>
                  <a:gd name="T9" fmla="*/ 24 h 25"/>
                  <a:gd name="T10" fmla="*/ 3 w 12"/>
                  <a:gd name="T11" fmla="*/ 23 h 25"/>
                  <a:gd name="T12" fmla="*/ 3 w 12"/>
                  <a:gd name="T13" fmla="*/ 21 h 25"/>
                  <a:gd name="T14" fmla="*/ 3 w 12"/>
                  <a:gd name="T15" fmla="*/ 9 h 25"/>
                  <a:gd name="T16" fmla="*/ 0 w 12"/>
                  <a:gd name="T17" fmla="*/ 9 h 25"/>
                  <a:gd name="T18" fmla="*/ 0 w 12"/>
                  <a:gd name="T19" fmla="*/ 6 h 25"/>
                  <a:gd name="T20" fmla="*/ 3 w 12"/>
                  <a:gd name="T21" fmla="*/ 6 h 25"/>
                  <a:gd name="T22" fmla="*/ 3 w 12"/>
                  <a:gd name="T23" fmla="*/ 0 h 25"/>
                  <a:gd name="T24" fmla="*/ 7 w 12"/>
                  <a:gd name="T25" fmla="*/ 0 h 25"/>
                  <a:gd name="T26" fmla="*/ 7 w 12"/>
                  <a:gd name="T27" fmla="*/ 6 h 25"/>
                  <a:gd name="T28" fmla="*/ 11 w 12"/>
                  <a:gd name="T29" fmla="*/ 6 h 25"/>
                  <a:gd name="T30" fmla="*/ 11 w 12"/>
                  <a:gd name="T31" fmla="*/ 9 h 25"/>
                  <a:gd name="T32" fmla="*/ 7 w 12"/>
                  <a:gd name="T33" fmla="*/ 9 h 25"/>
                  <a:gd name="T34" fmla="*/ 7 w 12"/>
                  <a:gd name="T35" fmla="*/ 20 h 25"/>
                  <a:gd name="T36" fmla="*/ 7 w 12"/>
                  <a:gd name="T37" fmla="*/ 21 h 25"/>
                  <a:gd name="T38" fmla="*/ 9 w 12"/>
                  <a:gd name="T39" fmla="*/ 22 h 25"/>
                  <a:gd name="T40" fmla="*/ 10 w 12"/>
                  <a:gd name="T41" fmla="*/ 21 h 25"/>
                  <a:gd name="T42" fmla="*/ 12 w 12"/>
                  <a:gd name="T43" fmla="*/ 21 h 25"/>
                  <a:gd name="T44" fmla="*/ 12 w 12"/>
                  <a:gd name="T4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25">
                    <a:moveTo>
                      <a:pt x="12" y="24"/>
                    </a:moveTo>
                    <a:cubicBezTo>
                      <a:pt x="12" y="24"/>
                      <a:pt x="11" y="25"/>
                      <a:pt x="10" y="25"/>
                    </a:cubicBezTo>
                    <a:cubicBezTo>
                      <a:pt x="9" y="25"/>
                      <a:pt x="8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4" y="24"/>
                    </a:cubicBezTo>
                    <a:cubicBezTo>
                      <a:pt x="4" y="24"/>
                      <a:pt x="3" y="24"/>
                      <a:pt x="3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1"/>
                      <a:pt x="7" y="21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4"/>
                      <a:pt x="12" y="24"/>
                      <a:pt x="12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3"/>
              <p:cNvSpPr>
                <a:spLocks/>
              </p:cNvSpPr>
              <p:nvPr/>
            </p:nvSpPr>
            <p:spPr bwMode="auto">
              <a:xfrm>
                <a:off x="3078691" y="3951288"/>
                <a:ext cx="57150" cy="163513"/>
              </a:xfrm>
              <a:custGeom>
                <a:avLst/>
                <a:gdLst>
                  <a:gd name="T0" fmla="*/ 0 w 9"/>
                  <a:gd name="T1" fmla="*/ 0 h 26"/>
                  <a:gd name="T2" fmla="*/ 4 w 9"/>
                  <a:gd name="T3" fmla="*/ 0 h 26"/>
                  <a:gd name="T4" fmla="*/ 4 w 9"/>
                  <a:gd name="T5" fmla="*/ 21 h 26"/>
                  <a:gd name="T6" fmla="*/ 5 w 9"/>
                  <a:gd name="T7" fmla="*/ 22 h 26"/>
                  <a:gd name="T8" fmla="*/ 6 w 9"/>
                  <a:gd name="T9" fmla="*/ 23 h 26"/>
                  <a:gd name="T10" fmla="*/ 7 w 9"/>
                  <a:gd name="T11" fmla="*/ 23 h 26"/>
                  <a:gd name="T12" fmla="*/ 8 w 9"/>
                  <a:gd name="T13" fmla="*/ 22 h 26"/>
                  <a:gd name="T14" fmla="*/ 9 w 9"/>
                  <a:gd name="T15" fmla="*/ 26 h 26"/>
                  <a:gd name="T16" fmla="*/ 7 w 9"/>
                  <a:gd name="T17" fmla="*/ 26 h 26"/>
                  <a:gd name="T18" fmla="*/ 5 w 9"/>
                  <a:gd name="T19" fmla="*/ 26 h 26"/>
                  <a:gd name="T20" fmla="*/ 1 w 9"/>
                  <a:gd name="T21" fmla="*/ 25 h 26"/>
                  <a:gd name="T22" fmla="*/ 0 w 9"/>
                  <a:gd name="T23" fmla="*/ 22 h 26"/>
                  <a:gd name="T24" fmla="*/ 0 w 9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6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2"/>
                      <a:pt x="5" y="22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3" y="26"/>
                      <a:pt x="2" y="26"/>
                      <a:pt x="1" y="25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4"/>
              <p:cNvSpPr>
                <a:spLocks noEditPoints="1"/>
              </p:cNvSpPr>
              <p:nvPr/>
            </p:nvSpPr>
            <p:spPr bwMode="auto">
              <a:xfrm>
                <a:off x="314219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3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3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9 h 19"/>
                  <a:gd name="T26" fmla="*/ 19 w 19"/>
                  <a:gd name="T27" fmla="*/ 10 h 19"/>
                  <a:gd name="T28" fmla="*/ 19 w 19"/>
                  <a:gd name="T29" fmla="*/ 11 h 19"/>
                  <a:gd name="T30" fmla="*/ 4 w 19"/>
                  <a:gd name="T31" fmla="*/ 11 h 19"/>
                  <a:gd name="T32" fmla="*/ 5 w 19"/>
                  <a:gd name="T33" fmla="*/ 13 h 19"/>
                  <a:gd name="T34" fmla="*/ 6 w 19"/>
                  <a:gd name="T35" fmla="*/ 15 h 19"/>
                  <a:gd name="T36" fmla="*/ 8 w 19"/>
                  <a:gd name="T37" fmla="*/ 16 h 19"/>
                  <a:gd name="T38" fmla="*/ 10 w 19"/>
                  <a:gd name="T39" fmla="*/ 17 h 19"/>
                  <a:gd name="T40" fmla="*/ 11 w 19"/>
                  <a:gd name="T41" fmla="*/ 16 h 19"/>
                  <a:gd name="T42" fmla="*/ 13 w 19"/>
                  <a:gd name="T43" fmla="*/ 16 h 19"/>
                  <a:gd name="T44" fmla="*/ 14 w 19"/>
                  <a:gd name="T45" fmla="*/ 15 h 19"/>
                  <a:gd name="T46" fmla="*/ 15 w 19"/>
                  <a:gd name="T47" fmla="*/ 14 h 19"/>
                  <a:gd name="T48" fmla="*/ 18 w 19"/>
                  <a:gd name="T49" fmla="*/ 15 h 19"/>
                  <a:gd name="T50" fmla="*/ 15 w 19"/>
                  <a:gd name="T51" fmla="*/ 18 h 19"/>
                  <a:gd name="T52" fmla="*/ 10 w 19"/>
                  <a:gd name="T53" fmla="*/ 19 h 19"/>
                  <a:gd name="T54" fmla="*/ 15 w 19"/>
                  <a:gd name="T55" fmla="*/ 8 h 19"/>
                  <a:gd name="T56" fmla="*/ 15 w 19"/>
                  <a:gd name="T57" fmla="*/ 6 h 19"/>
                  <a:gd name="T58" fmla="*/ 14 w 19"/>
                  <a:gd name="T59" fmla="*/ 4 h 19"/>
                  <a:gd name="T60" fmla="*/ 12 w 19"/>
                  <a:gd name="T61" fmla="*/ 3 h 19"/>
                  <a:gd name="T62" fmla="*/ 10 w 19"/>
                  <a:gd name="T63" fmla="*/ 3 h 19"/>
                  <a:gd name="T64" fmla="*/ 8 w 19"/>
                  <a:gd name="T65" fmla="*/ 3 h 19"/>
                  <a:gd name="T66" fmla="*/ 6 w 19"/>
                  <a:gd name="T67" fmla="*/ 4 h 19"/>
                  <a:gd name="T68" fmla="*/ 5 w 19"/>
                  <a:gd name="T69" fmla="*/ 6 h 19"/>
                  <a:gd name="T70" fmla="*/ 4 w 19"/>
                  <a:gd name="T71" fmla="*/ 8 h 19"/>
                  <a:gd name="T72" fmla="*/ 15 w 19"/>
                  <a:gd name="T7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3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4"/>
                      <a:pt x="5" y="14"/>
                      <a:pt x="6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6"/>
                      <a:pt x="16" y="17"/>
                      <a:pt x="15" y="18"/>
                    </a:cubicBezTo>
                    <a:cubicBezTo>
                      <a:pt x="13" y="19"/>
                      <a:pt x="12" y="19"/>
                      <a:pt x="10" y="19"/>
                    </a:cubicBezTo>
                    <a:close/>
                    <a:moveTo>
                      <a:pt x="15" y="8"/>
                    </a:moveTo>
                    <a:cubicBezTo>
                      <a:pt x="15" y="7"/>
                      <a:pt x="15" y="7"/>
                      <a:pt x="15" y="6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3" y="4"/>
                      <a:pt x="13" y="3"/>
                      <a:pt x="12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5"/>
              <p:cNvSpPr>
                <a:spLocks noEditPoints="1"/>
              </p:cNvSpPr>
              <p:nvPr/>
            </p:nvSpPr>
            <p:spPr bwMode="auto">
              <a:xfrm>
                <a:off x="2153179" y="4248151"/>
                <a:ext cx="57150" cy="80963"/>
              </a:xfrm>
              <a:custGeom>
                <a:avLst/>
                <a:gdLst>
                  <a:gd name="T0" fmla="*/ 0 w 9"/>
                  <a:gd name="T1" fmla="*/ 13 h 13"/>
                  <a:gd name="T2" fmla="*/ 0 w 9"/>
                  <a:gd name="T3" fmla="*/ 0 h 13"/>
                  <a:gd name="T4" fmla="*/ 5 w 9"/>
                  <a:gd name="T5" fmla="*/ 0 h 13"/>
                  <a:gd name="T6" fmla="*/ 7 w 9"/>
                  <a:gd name="T7" fmla="*/ 0 h 13"/>
                  <a:gd name="T8" fmla="*/ 8 w 9"/>
                  <a:gd name="T9" fmla="*/ 1 h 13"/>
                  <a:gd name="T10" fmla="*/ 9 w 9"/>
                  <a:gd name="T11" fmla="*/ 2 h 13"/>
                  <a:gd name="T12" fmla="*/ 9 w 9"/>
                  <a:gd name="T13" fmla="*/ 4 h 13"/>
                  <a:gd name="T14" fmla="*/ 9 w 9"/>
                  <a:gd name="T15" fmla="*/ 6 h 13"/>
                  <a:gd name="T16" fmla="*/ 8 w 9"/>
                  <a:gd name="T17" fmla="*/ 7 h 13"/>
                  <a:gd name="T18" fmla="*/ 7 w 9"/>
                  <a:gd name="T19" fmla="*/ 8 h 13"/>
                  <a:gd name="T20" fmla="*/ 6 w 9"/>
                  <a:gd name="T21" fmla="*/ 8 h 13"/>
                  <a:gd name="T22" fmla="*/ 1 w 9"/>
                  <a:gd name="T23" fmla="*/ 8 h 13"/>
                  <a:gd name="T24" fmla="*/ 1 w 9"/>
                  <a:gd name="T25" fmla="*/ 13 h 13"/>
                  <a:gd name="T26" fmla="*/ 0 w 9"/>
                  <a:gd name="T27" fmla="*/ 13 h 13"/>
                  <a:gd name="T28" fmla="*/ 1 w 9"/>
                  <a:gd name="T29" fmla="*/ 7 h 13"/>
                  <a:gd name="T30" fmla="*/ 6 w 9"/>
                  <a:gd name="T31" fmla="*/ 7 h 13"/>
                  <a:gd name="T32" fmla="*/ 7 w 9"/>
                  <a:gd name="T33" fmla="*/ 7 h 13"/>
                  <a:gd name="T34" fmla="*/ 7 w 9"/>
                  <a:gd name="T35" fmla="*/ 6 h 13"/>
                  <a:gd name="T36" fmla="*/ 8 w 9"/>
                  <a:gd name="T37" fmla="*/ 5 h 13"/>
                  <a:gd name="T38" fmla="*/ 8 w 9"/>
                  <a:gd name="T39" fmla="*/ 4 h 13"/>
                  <a:gd name="T40" fmla="*/ 8 w 9"/>
                  <a:gd name="T41" fmla="*/ 3 h 13"/>
                  <a:gd name="T42" fmla="*/ 7 w 9"/>
                  <a:gd name="T43" fmla="*/ 2 h 13"/>
                  <a:gd name="T44" fmla="*/ 6 w 9"/>
                  <a:gd name="T45" fmla="*/ 1 h 13"/>
                  <a:gd name="T46" fmla="*/ 5 w 9"/>
                  <a:gd name="T47" fmla="*/ 1 h 13"/>
                  <a:gd name="T48" fmla="*/ 1 w 9"/>
                  <a:gd name="T49" fmla="*/ 1 h 13"/>
                  <a:gd name="T50" fmla="*/ 1 w 9"/>
                  <a:gd name="T5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13">
                    <a:moveTo>
                      <a:pt x="0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8" y="7"/>
                      <a:pt x="8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1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6"/>
              <p:cNvSpPr>
                <a:spLocks noEditPoints="1"/>
              </p:cNvSpPr>
              <p:nvPr/>
            </p:nvSpPr>
            <p:spPr bwMode="auto">
              <a:xfrm>
                <a:off x="2223029" y="4267201"/>
                <a:ext cx="57150" cy="61913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7"/>
              <p:cNvSpPr>
                <a:spLocks/>
              </p:cNvSpPr>
              <p:nvPr/>
            </p:nvSpPr>
            <p:spPr bwMode="auto">
              <a:xfrm>
                <a:off x="229764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2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1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8"/>
              <p:cNvSpPr>
                <a:spLocks/>
              </p:cNvSpPr>
              <p:nvPr/>
            </p:nvSpPr>
            <p:spPr bwMode="auto">
              <a:xfrm>
                <a:off x="232939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9"/>
              <p:cNvSpPr>
                <a:spLocks noEditPoints="1"/>
              </p:cNvSpPr>
              <p:nvPr/>
            </p:nvSpPr>
            <p:spPr bwMode="auto">
              <a:xfrm>
                <a:off x="23547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8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0"/>
              <p:cNvSpPr>
                <a:spLocks/>
              </p:cNvSpPr>
              <p:nvPr/>
            </p:nvSpPr>
            <p:spPr bwMode="auto">
              <a:xfrm>
                <a:off x="2430991" y="4267201"/>
                <a:ext cx="49213" cy="61913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7 w 8"/>
                  <a:gd name="T7" fmla="*/ 2 h 10"/>
                  <a:gd name="T8" fmla="*/ 5 w 8"/>
                  <a:gd name="T9" fmla="*/ 1 h 10"/>
                  <a:gd name="T10" fmla="*/ 4 w 8"/>
                  <a:gd name="T11" fmla="*/ 2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8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1"/>
              <p:cNvSpPr>
                <a:spLocks/>
              </p:cNvSpPr>
              <p:nvPr/>
            </p:nvSpPr>
            <p:spPr bwMode="auto">
              <a:xfrm>
                <a:off x="2492904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5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1 w 6"/>
                  <a:gd name="T17" fmla="*/ 11 h 13"/>
                  <a:gd name="T18" fmla="*/ 1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1 w 6"/>
                  <a:gd name="T25" fmla="*/ 3 h 13"/>
                  <a:gd name="T26" fmla="*/ 1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5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2"/>
              <p:cNvSpPr>
                <a:spLocks noEditPoints="1"/>
              </p:cNvSpPr>
              <p:nvPr/>
            </p:nvSpPr>
            <p:spPr bwMode="auto">
              <a:xfrm>
                <a:off x="2531004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9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3"/>
              <p:cNvSpPr>
                <a:spLocks/>
              </p:cNvSpPr>
              <p:nvPr/>
            </p:nvSpPr>
            <p:spPr bwMode="auto">
              <a:xfrm>
                <a:off x="2600854" y="4267201"/>
                <a:ext cx="50800" cy="61913"/>
              </a:xfrm>
              <a:custGeom>
                <a:avLst/>
                <a:gdLst>
                  <a:gd name="T0" fmla="*/ 5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3 w 8"/>
                  <a:gd name="T9" fmla="*/ 9 h 10"/>
                  <a:gd name="T10" fmla="*/ 5 w 8"/>
                  <a:gd name="T11" fmla="*/ 9 h 10"/>
                  <a:gd name="T12" fmla="*/ 7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6 w 8"/>
                  <a:gd name="T21" fmla="*/ 6 h 10"/>
                  <a:gd name="T22" fmla="*/ 4 w 8"/>
                  <a:gd name="T23" fmla="*/ 6 h 10"/>
                  <a:gd name="T24" fmla="*/ 3 w 8"/>
                  <a:gd name="T25" fmla="*/ 5 h 10"/>
                  <a:gd name="T26" fmla="*/ 2 w 8"/>
                  <a:gd name="T27" fmla="*/ 5 h 10"/>
                  <a:gd name="T28" fmla="*/ 1 w 8"/>
                  <a:gd name="T29" fmla="*/ 4 h 10"/>
                  <a:gd name="T30" fmla="*/ 1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5 w 8"/>
                  <a:gd name="T39" fmla="*/ 0 h 10"/>
                  <a:gd name="T40" fmla="*/ 7 w 8"/>
                  <a:gd name="T41" fmla="*/ 0 h 10"/>
                  <a:gd name="T42" fmla="*/ 8 w 8"/>
                  <a:gd name="T43" fmla="*/ 1 h 10"/>
                  <a:gd name="T44" fmla="*/ 8 w 8"/>
                  <a:gd name="T45" fmla="*/ 2 h 10"/>
                  <a:gd name="T46" fmla="*/ 6 w 8"/>
                  <a:gd name="T47" fmla="*/ 1 h 10"/>
                  <a:gd name="T48" fmla="*/ 5 w 8"/>
                  <a:gd name="T49" fmla="*/ 1 h 10"/>
                  <a:gd name="T50" fmla="*/ 4 w 8"/>
                  <a:gd name="T51" fmla="*/ 1 h 10"/>
                  <a:gd name="T52" fmla="*/ 3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3 w 8"/>
                  <a:gd name="T61" fmla="*/ 4 h 10"/>
                  <a:gd name="T62" fmla="*/ 3 w 8"/>
                  <a:gd name="T63" fmla="*/ 4 h 10"/>
                  <a:gd name="T64" fmla="*/ 5 w 8"/>
                  <a:gd name="T65" fmla="*/ 5 h 10"/>
                  <a:gd name="T66" fmla="*/ 6 w 8"/>
                  <a:gd name="T67" fmla="*/ 5 h 10"/>
                  <a:gd name="T68" fmla="*/ 8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5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4"/>
              <p:cNvSpPr>
                <a:spLocks noEditPoints="1"/>
              </p:cNvSpPr>
              <p:nvPr/>
            </p:nvSpPr>
            <p:spPr bwMode="auto">
              <a:xfrm>
                <a:off x="2664354" y="4267201"/>
                <a:ext cx="61913" cy="87313"/>
              </a:xfrm>
              <a:custGeom>
                <a:avLst/>
                <a:gdLst>
                  <a:gd name="T0" fmla="*/ 4 w 10"/>
                  <a:gd name="T1" fmla="*/ 10 h 14"/>
                  <a:gd name="T2" fmla="*/ 3 w 10"/>
                  <a:gd name="T3" fmla="*/ 10 h 14"/>
                  <a:gd name="T4" fmla="*/ 1 w 10"/>
                  <a:gd name="T5" fmla="*/ 9 h 14"/>
                  <a:gd name="T6" fmla="*/ 0 w 10"/>
                  <a:gd name="T7" fmla="*/ 7 h 14"/>
                  <a:gd name="T8" fmla="*/ 0 w 10"/>
                  <a:gd name="T9" fmla="*/ 5 h 14"/>
                  <a:gd name="T10" fmla="*/ 0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6 w 10"/>
                  <a:gd name="T19" fmla="*/ 0 h 14"/>
                  <a:gd name="T20" fmla="*/ 7 w 10"/>
                  <a:gd name="T21" fmla="*/ 1 h 14"/>
                  <a:gd name="T22" fmla="*/ 8 w 10"/>
                  <a:gd name="T23" fmla="*/ 1 h 14"/>
                  <a:gd name="T24" fmla="*/ 8 w 10"/>
                  <a:gd name="T25" fmla="*/ 2 h 14"/>
                  <a:gd name="T26" fmla="*/ 8 w 10"/>
                  <a:gd name="T27" fmla="*/ 0 h 14"/>
                  <a:gd name="T28" fmla="*/ 9 w 10"/>
                  <a:gd name="T29" fmla="*/ 0 h 14"/>
                  <a:gd name="T30" fmla="*/ 9 w 10"/>
                  <a:gd name="T31" fmla="*/ 13 h 14"/>
                  <a:gd name="T32" fmla="*/ 10 w 10"/>
                  <a:gd name="T33" fmla="*/ 13 h 14"/>
                  <a:gd name="T34" fmla="*/ 10 w 10"/>
                  <a:gd name="T35" fmla="*/ 14 h 14"/>
                  <a:gd name="T36" fmla="*/ 10 w 10"/>
                  <a:gd name="T37" fmla="*/ 14 h 14"/>
                  <a:gd name="T38" fmla="*/ 9 w 10"/>
                  <a:gd name="T39" fmla="*/ 14 h 14"/>
                  <a:gd name="T40" fmla="*/ 9 w 10"/>
                  <a:gd name="T41" fmla="*/ 14 h 14"/>
                  <a:gd name="T42" fmla="*/ 8 w 10"/>
                  <a:gd name="T43" fmla="*/ 13 h 14"/>
                  <a:gd name="T44" fmla="*/ 8 w 10"/>
                  <a:gd name="T45" fmla="*/ 8 h 14"/>
                  <a:gd name="T46" fmla="*/ 7 w 10"/>
                  <a:gd name="T47" fmla="*/ 10 h 14"/>
                  <a:gd name="T48" fmla="*/ 4 w 10"/>
                  <a:gd name="T49" fmla="*/ 10 h 14"/>
                  <a:gd name="T50" fmla="*/ 5 w 10"/>
                  <a:gd name="T51" fmla="*/ 9 h 14"/>
                  <a:gd name="T52" fmla="*/ 6 w 10"/>
                  <a:gd name="T53" fmla="*/ 9 h 14"/>
                  <a:gd name="T54" fmla="*/ 7 w 10"/>
                  <a:gd name="T55" fmla="*/ 9 h 14"/>
                  <a:gd name="T56" fmla="*/ 8 w 10"/>
                  <a:gd name="T57" fmla="*/ 8 h 14"/>
                  <a:gd name="T58" fmla="*/ 8 w 10"/>
                  <a:gd name="T59" fmla="*/ 7 h 14"/>
                  <a:gd name="T60" fmla="*/ 8 w 10"/>
                  <a:gd name="T61" fmla="*/ 4 h 14"/>
                  <a:gd name="T62" fmla="*/ 8 w 10"/>
                  <a:gd name="T63" fmla="*/ 3 h 14"/>
                  <a:gd name="T64" fmla="*/ 7 w 10"/>
                  <a:gd name="T65" fmla="*/ 2 h 14"/>
                  <a:gd name="T66" fmla="*/ 6 w 10"/>
                  <a:gd name="T67" fmla="*/ 1 h 14"/>
                  <a:gd name="T68" fmla="*/ 5 w 10"/>
                  <a:gd name="T69" fmla="*/ 1 h 14"/>
                  <a:gd name="T70" fmla="*/ 3 w 10"/>
                  <a:gd name="T71" fmla="*/ 2 h 14"/>
                  <a:gd name="T72" fmla="*/ 2 w 10"/>
                  <a:gd name="T73" fmla="*/ 3 h 14"/>
                  <a:gd name="T74" fmla="*/ 2 w 10"/>
                  <a:gd name="T75" fmla="*/ 4 h 14"/>
                  <a:gd name="T76" fmla="*/ 1 w 10"/>
                  <a:gd name="T77" fmla="*/ 5 h 14"/>
                  <a:gd name="T78" fmla="*/ 2 w 10"/>
                  <a:gd name="T79" fmla="*/ 7 h 14"/>
                  <a:gd name="T80" fmla="*/ 2 w 10"/>
                  <a:gd name="T81" fmla="*/ 8 h 14"/>
                  <a:gd name="T82" fmla="*/ 3 w 10"/>
                  <a:gd name="T83" fmla="*/ 9 h 14"/>
                  <a:gd name="T84" fmla="*/ 5 w 10"/>
                  <a:gd name="T8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4"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5" y="9"/>
                    </a:move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5"/>
              <p:cNvSpPr>
                <a:spLocks/>
              </p:cNvSpPr>
              <p:nvPr/>
            </p:nvSpPr>
            <p:spPr bwMode="auto">
              <a:xfrm>
                <a:off x="2738966" y="4267201"/>
                <a:ext cx="57150" cy="61913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7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6"/>
              <p:cNvSpPr>
                <a:spLocks noEditPoints="1"/>
              </p:cNvSpPr>
              <p:nvPr/>
            </p:nvSpPr>
            <p:spPr bwMode="auto">
              <a:xfrm>
                <a:off x="2808816" y="4267201"/>
                <a:ext cx="61913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7"/>
              <p:cNvSpPr>
                <a:spLocks noEditPoints="1"/>
              </p:cNvSpPr>
              <p:nvPr/>
            </p:nvSpPr>
            <p:spPr bwMode="auto">
              <a:xfrm>
                <a:off x="2908829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8"/>
              <p:cNvSpPr>
                <a:spLocks noEditPoints="1"/>
              </p:cNvSpPr>
              <p:nvPr/>
            </p:nvSpPr>
            <p:spPr bwMode="auto">
              <a:xfrm>
                <a:off x="2978679" y="4267201"/>
                <a:ext cx="63500" cy="87313"/>
              </a:xfrm>
              <a:custGeom>
                <a:avLst/>
                <a:gdLst>
                  <a:gd name="T0" fmla="*/ 5 w 10"/>
                  <a:gd name="T1" fmla="*/ 10 h 14"/>
                  <a:gd name="T2" fmla="*/ 3 w 10"/>
                  <a:gd name="T3" fmla="*/ 10 h 14"/>
                  <a:gd name="T4" fmla="*/ 2 w 10"/>
                  <a:gd name="T5" fmla="*/ 9 h 14"/>
                  <a:gd name="T6" fmla="*/ 1 w 10"/>
                  <a:gd name="T7" fmla="*/ 7 h 14"/>
                  <a:gd name="T8" fmla="*/ 0 w 10"/>
                  <a:gd name="T9" fmla="*/ 5 h 14"/>
                  <a:gd name="T10" fmla="*/ 1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7 w 10"/>
                  <a:gd name="T19" fmla="*/ 1 h 14"/>
                  <a:gd name="T20" fmla="*/ 9 w 10"/>
                  <a:gd name="T21" fmla="*/ 2 h 14"/>
                  <a:gd name="T22" fmla="*/ 9 w 10"/>
                  <a:gd name="T23" fmla="*/ 0 h 14"/>
                  <a:gd name="T24" fmla="*/ 10 w 10"/>
                  <a:gd name="T25" fmla="*/ 0 h 14"/>
                  <a:gd name="T26" fmla="*/ 10 w 10"/>
                  <a:gd name="T27" fmla="*/ 10 h 14"/>
                  <a:gd name="T28" fmla="*/ 9 w 10"/>
                  <a:gd name="T29" fmla="*/ 12 h 14"/>
                  <a:gd name="T30" fmla="*/ 8 w 10"/>
                  <a:gd name="T31" fmla="*/ 13 h 14"/>
                  <a:gd name="T32" fmla="*/ 7 w 10"/>
                  <a:gd name="T33" fmla="*/ 14 h 14"/>
                  <a:gd name="T34" fmla="*/ 5 w 10"/>
                  <a:gd name="T35" fmla="*/ 14 h 14"/>
                  <a:gd name="T36" fmla="*/ 2 w 10"/>
                  <a:gd name="T37" fmla="*/ 14 h 14"/>
                  <a:gd name="T38" fmla="*/ 0 w 10"/>
                  <a:gd name="T39" fmla="*/ 12 h 14"/>
                  <a:gd name="T40" fmla="*/ 1 w 10"/>
                  <a:gd name="T41" fmla="*/ 12 h 14"/>
                  <a:gd name="T42" fmla="*/ 3 w 10"/>
                  <a:gd name="T43" fmla="*/ 13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0 h 14"/>
                  <a:gd name="T54" fmla="*/ 8 w 10"/>
                  <a:gd name="T55" fmla="*/ 8 h 14"/>
                  <a:gd name="T56" fmla="*/ 7 w 10"/>
                  <a:gd name="T57" fmla="*/ 10 h 14"/>
                  <a:gd name="T58" fmla="*/ 5 w 10"/>
                  <a:gd name="T59" fmla="*/ 10 h 14"/>
                  <a:gd name="T60" fmla="*/ 5 w 10"/>
                  <a:gd name="T61" fmla="*/ 9 h 14"/>
                  <a:gd name="T62" fmla="*/ 6 w 10"/>
                  <a:gd name="T63" fmla="*/ 9 h 14"/>
                  <a:gd name="T64" fmla="*/ 7 w 10"/>
                  <a:gd name="T65" fmla="*/ 8 h 14"/>
                  <a:gd name="T66" fmla="*/ 8 w 10"/>
                  <a:gd name="T67" fmla="*/ 8 h 14"/>
                  <a:gd name="T68" fmla="*/ 8 w 10"/>
                  <a:gd name="T69" fmla="*/ 7 h 14"/>
                  <a:gd name="T70" fmla="*/ 8 w 10"/>
                  <a:gd name="T71" fmla="*/ 4 h 14"/>
                  <a:gd name="T72" fmla="*/ 8 w 10"/>
                  <a:gd name="T73" fmla="*/ 3 h 14"/>
                  <a:gd name="T74" fmla="*/ 7 w 10"/>
                  <a:gd name="T75" fmla="*/ 2 h 14"/>
                  <a:gd name="T76" fmla="*/ 6 w 10"/>
                  <a:gd name="T77" fmla="*/ 1 h 14"/>
                  <a:gd name="T78" fmla="*/ 5 w 10"/>
                  <a:gd name="T79" fmla="*/ 1 h 14"/>
                  <a:gd name="T80" fmla="*/ 4 w 10"/>
                  <a:gd name="T81" fmla="*/ 2 h 14"/>
                  <a:gd name="T82" fmla="*/ 2 w 10"/>
                  <a:gd name="T83" fmla="*/ 3 h 14"/>
                  <a:gd name="T84" fmla="*/ 2 w 10"/>
                  <a:gd name="T85" fmla="*/ 4 h 14"/>
                  <a:gd name="T86" fmla="*/ 2 w 10"/>
                  <a:gd name="T87" fmla="*/ 5 h 14"/>
                  <a:gd name="T88" fmla="*/ 2 w 10"/>
                  <a:gd name="T89" fmla="*/ 7 h 14"/>
                  <a:gd name="T90" fmla="*/ 3 w 10"/>
                  <a:gd name="T91" fmla="*/ 8 h 14"/>
                  <a:gd name="T92" fmla="*/ 4 w 10"/>
                  <a:gd name="T93" fmla="*/ 9 h 14"/>
                  <a:gd name="T94" fmla="*/ 5 w 10"/>
                  <a:gd name="T9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4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9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4" y="14"/>
                      <a:pt x="3" y="14"/>
                      <a:pt x="2" y="14"/>
                    </a:cubicBezTo>
                    <a:cubicBezTo>
                      <a:pt x="1" y="13"/>
                      <a:pt x="1" y="13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9"/>
              <p:cNvSpPr>
                <a:spLocks noEditPoints="1"/>
              </p:cNvSpPr>
              <p:nvPr/>
            </p:nvSpPr>
            <p:spPr bwMode="auto">
              <a:xfrm>
                <a:off x="30532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60"/>
              <p:cNvSpPr>
                <a:spLocks/>
              </p:cNvSpPr>
              <p:nvPr/>
            </p:nvSpPr>
            <p:spPr bwMode="auto">
              <a:xfrm>
                <a:off x="3123141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1"/>
              <p:cNvSpPr>
                <a:spLocks/>
              </p:cNvSpPr>
              <p:nvPr/>
            </p:nvSpPr>
            <p:spPr bwMode="auto">
              <a:xfrm>
                <a:off x="3180291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2"/>
              <p:cNvSpPr>
                <a:spLocks noEditPoints="1"/>
              </p:cNvSpPr>
              <p:nvPr/>
            </p:nvSpPr>
            <p:spPr bwMode="auto">
              <a:xfrm>
                <a:off x="3224741" y="4267201"/>
                <a:ext cx="55563" cy="61913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3"/>
              <p:cNvSpPr>
                <a:spLocks/>
              </p:cNvSpPr>
              <p:nvPr/>
            </p:nvSpPr>
            <p:spPr bwMode="auto">
              <a:xfrm>
                <a:off x="3286654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4"/>
              <p:cNvSpPr>
                <a:spLocks/>
              </p:cNvSpPr>
              <p:nvPr/>
            </p:nvSpPr>
            <p:spPr bwMode="auto">
              <a:xfrm>
                <a:off x="3350154" y="4316413"/>
                <a:ext cx="6350" cy="25400"/>
              </a:xfrm>
              <a:custGeom>
                <a:avLst/>
                <a:gdLst>
                  <a:gd name="T0" fmla="*/ 0 w 4"/>
                  <a:gd name="T1" fmla="*/ 16 h 16"/>
                  <a:gd name="T2" fmla="*/ 4 w 4"/>
                  <a:gd name="T3" fmla="*/ 8 h 16"/>
                  <a:gd name="T4" fmla="*/ 0 w 4"/>
                  <a:gd name="T5" fmla="*/ 8 h 16"/>
                  <a:gd name="T6" fmla="*/ 0 w 4"/>
                  <a:gd name="T7" fmla="*/ 0 h 16"/>
                  <a:gd name="T8" fmla="*/ 4 w 4"/>
                  <a:gd name="T9" fmla="*/ 0 h 16"/>
                  <a:gd name="T10" fmla="*/ 4 w 4"/>
                  <a:gd name="T11" fmla="*/ 8 h 16"/>
                  <a:gd name="T12" fmla="*/ 4 w 4"/>
                  <a:gd name="T13" fmla="*/ 16 h 16"/>
                  <a:gd name="T14" fmla="*/ 0 w 4"/>
                  <a:gd name="T15" fmla="*/ 16 h 16"/>
                  <a:gd name="T16" fmla="*/ 0 w 4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6">
                    <a:moveTo>
                      <a:pt x="0" y="16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5"/>
              <p:cNvSpPr>
                <a:spLocks/>
              </p:cNvSpPr>
              <p:nvPr/>
            </p:nvSpPr>
            <p:spPr bwMode="auto">
              <a:xfrm>
                <a:off x="2097616" y="4405313"/>
                <a:ext cx="49213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66"/>
              <p:cNvSpPr>
                <a:spLocks noEditPoints="1"/>
              </p:cNvSpPr>
              <p:nvPr/>
            </p:nvSpPr>
            <p:spPr bwMode="auto">
              <a:xfrm>
                <a:off x="2159529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2 w 10"/>
                  <a:gd name="T71" fmla="*/ 2 h 11"/>
                  <a:gd name="T72" fmla="*/ 2 w 10"/>
                  <a:gd name="T73" fmla="*/ 4 h 11"/>
                  <a:gd name="T74" fmla="*/ 1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67"/>
              <p:cNvSpPr>
                <a:spLocks noEditPoints="1"/>
              </p:cNvSpPr>
              <p:nvPr/>
            </p:nvSpPr>
            <p:spPr bwMode="auto">
              <a:xfrm>
                <a:off x="2229379" y="4405313"/>
                <a:ext cx="61913" cy="95250"/>
              </a:xfrm>
              <a:custGeom>
                <a:avLst/>
                <a:gdLst>
                  <a:gd name="T0" fmla="*/ 5 w 10"/>
                  <a:gd name="T1" fmla="*/ 11 h 15"/>
                  <a:gd name="T2" fmla="*/ 3 w 10"/>
                  <a:gd name="T3" fmla="*/ 10 h 15"/>
                  <a:gd name="T4" fmla="*/ 1 w 10"/>
                  <a:gd name="T5" fmla="*/ 9 h 15"/>
                  <a:gd name="T6" fmla="*/ 1 w 10"/>
                  <a:gd name="T7" fmla="*/ 8 h 15"/>
                  <a:gd name="T8" fmla="*/ 0 w 10"/>
                  <a:gd name="T9" fmla="*/ 6 h 15"/>
                  <a:gd name="T10" fmla="*/ 1 w 10"/>
                  <a:gd name="T11" fmla="*/ 4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6 w 10"/>
                  <a:gd name="T19" fmla="*/ 1 h 15"/>
                  <a:gd name="T20" fmla="*/ 7 w 10"/>
                  <a:gd name="T21" fmla="*/ 1 h 15"/>
                  <a:gd name="T22" fmla="*/ 8 w 10"/>
                  <a:gd name="T23" fmla="*/ 2 h 15"/>
                  <a:gd name="T24" fmla="*/ 9 w 10"/>
                  <a:gd name="T25" fmla="*/ 3 h 15"/>
                  <a:gd name="T26" fmla="*/ 9 w 10"/>
                  <a:gd name="T27" fmla="*/ 1 h 15"/>
                  <a:gd name="T28" fmla="*/ 10 w 10"/>
                  <a:gd name="T29" fmla="*/ 1 h 15"/>
                  <a:gd name="T30" fmla="*/ 10 w 10"/>
                  <a:gd name="T31" fmla="*/ 13 h 15"/>
                  <a:gd name="T32" fmla="*/ 10 w 10"/>
                  <a:gd name="T33" fmla="*/ 13 h 15"/>
                  <a:gd name="T34" fmla="*/ 10 w 10"/>
                  <a:gd name="T35" fmla="*/ 15 h 15"/>
                  <a:gd name="T36" fmla="*/ 10 w 10"/>
                  <a:gd name="T37" fmla="*/ 15 h 15"/>
                  <a:gd name="T38" fmla="*/ 9 w 10"/>
                  <a:gd name="T39" fmla="*/ 15 h 15"/>
                  <a:gd name="T40" fmla="*/ 9 w 10"/>
                  <a:gd name="T41" fmla="*/ 14 h 15"/>
                  <a:gd name="T42" fmla="*/ 8 w 10"/>
                  <a:gd name="T43" fmla="*/ 13 h 15"/>
                  <a:gd name="T44" fmla="*/ 8 w 10"/>
                  <a:gd name="T45" fmla="*/ 9 h 15"/>
                  <a:gd name="T46" fmla="*/ 7 w 10"/>
                  <a:gd name="T47" fmla="*/ 10 h 15"/>
                  <a:gd name="T48" fmla="*/ 5 w 10"/>
                  <a:gd name="T49" fmla="*/ 11 h 15"/>
                  <a:gd name="T50" fmla="*/ 5 w 10"/>
                  <a:gd name="T51" fmla="*/ 10 h 15"/>
                  <a:gd name="T52" fmla="*/ 6 w 10"/>
                  <a:gd name="T53" fmla="*/ 9 h 15"/>
                  <a:gd name="T54" fmla="*/ 7 w 10"/>
                  <a:gd name="T55" fmla="*/ 9 h 15"/>
                  <a:gd name="T56" fmla="*/ 8 w 10"/>
                  <a:gd name="T57" fmla="*/ 8 h 15"/>
                  <a:gd name="T58" fmla="*/ 8 w 10"/>
                  <a:gd name="T59" fmla="*/ 7 h 15"/>
                  <a:gd name="T60" fmla="*/ 8 w 10"/>
                  <a:gd name="T61" fmla="*/ 4 h 15"/>
                  <a:gd name="T62" fmla="*/ 8 w 10"/>
                  <a:gd name="T63" fmla="*/ 3 h 15"/>
                  <a:gd name="T64" fmla="*/ 7 w 10"/>
                  <a:gd name="T65" fmla="*/ 2 h 15"/>
                  <a:gd name="T66" fmla="*/ 6 w 10"/>
                  <a:gd name="T67" fmla="*/ 2 h 15"/>
                  <a:gd name="T68" fmla="*/ 5 w 10"/>
                  <a:gd name="T69" fmla="*/ 2 h 15"/>
                  <a:gd name="T70" fmla="*/ 4 w 10"/>
                  <a:gd name="T71" fmla="*/ 2 h 15"/>
                  <a:gd name="T72" fmla="*/ 3 w 10"/>
                  <a:gd name="T73" fmla="*/ 3 h 15"/>
                  <a:gd name="T74" fmla="*/ 2 w 10"/>
                  <a:gd name="T75" fmla="*/ 4 h 15"/>
                  <a:gd name="T76" fmla="*/ 1 w 10"/>
                  <a:gd name="T77" fmla="*/ 6 h 15"/>
                  <a:gd name="T78" fmla="*/ 2 w 10"/>
                  <a:gd name="T79" fmla="*/ 7 h 15"/>
                  <a:gd name="T80" fmla="*/ 3 w 10"/>
                  <a:gd name="T81" fmla="*/ 8 h 15"/>
                  <a:gd name="T82" fmla="*/ 4 w 10"/>
                  <a:gd name="T83" fmla="*/ 9 h 15"/>
                  <a:gd name="T84" fmla="*/ 5 w 10"/>
                  <a:gd name="T8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5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10"/>
                      <a:pt x="7" y="10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5" y="10"/>
                    </a:move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68"/>
              <p:cNvSpPr>
                <a:spLocks/>
              </p:cNvSpPr>
              <p:nvPr/>
            </p:nvSpPr>
            <p:spPr bwMode="auto">
              <a:xfrm>
                <a:off x="2310341" y="4411663"/>
                <a:ext cx="50800" cy="63500"/>
              </a:xfrm>
              <a:custGeom>
                <a:avLst/>
                <a:gdLst>
                  <a:gd name="T0" fmla="*/ 3 w 8"/>
                  <a:gd name="T1" fmla="*/ 10 h 10"/>
                  <a:gd name="T2" fmla="*/ 0 w 8"/>
                  <a:gd name="T3" fmla="*/ 9 h 10"/>
                  <a:gd name="T4" fmla="*/ 0 w 8"/>
                  <a:gd name="T5" fmla="*/ 5 h 10"/>
                  <a:gd name="T6" fmla="*/ 0 w 8"/>
                  <a:gd name="T7" fmla="*/ 0 h 10"/>
                  <a:gd name="T8" fmla="*/ 1 w 8"/>
                  <a:gd name="T9" fmla="*/ 0 h 10"/>
                  <a:gd name="T10" fmla="*/ 1 w 8"/>
                  <a:gd name="T11" fmla="*/ 5 h 10"/>
                  <a:gd name="T12" fmla="*/ 3 w 8"/>
                  <a:gd name="T13" fmla="*/ 9 h 10"/>
                  <a:gd name="T14" fmla="*/ 4 w 8"/>
                  <a:gd name="T15" fmla="*/ 8 h 10"/>
                  <a:gd name="T16" fmla="*/ 5 w 8"/>
                  <a:gd name="T17" fmla="*/ 8 h 10"/>
                  <a:gd name="T18" fmla="*/ 6 w 8"/>
                  <a:gd name="T19" fmla="*/ 7 h 10"/>
                  <a:gd name="T20" fmla="*/ 7 w 8"/>
                  <a:gd name="T21" fmla="*/ 6 h 10"/>
                  <a:gd name="T22" fmla="*/ 7 w 8"/>
                  <a:gd name="T23" fmla="*/ 0 h 10"/>
                  <a:gd name="T24" fmla="*/ 8 w 8"/>
                  <a:gd name="T25" fmla="*/ 0 h 10"/>
                  <a:gd name="T26" fmla="*/ 8 w 8"/>
                  <a:gd name="T27" fmla="*/ 8 h 10"/>
                  <a:gd name="T28" fmla="*/ 8 w 8"/>
                  <a:gd name="T29" fmla="*/ 8 h 10"/>
                  <a:gd name="T30" fmla="*/ 8 w 8"/>
                  <a:gd name="T31" fmla="*/ 10 h 10"/>
                  <a:gd name="T32" fmla="*/ 8 w 8"/>
                  <a:gd name="T33" fmla="*/ 10 h 10"/>
                  <a:gd name="T34" fmla="*/ 8 w 8"/>
                  <a:gd name="T35" fmla="*/ 10 h 10"/>
                  <a:gd name="T36" fmla="*/ 7 w 8"/>
                  <a:gd name="T37" fmla="*/ 9 h 10"/>
                  <a:gd name="T38" fmla="*/ 7 w 8"/>
                  <a:gd name="T39" fmla="*/ 8 h 10"/>
                  <a:gd name="T40" fmla="*/ 7 w 8"/>
                  <a:gd name="T41" fmla="*/ 7 h 10"/>
                  <a:gd name="T42" fmla="*/ 5 w 8"/>
                  <a:gd name="T43" fmla="*/ 9 h 10"/>
                  <a:gd name="T44" fmla="*/ 3 w 8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10">
                    <a:moveTo>
                      <a:pt x="3" y="10"/>
                    </a:moveTo>
                    <a:cubicBezTo>
                      <a:pt x="2" y="10"/>
                      <a:pt x="1" y="9"/>
                      <a:pt x="0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2" y="9"/>
                      <a:pt x="3" y="9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4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69"/>
              <p:cNvSpPr>
                <a:spLocks noEditPoints="1"/>
              </p:cNvSpPr>
              <p:nvPr/>
            </p:nvSpPr>
            <p:spPr bwMode="auto">
              <a:xfrm>
                <a:off x="2373841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2 w 10"/>
                  <a:gd name="T5" fmla="*/ 9 h 11"/>
                  <a:gd name="T6" fmla="*/ 1 w 10"/>
                  <a:gd name="T7" fmla="*/ 8 h 11"/>
                  <a:gd name="T8" fmla="*/ 0 w 10"/>
                  <a:gd name="T9" fmla="*/ 6 h 11"/>
                  <a:gd name="T10" fmla="*/ 1 w 10"/>
                  <a:gd name="T11" fmla="*/ 4 h 11"/>
                  <a:gd name="T12" fmla="*/ 2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9 w 10"/>
                  <a:gd name="T21" fmla="*/ 2 h 11"/>
                  <a:gd name="T22" fmla="*/ 10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2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7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8 w 10"/>
                  <a:gd name="T63" fmla="*/ 2 h 11"/>
                  <a:gd name="T64" fmla="*/ 7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3 w 10"/>
                  <a:gd name="T71" fmla="*/ 2 h 11"/>
                  <a:gd name="T72" fmla="*/ 2 w 10"/>
                  <a:gd name="T73" fmla="*/ 4 h 11"/>
                  <a:gd name="T74" fmla="*/ 2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2"/>
                      <a:pt x="9" y="3"/>
                      <a:pt x="10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6" y="11"/>
                      <a:pt x="6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8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70"/>
              <p:cNvSpPr>
                <a:spLocks/>
              </p:cNvSpPr>
              <p:nvPr/>
            </p:nvSpPr>
            <p:spPr bwMode="auto">
              <a:xfrm>
                <a:off x="2475441" y="4405313"/>
                <a:ext cx="49213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2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2 w 8"/>
                  <a:gd name="T25" fmla="*/ 6 h 11"/>
                  <a:gd name="T26" fmla="*/ 1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6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2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2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3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5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1"/>
              <p:cNvSpPr>
                <a:spLocks noEditPoints="1"/>
              </p:cNvSpPr>
              <p:nvPr/>
            </p:nvSpPr>
            <p:spPr bwMode="auto">
              <a:xfrm>
                <a:off x="2537354" y="4386263"/>
                <a:ext cx="12700" cy="88900"/>
              </a:xfrm>
              <a:custGeom>
                <a:avLst/>
                <a:gdLst>
                  <a:gd name="T0" fmla="*/ 0 w 8"/>
                  <a:gd name="T1" fmla="*/ 56 h 56"/>
                  <a:gd name="T2" fmla="*/ 0 w 8"/>
                  <a:gd name="T3" fmla="*/ 16 h 56"/>
                  <a:gd name="T4" fmla="*/ 8 w 8"/>
                  <a:gd name="T5" fmla="*/ 16 h 56"/>
                  <a:gd name="T6" fmla="*/ 8 w 8"/>
                  <a:gd name="T7" fmla="*/ 56 h 56"/>
                  <a:gd name="T8" fmla="*/ 0 w 8"/>
                  <a:gd name="T9" fmla="*/ 56 h 56"/>
                  <a:gd name="T10" fmla="*/ 0 w 8"/>
                  <a:gd name="T11" fmla="*/ 56 h 56"/>
                  <a:gd name="T12" fmla="*/ 0 w 8"/>
                  <a:gd name="T13" fmla="*/ 8 h 56"/>
                  <a:gd name="T14" fmla="*/ 0 w 8"/>
                  <a:gd name="T15" fmla="*/ 0 h 56"/>
                  <a:gd name="T16" fmla="*/ 8 w 8"/>
                  <a:gd name="T17" fmla="*/ 0 h 56"/>
                  <a:gd name="T18" fmla="*/ 8 w 8"/>
                  <a:gd name="T19" fmla="*/ 8 h 56"/>
                  <a:gd name="T20" fmla="*/ 0 w 8"/>
                  <a:gd name="T21" fmla="*/ 8 h 56"/>
                  <a:gd name="T22" fmla="*/ 0 w 8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56">
                    <a:moveTo>
                      <a:pt x="0" y="56"/>
                    </a:moveTo>
                    <a:lnTo>
                      <a:pt x="0" y="16"/>
                    </a:lnTo>
                    <a:lnTo>
                      <a:pt x="8" y="16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72"/>
              <p:cNvSpPr>
                <a:spLocks/>
              </p:cNvSpPr>
              <p:nvPr/>
            </p:nvSpPr>
            <p:spPr bwMode="auto">
              <a:xfrm>
                <a:off x="2556404" y="4386263"/>
                <a:ext cx="38100" cy="88900"/>
              </a:xfrm>
              <a:custGeom>
                <a:avLst/>
                <a:gdLst>
                  <a:gd name="T0" fmla="*/ 6 w 6"/>
                  <a:gd name="T1" fmla="*/ 13 h 14"/>
                  <a:gd name="T2" fmla="*/ 6 w 6"/>
                  <a:gd name="T3" fmla="*/ 13 h 14"/>
                  <a:gd name="T4" fmla="*/ 5 w 6"/>
                  <a:gd name="T5" fmla="*/ 13 h 14"/>
                  <a:gd name="T6" fmla="*/ 5 w 6"/>
                  <a:gd name="T7" fmla="*/ 14 h 14"/>
                  <a:gd name="T8" fmla="*/ 4 w 6"/>
                  <a:gd name="T9" fmla="*/ 14 h 14"/>
                  <a:gd name="T10" fmla="*/ 3 w 6"/>
                  <a:gd name="T11" fmla="*/ 14 h 14"/>
                  <a:gd name="T12" fmla="*/ 2 w 6"/>
                  <a:gd name="T13" fmla="*/ 13 h 14"/>
                  <a:gd name="T14" fmla="*/ 2 w 6"/>
                  <a:gd name="T15" fmla="*/ 13 h 14"/>
                  <a:gd name="T16" fmla="*/ 2 w 6"/>
                  <a:gd name="T17" fmla="*/ 12 h 14"/>
                  <a:gd name="T18" fmla="*/ 2 w 6"/>
                  <a:gd name="T19" fmla="*/ 5 h 14"/>
                  <a:gd name="T20" fmla="*/ 0 w 6"/>
                  <a:gd name="T21" fmla="*/ 5 h 14"/>
                  <a:gd name="T22" fmla="*/ 0 w 6"/>
                  <a:gd name="T23" fmla="*/ 4 h 14"/>
                  <a:gd name="T24" fmla="*/ 2 w 6"/>
                  <a:gd name="T25" fmla="*/ 4 h 14"/>
                  <a:gd name="T26" fmla="*/ 2 w 6"/>
                  <a:gd name="T27" fmla="*/ 0 h 14"/>
                  <a:gd name="T28" fmla="*/ 3 w 6"/>
                  <a:gd name="T29" fmla="*/ 0 h 14"/>
                  <a:gd name="T30" fmla="*/ 3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3 w 6"/>
                  <a:gd name="T37" fmla="*/ 5 h 14"/>
                  <a:gd name="T38" fmla="*/ 3 w 6"/>
                  <a:gd name="T39" fmla="*/ 11 h 14"/>
                  <a:gd name="T40" fmla="*/ 3 w 6"/>
                  <a:gd name="T41" fmla="*/ 12 h 14"/>
                  <a:gd name="T42" fmla="*/ 4 w 6"/>
                  <a:gd name="T43" fmla="*/ 12 h 14"/>
                  <a:gd name="T44" fmla="*/ 5 w 6"/>
                  <a:gd name="T45" fmla="*/ 12 h 14"/>
                  <a:gd name="T46" fmla="*/ 6 w 6"/>
                  <a:gd name="T47" fmla="*/ 12 h 14"/>
                  <a:gd name="T48" fmla="*/ 6 w 6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4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73"/>
              <p:cNvSpPr>
                <a:spLocks noEditPoints="1"/>
              </p:cNvSpPr>
              <p:nvPr/>
            </p:nvSpPr>
            <p:spPr bwMode="auto">
              <a:xfrm>
                <a:off x="2632604" y="4405313"/>
                <a:ext cx="55563" cy="69850"/>
              </a:xfrm>
              <a:custGeom>
                <a:avLst/>
                <a:gdLst>
                  <a:gd name="T0" fmla="*/ 3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0 w 9"/>
                  <a:gd name="T7" fmla="*/ 9 h 11"/>
                  <a:gd name="T8" fmla="*/ 0 w 9"/>
                  <a:gd name="T9" fmla="*/ 8 h 11"/>
                  <a:gd name="T10" fmla="*/ 0 w 9"/>
                  <a:gd name="T11" fmla="*/ 6 h 11"/>
                  <a:gd name="T12" fmla="*/ 1 w 9"/>
                  <a:gd name="T13" fmla="*/ 6 h 11"/>
                  <a:gd name="T14" fmla="*/ 2 w 9"/>
                  <a:gd name="T15" fmla="*/ 5 h 11"/>
                  <a:gd name="T16" fmla="*/ 4 w 9"/>
                  <a:gd name="T17" fmla="*/ 5 h 11"/>
                  <a:gd name="T18" fmla="*/ 6 w 9"/>
                  <a:gd name="T19" fmla="*/ 5 h 11"/>
                  <a:gd name="T20" fmla="*/ 7 w 9"/>
                  <a:gd name="T21" fmla="*/ 5 h 11"/>
                  <a:gd name="T22" fmla="*/ 7 w 9"/>
                  <a:gd name="T23" fmla="*/ 4 h 11"/>
                  <a:gd name="T24" fmla="*/ 6 w 9"/>
                  <a:gd name="T25" fmla="*/ 2 h 11"/>
                  <a:gd name="T26" fmla="*/ 4 w 9"/>
                  <a:gd name="T27" fmla="*/ 1 h 11"/>
                  <a:gd name="T28" fmla="*/ 3 w 9"/>
                  <a:gd name="T29" fmla="*/ 2 h 11"/>
                  <a:gd name="T30" fmla="*/ 1 w 9"/>
                  <a:gd name="T31" fmla="*/ 3 h 11"/>
                  <a:gd name="T32" fmla="*/ 0 w 9"/>
                  <a:gd name="T33" fmla="*/ 2 h 11"/>
                  <a:gd name="T34" fmla="*/ 4 w 9"/>
                  <a:gd name="T35" fmla="*/ 0 h 11"/>
                  <a:gd name="T36" fmla="*/ 7 w 9"/>
                  <a:gd name="T37" fmla="*/ 2 h 11"/>
                  <a:gd name="T38" fmla="*/ 8 w 9"/>
                  <a:gd name="T39" fmla="*/ 4 h 11"/>
                  <a:gd name="T40" fmla="*/ 8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8 w 9"/>
                  <a:gd name="T47" fmla="*/ 11 h 11"/>
                  <a:gd name="T48" fmla="*/ 7 w 9"/>
                  <a:gd name="T49" fmla="*/ 10 h 11"/>
                  <a:gd name="T50" fmla="*/ 7 w 9"/>
                  <a:gd name="T51" fmla="*/ 10 h 11"/>
                  <a:gd name="T52" fmla="*/ 7 w 9"/>
                  <a:gd name="T53" fmla="*/ 9 h 11"/>
                  <a:gd name="T54" fmla="*/ 5 w 9"/>
                  <a:gd name="T55" fmla="*/ 10 h 11"/>
                  <a:gd name="T56" fmla="*/ 3 w 9"/>
                  <a:gd name="T57" fmla="*/ 11 h 11"/>
                  <a:gd name="T58" fmla="*/ 3 w 9"/>
                  <a:gd name="T59" fmla="*/ 10 h 11"/>
                  <a:gd name="T60" fmla="*/ 5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7 w 9"/>
                  <a:gd name="T67" fmla="*/ 8 h 11"/>
                  <a:gd name="T68" fmla="*/ 7 w 9"/>
                  <a:gd name="T69" fmla="*/ 6 h 11"/>
                  <a:gd name="T70" fmla="*/ 6 w 9"/>
                  <a:gd name="T71" fmla="*/ 6 h 11"/>
                  <a:gd name="T72" fmla="*/ 4 w 9"/>
                  <a:gd name="T73" fmla="*/ 6 h 11"/>
                  <a:gd name="T74" fmla="*/ 2 w 9"/>
                  <a:gd name="T75" fmla="*/ 6 h 11"/>
                  <a:gd name="T76" fmla="*/ 1 w 9"/>
                  <a:gd name="T77" fmla="*/ 8 h 11"/>
                  <a:gd name="T78" fmla="*/ 1 w 9"/>
                  <a:gd name="T79" fmla="*/ 8 h 11"/>
                  <a:gd name="T80" fmla="*/ 2 w 9"/>
                  <a:gd name="T81" fmla="*/ 9 h 11"/>
                  <a:gd name="T82" fmla="*/ 2 w 9"/>
                  <a:gd name="T83" fmla="*/ 10 h 11"/>
                  <a:gd name="T84" fmla="*/ 3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cubicBezTo>
                      <a:pt x="3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5" y="11"/>
                      <a:pt x="4" y="11"/>
                      <a:pt x="3" y="11"/>
                    </a:cubicBezTo>
                    <a:close/>
                    <a:moveTo>
                      <a:pt x="3" y="10"/>
                    </a:moveTo>
                    <a:cubicBezTo>
                      <a:pt x="4" y="10"/>
                      <a:pt x="5" y="10"/>
                      <a:pt x="5" y="9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74"/>
              <p:cNvSpPr>
                <a:spLocks/>
              </p:cNvSpPr>
              <p:nvPr/>
            </p:nvSpPr>
            <p:spPr bwMode="auto">
              <a:xfrm>
                <a:off x="2700866" y="4405313"/>
                <a:ext cx="95250" cy="69850"/>
              </a:xfrm>
              <a:custGeom>
                <a:avLst/>
                <a:gdLst>
                  <a:gd name="T0" fmla="*/ 15 w 15"/>
                  <a:gd name="T1" fmla="*/ 11 h 11"/>
                  <a:gd name="T2" fmla="*/ 13 w 15"/>
                  <a:gd name="T3" fmla="*/ 11 h 11"/>
                  <a:gd name="T4" fmla="*/ 13 w 15"/>
                  <a:gd name="T5" fmla="*/ 5 h 11"/>
                  <a:gd name="T6" fmla="*/ 13 w 15"/>
                  <a:gd name="T7" fmla="*/ 2 h 11"/>
                  <a:gd name="T8" fmla="*/ 11 w 15"/>
                  <a:gd name="T9" fmla="*/ 2 h 11"/>
                  <a:gd name="T10" fmla="*/ 10 w 15"/>
                  <a:gd name="T11" fmla="*/ 2 h 11"/>
                  <a:gd name="T12" fmla="*/ 9 w 15"/>
                  <a:gd name="T13" fmla="*/ 2 h 11"/>
                  <a:gd name="T14" fmla="*/ 9 w 15"/>
                  <a:gd name="T15" fmla="*/ 3 h 11"/>
                  <a:gd name="T16" fmla="*/ 8 w 15"/>
                  <a:gd name="T17" fmla="*/ 5 h 11"/>
                  <a:gd name="T18" fmla="*/ 8 w 15"/>
                  <a:gd name="T19" fmla="*/ 11 h 11"/>
                  <a:gd name="T20" fmla="*/ 7 w 15"/>
                  <a:gd name="T21" fmla="*/ 11 h 11"/>
                  <a:gd name="T22" fmla="*/ 7 w 15"/>
                  <a:gd name="T23" fmla="*/ 5 h 11"/>
                  <a:gd name="T24" fmla="*/ 6 w 15"/>
                  <a:gd name="T25" fmla="*/ 2 h 11"/>
                  <a:gd name="T26" fmla="*/ 5 w 15"/>
                  <a:gd name="T27" fmla="*/ 2 h 11"/>
                  <a:gd name="T28" fmla="*/ 3 w 15"/>
                  <a:gd name="T29" fmla="*/ 2 h 11"/>
                  <a:gd name="T30" fmla="*/ 1 w 15"/>
                  <a:gd name="T31" fmla="*/ 4 h 11"/>
                  <a:gd name="T32" fmla="*/ 1 w 15"/>
                  <a:gd name="T33" fmla="*/ 11 h 11"/>
                  <a:gd name="T34" fmla="*/ 0 w 15"/>
                  <a:gd name="T35" fmla="*/ 11 h 11"/>
                  <a:gd name="T36" fmla="*/ 0 w 15"/>
                  <a:gd name="T37" fmla="*/ 1 h 11"/>
                  <a:gd name="T38" fmla="*/ 1 w 15"/>
                  <a:gd name="T39" fmla="*/ 1 h 11"/>
                  <a:gd name="T40" fmla="*/ 1 w 15"/>
                  <a:gd name="T41" fmla="*/ 3 h 11"/>
                  <a:gd name="T42" fmla="*/ 3 w 15"/>
                  <a:gd name="T43" fmla="*/ 1 h 11"/>
                  <a:gd name="T44" fmla="*/ 5 w 15"/>
                  <a:gd name="T45" fmla="*/ 0 h 11"/>
                  <a:gd name="T46" fmla="*/ 7 w 15"/>
                  <a:gd name="T47" fmla="*/ 1 h 11"/>
                  <a:gd name="T48" fmla="*/ 8 w 15"/>
                  <a:gd name="T49" fmla="*/ 3 h 11"/>
                  <a:gd name="T50" fmla="*/ 12 w 15"/>
                  <a:gd name="T51" fmla="*/ 0 h 11"/>
                  <a:gd name="T52" fmla="*/ 13 w 15"/>
                  <a:gd name="T53" fmla="*/ 1 h 11"/>
                  <a:gd name="T54" fmla="*/ 14 w 15"/>
                  <a:gd name="T55" fmla="*/ 2 h 11"/>
                  <a:gd name="T56" fmla="*/ 15 w 15"/>
                  <a:gd name="T57" fmla="*/ 3 h 11"/>
                  <a:gd name="T58" fmla="*/ 15 w 15"/>
                  <a:gd name="T59" fmla="*/ 5 h 11"/>
                  <a:gd name="T60" fmla="*/ 15 w 15"/>
                  <a:gd name="T6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1">
                    <a:moveTo>
                      <a:pt x="15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2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9" y="1"/>
                      <a:pt x="10" y="0"/>
                      <a:pt x="12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5" y="3"/>
                    </a:cubicBezTo>
                    <a:cubicBezTo>
                      <a:pt x="15" y="4"/>
                      <a:pt x="15" y="4"/>
                      <a:pt x="15" y="5"/>
                    </a:cubicBezTo>
                    <a:cubicBezTo>
                      <a:pt x="15" y="11"/>
                      <a:pt x="15" y="11"/>
                      <a:pt x="15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75"/>
              <p:cNvSpPr>
                <a:spLocks noEditPoints="1"/>
              </p:cNvSpPr>
              <p:nvPr/>
            </p:nvSpPr>
            <p:spPr bwMode="auto">
              <a:xfrm>
                <a:off x="2808816" y="4405313"/>
                <a:ext cx="61913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2 w 10"/>
                  <a:gd name="T35" fmla="*/ 9 h 11"/>
                  <a:gd name="T36" fmla="*/ 3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7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8 w 10"/>
                  <a:gd name="T51" fmla="*/ 9 h 11"/>
                  <a:gd name="T52" fmla="*/ 7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8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3 w 10"/>
                  <a:gd name="T69" fmla="*/ 2 h 11"/>
                  <a:gd name="T70" fmla="*/ 2 w 10"/>
                  <a:gd name="T71" fmla="*/ 2 h 11"/>
                  <a:gd name="T72" fmla="*/ 1 w 10"/>
                  <a:gd name="T73" fmla="*/ 4 h 11"/>
                  <a:gd name="T74" fmla="*/ 1 w 10"/>
                  <a:gd name="T75" fmla="*/ 5 h 11"/>
                  <a:gd name="T76" fmla="*/ 8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76"/>
              <p:cNvSpPr>
                <a:spLocks/>
              </p:cNvSpPr>
              <p:nvPr/>
            </p:nvSpPr>
            <p:spPr bwMode="auto">
              <a:xfrm>
                <a:off x="2877079" y="4386263"/>
                <a:ext cx="31750" cy="88900"/>
              </a:xfrm>
              <a:custGeom>
                <a:avLst/>
                <a:gdLst>
                  <a:gd name="T0" fmla="*/ 5 w 5"/>
                  <a:gd name="T1" fmla="*/ 13 h 14"/>
                  <a:gd name="T2" fmla="*/ 5 w 5"/>
                  <a:gd name="T3" fmla="*/ 13 h 14"/>
                  <a:gd name="T4" fmla="*/ 5 w 5"/>
                  <a:gd name="T5" fmla="*/ 13 h 14"/>
                  <a:gd name="T6" fmla="*/ 4 w 5"/>
                  <a:gd name="T7" fmla="*/ 14 h 14"/>
                  <a:gd name="T8" fmla="*/ 3 w 5"/>
                  <a:gd name="T9" fmla="*/ 14 h 14"/>
                  <a:gd name="T10" fmla="*/ 2 w 5"/>
                  <a:gd name="T11" fmla="*/ 14 h 14"/>
                  <a:gd name="T12" fmla="*/ 2 w 5"/>
                  <a:gd name="T13" fmla="*/ 13 h 14"/>
                  <a:gd name="T14" fmla="*/ 1 w 5"/>
                  <a:gd name="T15" fmla="*/ 13 h 14"/>
                  <a:gd name="T16" fmla="*/ 1 w 5"/>
                  <a:gd name="T17" fmla="*/ 12 h 14"/>
                  <a:gd name="T18" fmla="*/ 1 w 5"/>
                  <a:gd name="T19" fmla="*/ 5 h 14"/>
                  <a:gd name="T20" fmla="*/ 0 w 5"/>
                  <a:gd name="T21" fmla="*/ 5 h 14"/>
                  <a:gd name="T22" fmla="*/ 0 w 5"/>
                  <a:gd name="T23" fmla="*/ 4 h 14"/>
                  <a:gd name="T24" fmla="*/ 1 w 5"/>
                  <a:gd name="T25" fmla="*/ 4 h 14"/>
                  <a:gd name="T26" fmla="*/ 1 w 5"/>
                  <a:gd name="T27" fmla="*/ 0 h 14"/>
                  <a:gd name="T28" fmla="*/ 2 w 5"/>
                  <a:gd name="T29" fmla="*/ 0 h 14"/>
                  <a:gd name="T30" fmla="*/ 2 w 5"/>
                  <a:gd name="T31" fmla="*/ 4 h 14"/>
                  <a:gd name="T32" fmla="*/ 5 w 5"/>
                  <a:gd name="T33" fmla="*/ 4 h 14"/>
                  <a:gd name="T34" fmla="*/ 5 w 5"/>
                  <a:gd name="T35" fmla="*/ 5 h 14"/>
                  <a:gd name="T36" fmla="*/ 2 w 5"/>
                  <a:gd name="T37" fmla="*/ 5 h 14"/>
                  <a:gd name="T38" fmla="*/ 2 w 5"/>
                  <a:gd name="T39" fmla="*/ 11 h 14"/>
                  <a:gd name="T40" fmla="*/ 3 w 5"/>
                  <a:gd name="T41" fmla="*/ 12 h 14"/>
                  <a:gd name="T42" fmla="*/ 4 w 5"/>
                  <a:gd name="T43" fmla="*/ 12 h 14"/>
                  <a:gd name="T44" fmla="*/ 4 w 5"/>
                  <a:gd name="T45" fmla="*/ 12 h 14"/>
                  <a:gd name="T46" fmla="*/ 5 w 5"/>
                  <a:gd name="T47" fmla="*/ 12 h 14"/>
                  <a:gd name="T48" fmla="*/ 5 w 5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4"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77"/>
              <p:cNvSpPr>
                <a:spLocks/>
              </p:cNvSpPr>
              <p:nvPr/>
            </p:nvSpPr>
            <p:spPr bwMode="auto">
              <a:xfrm>
                <a:off x="2946929" y="4405313"/>
                <a:ext cx="57150" cy="69850"/>
              </a:xfrm>
              <a:custGeom>
                <a:avLst/>
                <a:gdLst>
                  <a:gd name="T0" fmla="*/ 0 w 9"/>
                  <a:gd name="T1" fmla="*/ 6 h 11"/>
                  <a:gd name="T2" fmla="*/ 1 w 9"/>
                  <a:gd name="T3" fmla="*/ 4 h 11"/>
                  <a:gd name="T4" fmla="*/ 2 w 9"/>
                  <a:gd name="T5" fmla="*/ 2 h 11"/>
                  <a:gd name="T6" fmla="*/ 3 w 9"/>
                  <a:gd name="T7" fmla="*/ 1 h 11"/>
                  <a:gd name="T8" fmla="*/ 5 w 9"/>
                  <a:gd name="T9" fmla="*/ 0 h 11"/>
                  <a:gd name="T10" fmla="*/ 8 w 9"/>
                  <a:gd name="T11" fmla="*/ 1 h 11"/>
                  <a:gd name="T12" fmla="*/ 9 w 9"/>
                  <a:gd name="T13" fmla="*/ 3 h 11"/>
                  <a:gd name="T14" fmla="*/ 8 w 9"/>
                  <a:gd name="T15" fmla="*/ 3 h 11"/>
                  <a:gd name="T16" fmla="*/ 7 w 9"/>
                  <a:gd name="T17" fmla="*/ 2 h 11"/>
                  <a:gd name="T18" fmla="*/ 5 w 9"/>
                  <a:gd name="T19" fmla="*/ 2 h 11"/>
                  <a:gd name="T20" fmla="*/ 4 w 9"/>
                  <a:gd name="T21" fmla="*/ 2 h 11"/>
                  <a:gd name="T22" fmla="*/ 2 w 9"/>
                  <a:gd name="T23" fmla="*/ 3 h 11"/>
                  <a:gd name="T24" fmla="*/ 2 w 9"/>
                  <a:gd name="T25" fmla="*/ 4 h 11"/>
                  <a:gd name="T26" fmla="*/ 1 w 9"/>
                  <a:gd name="T27" fmla="*/ 6 h 11"/>
                  <a:gd name="T28" fmla="*/ 2 w 9"/>
                  <a:gd name="T29" fmla="*/ 7 h 11"/>
                  <a:gd name="T30" fmla="*/ 3 w 9"/>
                  <a:gd name="T31" fmla="*/ 8 h 11"/>
                  <a:gd name="T32" fmla="*/ 4 w 9"/>
                  <a:gd name="T33" fmla="*/ 9 h 11"/>
                  <a:gd name="T34" fmla="*/ 5 w 9"/>
                  <a:gd name="T35" fmla="*/ 10 h 11"/>
                  <a:gd name="T36" fmla="*/ 6 w 9"/>
                  <a:gd name="T37" fmla="*/ 9 h 11"/>
                  <a:gd name="T38" fmla="*/ 7 w 9"/>
                  <a:gd name="T39" fmla="*/ 9 h 11"/>
                  <a:gd name="T40" fmla="*/ 8 w 9"/>
                  <a:gd name="T41" fmla="*/ 9 h 11"/>
                  <a:gd name="T42" fmla="*/ 8 w 9"/>
                  <a:gd name="T43" fmla="*/ 8 h 11"/>
                  <a:gd name="T44" fmla="*/ 9 w 9"/>
                  <a:gd name="T45" fmla="*/ 8 h 11"/>
                  <a:gd name="T46" fmla="*/ 9 w 9"/>
                  <a:gd name="T47" fmla="*/ 9 h 11"/>
                  <a:gd name="T48" fmla="*/ 8 w 9"/>
                  <a:gd name="T49" fmla="*/ 10 h 11"/>
                  <a:gd name="T50" fmla="*/ 6 w 9"/>
                  <a:gd name="T51" fmla="*/ 11 h 11"/>
                  <a:gd name="T52" fmla="*/ 5 w 9"/>
                  <a:gd name="T53" fmla="*/ 11 h 11"/>
                  <a:gd name="T54" fmla="*/ 3 w 9"/>
                  <a:gd name="T55" fmla="*/ 10 h 11"/>
                  <a:gd name="T56" fmla="*/ 2 w 9"/>
                  <a:gd name="T57" fmla="*/ 9 h 11"/>
                  <a:gd name="T58" fmla="*/ 1 w 9"/>
                  <a:gd name="T59" fmla="*/ 8 h 11"/>
                  <a:gd name="T60" fmla="*/ 0 w 9"/>
                  <a:gd name="T6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1">
                    <a:moveTo>
                      <a:pt x="0" y="6"/>
                    </a:move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78"/>
              <p:cNvSpPr>
                <a:spLocks noEditPoints="1"/>
              </p:cNvSpPr>
              <p:nvPr/>
            </p:nvSpPr>
            <p:spPr bwMode="auto">
              <a:xfrm>
                <a:off x="3016779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0 h 11"/>
                  <a:gd name="T4" fmla="*/ 1 w 9"/>
                  <a:gd name="T5" fmla="*/ 9 h 11"/>
                  <a:gd name="T6" fmla="*/ 0 w 9"/>
                  <a:gd name="T7" fmla="*/ 8 h 11"/>
                  <a:gd name="T8" fmla="*/ 0 w 9"/>
                  <a:gd name="T9" fmla="*/ 6 h 11"/>
                  <a:gd name="T10" fmla="*/ 0 w 9"/>
                  <a:gd name="T11" fmla="*/ 4 h 11"/>
                  <a:gd name="T12" fmla="*/ 1 w 9"/>
                  <a:gd name="T13" fmla="*/ 2 h 11"/>
                  <a:gd name="T14" fmla="*/ 2 w 9"/>
                  <a:gd name="T15" fmla="*/ 1 h 11"/>
                  <a:gd name="T16" fmla="*/ 4 w 9"/>
                  <a:gd name="T17" fmla="*/ 0 h 11"/>
                  <a:gd name="T18" fmla="*/ 6 w 9"/>
                  <a:gd name="T19" fmla="*/ 1 h 11"/>
                  <a:gd name="T20" fmla="*/ 8 w 9"/>
                  <a:gd name="T21" fmla="*/ 2 h 11"/>
                  <a:gd name="T22" fmla="*/ 9 w 9"/>
                  <a:gd name="T23" fmla="*/ 4 h 11"/>
                  <a:gd name="T24" fmla="*/ 9 w 9"/>
                  <a:gd name="T25" fmla="*/ 6 h 11"/>
                  <a:gd name="T26" fmla="*/ 9 w 9"/>
                  <a:gd name="T27" fmla="*/ 8 h 11"/>
                  <a:gd name="T28" fmla="*/ 8 w 9"/>
                  <a:gd name="T29" fmla="*/ 9 h 11"/>
                  <a:gd name="T30" fmla="*/ 6 w 9"/>
                  <a:gd name="T31" fmla="*/ 10 h 11"/>
                  <a:gd name="T32" fmla="*/ 4 w 9"/>
                  <a:gd name="T33" fmla="*/ 11 h 11"/>
                  <a:gd name="T34" fmla="*/ 1 w 9"/>
                  <a:gd name="T35" fmla="*/ 6 h 11"/>
                  <a:gd name="T36" fmla="*/ 1 w 9"/>
                  <a:gd name="T37" fmla="*/ 7 h 11"/>
                  <a:gd name="T38" fmla="*/ 2 w 9"/>
                  <a:gd name="T39" fmla="*/ 8 h 11"/>
                  <a:gd name="T40" fmla="*/ 3 w 9"/>
                  <a:gd name="T41" fmla="*/ 9 h 11"/>
                  <a:gd name="T42" fmla="*/ 4 w 9"/>
                  <a:gd name="T43" fmla="*/ 10 h 11"/>
                  <a:gd name="T44" fmla="*/ 6 w 9"/>
                  <a:gd name="T45" fmla="*/ 9 h 11"/>
                  <a:gd name="T46" fmla="*/ 7 w 9"/>
                  <a:gd name="T47" fmla="*/ 8 h 11"/>
                  <a:gd name="T48" fmla="*/ 8 w 9"/>
                  <a:gd name="T49" fmla="*/ 7 h 11"/>
                  <a:gd name="T50" fmla="*/ 8 w 9"/>
                  <a:gd name="T51" fmla="*/ 6 h 11"/>
                  <a:gd name="T52" fmla="*/ 8 w 9"/>
                  <a:gd name="T53" fmla="*/ 4 h 11"/>
                  <a:gd name="T54" fmla="*/ 7 w 9"/>
                  <a:gd name="T55" fmla="*/ 3 h 11"/>
                  <a:gd name="T56" fmla="*/ 6 w 9"/>
                  <a:gd name="T57" fmla="*/ 2 h 11"/>
                  <a:gd name="T58" fmla="*/ 4 w 9"/>
                  <a:gd name="T59" fmla="*/ 2 h 11"/>
                  <a:gd name="T60" fmla="*/ 3 w 9"/>
                  <a:gd name="T61" fmla="*/ 2 h 11"/>
                  <a:gd name="T62" fmla="*/ 2 w 9"/>
                  <a:gd name="T63" fmla="*/ 3 h 11"/>
                  <a:gd name="T64" fmla="*/ 1 w 9"/>
                  <a:gd name="T65" fmla="*/ 4 h 11"/>
                  <a:gd name="T66" fmla="*/ 1 w 9"/>
                  <a:gd name="T6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cubicBezTo>
                      <a:pt x="6" y="11"/>
                      <a:pt x="5" y="11"/>
                      <a:pt x="4" y="11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6" y="9"/>
                    </a:cubicBezTo>
                    <a:cubicBezTo>
                      <a:pt x="6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79"/>
              <p:cNvSpPr>
                <a:spLocks/>
              </p:cNvSpPr>
              <p:nvPr/>
            </p:nvSpPr>
            <p:spPr bwMode="auto">
              <a:xfrm>
                <a:off x="3091391" y="4405313"/>
                <a:ext cx="50800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80"/>
              <p:cNvSpPr>
                <a:spLocks/>
              </p:cNvSpPr>
              <p:nvPr/>
            </p:nvSpPr>
            <p:spPr bwMode="auto">
              <a:xfrm>
                <a:off x="3148541" y="4411663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2 h 40"/>
                  <a:gd name="T8" fmla="*/ 32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81"/>
              <p:cNvSpPr>
                <a:spLocks noEditPoints="1"/>
              </p:cNvSpPr>
              <p:nvPr/>
            </p:nvSpPr>
            <p:spPr bwMode="auto">
              <a:xfrm>
                <a:off x="3212041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1 w 9"/>
                  <a:gd name="T7" fmla="*/ 9 h 11"/>
                  <a:gd name="T8" fmla="*/ 0 w 9"/>
                  <a:gd name="T9" fmla="*/ 8 h 11"/>
                  <a:gd name="T10" fmla="*/ 1 w 9"/>
                  <a:gd name="T11" fmla="*/ 6 h 11"/>
                  <a:gd name="T12" fmla="*/ 2 w 9"/>
                  <a:gd name="T13" fmla="*/ 6 h 11"/>
                  <a:gd name="T14" fmla="*/ 3 w 9"/>
                  <a:gd name="T15" fmla="*/ 5 h 11"/>
                  <a:gd name="T16" fmla="*/ 5 w 9"/>
                  <a:gd name="T17" fmla="*/ 5 h 11"/>
                  <a:gd name="T18" fmla="*/ 6 w 9"/>
                  <a:gd name="T19" fmla="*/ 5 h 11"/>
                  <a:gd name="T20" fmla="*/ 8 w 9"/>
                  <a:gd name="T21" fmla="*/ 5 h 11"/>
                  <a:gd name="T22" fmla="*/ 8 w 9"/>
                  <a:gd name="T23" fmla="*/ 4 h 11"/>
                  <a:gd name="T24" fmla="*/ 7 w 9"/>
                  <a:gd name="T25" fmla="*/ 2 h 11"/>
                  <a:gd name="T26" fmla="*/ 5 w 9"/>
                  <a:gd name="T27" fmla="*/ 1 h 11"/>
                  <a:gd name="T28" fmla="*/ 3 w 9"/>
                  <a:gd name="T29" fmla="*/ 2 h 11"/>
                  <a:gd name="T30" fmla="*/ 2 w 9"/>
                  <a:gd name="T31" fmla="*/ 3 h 11"/>
                  <a:gd name="T32" fmla="*/ 1 w 9"/>
                  <a:gd name="T33" fmla="*/ 2 h 11"/>
                  <a:gd name="T34" fmla="*/ 5 w 9"/>
                  <a:gd name="T35" fmla="*/ 0 h 11"/>
                  <a:gd name="T36" fmla="*/ 8 w 9"/>
                  <a:gd name="T37" fmla="*/ 2 h 11"/>
                  <a:gd name="T38" fmla="*/ 9 w 9"/>
                  <a:gd name="T39" fmla="*/ 4 h 11"/>
                  <a:gd name="T40" fmla="*/ 9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9 w 9"/>
                  <a:gd name="T47" fmla="*/ 11 h 11"/>
                  <a:gd name="T48" fmla="*/ 8 w 9"/>
                  <a:gd name="T49" fmla="*/ 10 h 11"/>
                  <a:gd name="T50" fmla="*/ 8 w 9"/>
                  <a:gd name="T51" fmla="*/ 10 h 11"/>
                  <a:gd name="T52" fmla="*/ 8 w 9"/>
                  <a:gd name="T53" fmla="*/ 9 h 11"/>
                  <a:gd name="T54" fmla="*/ 6 w 9"/>
                  <a:gd name="T55" fmla="*/ 10 h 11"/>
                  <a:gd name="T56" fmla="*/ 4 w 9"/>
                  <a:gd name="T57" fmla="*/ 11 h 11"/>
                  <a:gd name="T58" fmla="*/ 4 w 9"/>
                  <a:gd name="T59" fmla="*/ 10 h 11"/>
                  <a:gd name="T60" fmla="*/ 6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8 w 9"/>
                  <a:gd name="T67" fmla="*/ 8 h 11"/>
                  <a:gd name="T68" fmla="*/ 8 w 9"/>
                  <a:gd name="T69" fmla="*/ 6 h 11"/>
                  <a:gd name="T70" fmla="*/ 6 w 9"/>
                  <a:gd name="T71" fmla="*/ 6 h 11"/>
                  <a:gd name="T72" fmla="*/ 5 w 9"/>
                  <a:gd name="T73" fmla="*/ 6 h 11"/>
                  <a:gd name="T74" fmla="*/ 3 w 9"/>
                  <a:gd name="T75" fmla="*/ 6 h 11"/>
                  <a:gd name="T76" fmla="*/ 2 w 9"/>
                  <a:gd name="T77" fmla="*/ 8 h 11"/>
                  <a:gd name="T78" fmla="*/ 2 w 9"/>
                  <a:gd name="T79" fmla="*/ 8 h 11"/>
                  <a:gd name="T80" fmla="*/ 2 w 9"/>
                  <a:gd name="T81" fmla="*/ 9 h 11"/>
                  <a:gd name="T82" fmla="*/ 3 w 9"/>
                  <a:gd name="T83" fmla="*/ 10 h 11"/>
                  <a:gd name="T84" fmla="*/ 4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3" y="11"/>
                      <a:pt x="3" y="11"/>
                      <a:pt x="2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5" y="11"/>
                      <a:pt x="5" y="11"/>
                      <a:pt x="4" y="11"/>
                    </a:cubicBezTo>
                    <a:close/>
                    <a:moveTo>
                      <a:pt x="4" y="10"/>
                    </a:moveTo>
                    <a:cubicBezTo>
                      <a:pt x="5" y="10"/>
                      <a:pt x="5" y="10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82"/>
              <p:cNvSpPr>
                <a:spLocks/>
              </p:cNvSpPr>
              <p:nvPr/>
            </p:nvSpPr>
            <p:spPr bwMode="auto">
              <a:xfrm>
                <a:off x="3286654" y="4386263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1 h 14"/>
                  <a:gd name="T6" fmla="*/ 1 w 3"/>
                  <a:gd name="T7" fmla="*/ 12 h 14"/>
                  <a:gd name="T8" fmla="*/ 2 w 3"/>
                  <a:gd name="T9" fmla="*/ 13 h 14"/>
                  <a:gd name="T10" fmla="*/ 3 w 3"/>
                  <a:gd name="T11" fmla="*/ 12 h 14"/>
                  <a:gd name="T12" fmla="*/ 3 w 3"/>
                  <a:gd name="T13" fmla="*/ 12 h 14"/>
                  <a:gd name="T14" fmla="*/ 3 w 3"/>
                  <a:gd name="T15" fmla="*/ 13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3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83"/>
              <p:cNvSpPr>
                <a:spLocks/>
              </p:cNvSpPr>
              <p:nvPr/>
            </p:nvSpPr>
            <p:spPr bwMode="auto">
              <a:xfrm>
                <a:off x="3318404" y="4386263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1 h 14"/>
                  <a:gd name="T6" fmla="*/ 2 w 4"/>
                  <a:gd name="T7" fmla="*/ 12 h 14"/>
                  <a:gd name="T8" fmla="*/ 2 w 4"/>
                  <a:gd name="T9" fmla="*/ 13 h 14"/>
                  <a:gd name="T10" fmla="*/ 3 w 4"/>
                  <a:gd name="T11" fmla="*/ 12 h 14"/>
                  <a:gd name="T12" fmla="*/ 3 w 4"/>
                  <a:gd name="T13" fmla="*/ 12 h 14"/>
                  <a:gd name="T14" fmla="*/ 4 w 4"/>
                  <a:gd name="T15" fmla="*/ 13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3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84"/>
              <p:cNvSpPr>
                <a:spLocks noEditPoints="1"/>
              </p:cNvSpPr>
              <p:nvPr/>
            </p:nvSpPr>
            <p:spPr bwMode="auto">
              <a:xfrm>
                <a:off x="3350154" y="4386263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85"/>
              <p:cNvSpPr>
                <a:spLocks/>
              </p:cNvSpPr>
              <p:nvPr/>
            </p:nvSpPr>
            <p:spPr bwMode="auto">
              <a:xfrm>
                <a:off x="3369204" y="4405313"/>
                <a:ext cx="50800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3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3 w 8"/>
                  <a:gd name="T25" fmla="*/ 6 h 11"/>
                  <a:gd name="T26" fmla="*/ 2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7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3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3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86"/>
              <p:cNvSpPr>
                <a:spLocks noEditPoints="1"/>
              </p:cNvSpPr>
              <p:nvPr/>
            </p:nvSpPr>
            <p:spPr bwMode="auto">
              <a:xfrm>
                <a:off x="2229379" y="4549776"/>
                <a:ext cx="61913" cy="88900"/>
              </a:xfrm>
              <a:custGeom>
                <a:avLst/>
                <a:gdLst>
                  <a:gd name="T0" fmla="*/ 6 w 10"/>
                  <a:gd name="T1" fmla="*/ 10 h 14"/>
                  <a:gd name="T2" fmla="*/ 3 w 10"/>
                  <a:gd name="T3" fmla="*/ 9 h 14"/>
                  <a:gd name="T4" fmla="*/ 2 w 10"/>
                  <a:gd name="T5" fmla="*/ 8 h 14"/>
                  <a:gd name="T6" fmla="*/ 2 w 10"/>
                  <a:gd name="T7" fmla="*/ 14 h 14"/>
                  <a:gd name="T8" fmla="*/ 0 w 10"/>
                  <a:gd name="T9" fmla="*/ 14 h 14"/>
                  <a:gd name="T10" fmla="*/ 0 w 10"/>
                  <a:gd name="T11" fmla="*/ 0 h 14"/>
                  <a:gd name="T12" fmla="*/ 2 w 10"/>
                  <a:gd name="T13" fmla="*/ 0 h 14"/>
                  <a:gd name="T14" fmla="*/ 2 w 10"/>
                  <a:gd name="T15" fmla="*/ 2 h 14"/>
                  <a:gd name="T16" fmla="*/ 3 w 10"/>
                  <a:gd name="T17" fmla="*/ 0 h 14"/>
                  <a:gd name="T18" fmla="*/ 5 w 10"/>
                  <a:gd name="T19" fmla="*/ 0 h 14"/>
                  <a:gd name="T20" fmla="*/ 7 w 10"/>
                  <a:gd name="T21" fmla="*/ 0 h 14"/>
                  <a:gd name="T22" fmla="*/ 9 w 10"/>
                  <a:gd name="T23" fmla="*/ 1 h 14"/>
                  <a:gd name="T24" fmla="*/ 10 w 10"/>
                  <a:gd name="T25" fmla="*/ 3 h 14"/>
                  <a:gd name="T26" fmla="*/ 10 w 10"/>
                  <a:gd name="T27" fmla="*/ 5 h 14"/>
                  <a:gd name="T28" fmla="*/ 10 w 10"/>
                  <a:gd name="T29" fmla="*/ 7 h 14"/>
                  <a:gd name="T30" fmla="*/ 9 w 10"/>
                  <a:gd name="T31" fmla="*/ 9 h 14"/>
                  <a:gd name="T32" fmla="*/ 7 w 10"/>
                  <a:gd name="T33" fmla="*/ 10 h 14"/>
                  <a:gd name="T34" fmla="*/ 6 w 10"/>
                  <a:gd name="T35" fmla="*/ 10 h 14"/>
                  <a:gd name="T36" fmla="*/ 5 w 10"/>
                  <a:gd name="T37" fmla="*/ 9 h 14"/>
                  <a:gd name="T38" fmla="*/ 7 w 10"/>
                  <a:gd name="T39" fmla="*/ 9 h 14"/>
                  <a:gd name="T40" fmla="*/ 8 w 10"/>
                  <a:gd name="T41" fmla="*/ 8 h 14"/>
                  <a:gd name="T42" fmla="*/ 8 w 10"/>
                  <a:gd name="T43" fmla="*/ 6 h 14"/>
                  <a:gd name="T44" fmla="*/ 9 w 10"/>
                  <a:gd name="T45" fmla="*/ 5 h 14"/>
                  <a:gd name="T46" fmla="*/ 8 w 10"/>
                  <a:gd name="T47" fmla="*/ 3 h 14"/>
                  <a:gd name="T48" fmla="*/ 8 w 10"/>
                  <a:gd name="T49" fmla="*/ 2 h 14"/>
                  <a:gd name="T50" fmla="*/ 6 w 10"/>
                  <a:gd name="T51" fmla="*/ 1 h 14"/>
                  <a:gd name="T52" fmla="*/ 5 w 10"/>
                  <a:gd name="T53" fmla="*/ 1 h 14"/>
                  <a:gd name="T54" fmla="*/ 4 w 10"/>
                  <a:gd name="T55" fmla="*/ 1 h 14"/>
                  <a:gd name="T56" fmla="*/ 3 w 10"/>
                  <a:gd name="T57" fmla="*/ 2 h 14"/>
                  <a:gd name="T58" fmla="*/ 2 w 10"/>
                  <a:gd name="T59" fmla="*/ 2 h 14"/>
                  <a:gd name="T60" fmla="*/ 2 w 10"/>
                  <a:gd name="T61" fmla="*/ 3 h 14"/>
                  <a:gd name="T62" fmla="*/ 2 w 10"/>
                  <a:gd name="T63" fmla="*/ 6 h 14"/>
                  <a:gd name="T64" fmla="*/ 2 w 10"/>
                  <a:gd name="T65" fmla="*/ 7 h 14"/>
                  <a:gd name="T66" fmla="*/ 3 w 10"/>
                  <a:gd name="T67" fmla="*/ 8 h 14"/>
                  <a:gd name="T68" fmla="*/ 4 w 10"/>
                  <a:gd name="T69" fmla="*/ 9 h 14"/>
                  <a:gd name="T70" fmla="*/ 5 w 10"/>
                  <a:gd name="T7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4">
                    <a:moveTo>
                      <a:pt x="6" y="10"/>
                    </a:move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9" y="8"/>
                      <a:pt x="9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87"/>
              <p:cNvSpPr>
                <a:spLocks/>
              </p:cNvSpPr>
              <p:nvPr/>
            </p:nvSpPr>
            <p:spPr bwMode="auto">
              <a:xfrm>
                <a:off x="2303991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7 w 9"/>
                  <a:gd name="T21" fmla="*/ 6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8 w 9"/>
                  <a:gd name="T35" fmla="*/ 10 h 10"/>
                  <a:gd name="T36" fmla="*/ 8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6 w 9"/>
                  <a:gd name="T43" fmla="*/ 9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9"/>
                      <a:pt x="6" y="9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88"/>
              <p:cNvSpPr>
                <a:spLocks/>
              </p:cNvSpPr>
              <p:nvPr/>
            </p:nvSpPr>
            <p:spPr bwMode="auto">
              <a:xfrm>
                <a:off x="2380191" y="4524376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89"/>
              <p:cNvSpPr>
                <a:spLocks/>
              </p:cNvSpPr>
              <p:nvPr/>
            </p:nvSpPr>
            <p:spPr bwMode="auto">
              <a:xfrm>
                <a:off x="2399241" y="4549776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6 h 40"/>
                  <a:gd name="T8" fmla="*/ 36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6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90"/>
              <p:cNvSpPr>
                <a:spLocks noEditPoints="1"/>
              </p:cNvSpPr>
              <p:nvPr/>
            </p:nvSpPr>
            <p:spPr bwMode="auto">
              <a:xfrm>
                <a:off x="2475441" y="4524376"/>
                <a:ext cx="4763" cy="88900"/>
              </a:xfrm>
              <a:custGeom>
                <a:avLst/>
                <a:gdLst>
                  <a:gd name="T0" fmla="*/ 0 w 3"/>
                  <a:gd name="T1" fmla="*/ 56 h 56"/>
                  <a:gd name="T2" fmla="*/ 0 w 3"/>
                  <a:gd name="T3" fmla="*/ 16 h 56"/>
                  <a:gd name="T4" fmla="*/ 3 w 3"/>
                  <a:gd name="T5" fmla="*/ 16 h 56"/>
                  <a:gd name="T6" fmla="*/ 3 w 3"/>
                  <a:gd name="T7" fmla="*/ 56 h 56"/>
                  <a:gd name="T8" fmla="*/ 0 w 3"/>
                  <a:gd name="T9" fmla="*/ 56 h 56"/>
                  <a:gd name="T10" fmla="*/ 0 w 3"/>
                  <a:gd name="T11" fmla="*/ 56 h 56"/>
                  <a:gd name="T12" fmla="*/ 0 w 3"/>
                  <a:gd name="T13" fmla="*/ 8 h 56"/>
                  <a:gd name="T14" fmla="*/ 0 w 3"/>
                  <a:gd name="T15" fmla="*/ 0 h 56"/>
                  <a:gd name="T16" fmla="*/ 3 w 3"/>
                  <a:gd name="T17" fmla="*/ 0 h 56"/>
                  <a:gd name="T18" fmla="*/ 3 w 3"/>
                  <a:gd name="T19" fmla="*/ 8 h 56"/>
                  <a:gd name="T20" fmla="*/ 0 w 3"/>
                  <a:gd name="T21" fmla="*/ 8 h 56"/>
                  <a:gd name="T22" fmla="*/ 0 w 3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6">
                    <a:moveTo>
                      <a:pt x="0" y="56"/>
                    </a:moveTo>
                    <a:lnTo>
                      <a:pt x="0" y="16"/>
                    </a:lnTo>
                    <a:lnTo>
                      <a:pt x="3" y="16"/>
                    </a:lnTo>
                    <a:lnTo>
                      <a:pt x="3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91"/>
              <p:cNvSpPr>
                <a:spLocks/>
              </p:cNvSpPr>
              <p:nvPr/>
            </p:nvSpPr>
            <p:spPr bwMode="auto">
              <a:xfrm>
                <a:off x="2499254" y="4549776"/>
                <a:ext cx="50800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4 h 10"/>
                  <a:gd name="T6" fmla="*/ 6 w 8"/>
                  <a:gd name="T7" fmla="*/ 2 h 10"/>
                  <a:gd name="T8" fmla="*/ 5 w 8"/>
                  <a:gd name="T9" fmla="*/ 1 h 10"/>
                  <a:gd name="T10" fmla="*/ 4 w 8"/>
                  <a:gd name="T11" fmla="*/ 1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2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7 w 8"/>
                  <a:gd name="T35" fmla="*/ 1 h 10"/>
                  <a:gd name="T36" fmla="*/ 8 w 8"/>
                  <a:gd name="T37" fmla="*/ 2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92"/>
              <p:cNvSpPr>
                <a:spLocks noEditPoints="1"/>
              </p:cNvSpPr>
              <p:nvPr/>
            </p:nvSpPr>
            <p:spPr bwMode="auto">
              <a:xfrm>
                <a:off x="2562754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8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3 w 9"/>
                  <a:gd name="T15" fmla="*/ 4 h 10"/>
                  <a:gd name="T16" fmla="*/ 4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8 w 9"/>
                  <a:gd name="T49" fmla="*/ 10 h 10"/>
                  <a:gd name="T50" fmla="*/ 7 w 9"/>
                  <a:gd name="T51" fmla="*/ 9 h 10"/>
                  <a:gd name="T52" fmla="*/ 7 w 9"/>
                  <a:gd name="T53" fmla="*/ 8 h 10"/>
                  <a:gd name="T54" fmla="*/ 6 w 9"/>
                  <a:gd name="T55" fmla="*/ 10 h 10"/>
                  <a:gd name="T56" fmla="*/ 3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4 w 9"/>
                  <a:gd name="T73" fmla="*/ 5 h 10"/>
                  <a:gd name="T74" fmla="*/ 2 w 9"/>
                  <a:gd name="T75" fmla="*/ 5 h 10"/>
                  <a:gd name="T76" fmla="*/ 1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93"/>
              <p:cNvSpPr>
                <a:spLocks/>
              </p:cNvSpPr>
              <p:nvPr/>
            </p:nvSpPr>
            <p:spPr bwMode="auto">
              <a:xfrm>
                <a:off x="2632604" y="4549776"/>
                <a:ext cx="31750" cy="63500"/>
              </a:xfrm>
              <a:custGeom>
                <a:avLst/>
                <a:gdLst>
                  <a:gd name="T0" fmla="*/ 5 w 5"/>
                  <a:gd name="T1" fmla="*/ 1 h 10"/>
                  <a:gd name="T2" fmla="*/ 3 w 5"/>
                  <a:gd name="T3" fmla="*/ 2 h 10"/>
                  <a:gd name="T4" fmla="*/ 2 w 5"/>
                  <a:gd name="T5" fmla="*/ 4 h 10"/>
                  <a:gd name="T6" fmla="*/ 2 w 5"/>
                  <a:gd name="T7" fmla="*/ 10 h 10"/>
                  <a:gd name="T8" fmla="*/ 0 w 5"/>
                  <a:gd name="T9" fmla="*/ 10 h 10"/>
                  <a:gd name="T10" fmla="*/ 0 w 5"/>
                  <a:gd name="T11" fmla="*/ 0 h 10"/>
                  <a:gd name="T12" fmla="*/ 1 w 5"/>
                  <a:gd name="T13" fmla="*/ 0 h 10"/>
                  <a:gd name="T14" fmla="*/ 1 w 5"/>
                  <a:gd name="T15" fmla="*/ 2 h 10"/>
                  <a:gd name="T16" fmla="*/ 3 w 5"/>
                  <a:gd name="T17" fmla="*/ 1 h 10"/>
                  <a:gd name="T18" fmla="*/ 5 w 5"/>
                  <a:gd name="T19" fmla="*/ 0 h 10"/>
                  <a:gd name="T20" fmla="*/ 5 w 5"/>
                  <a:gd name="T21" fmla="*/ 0 h 10"/>
                  <a:gd name="T22" fmla="*/ 5 w 5"/>
                  <a:gd name="T2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5" y="1"/>
                    </a:move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94"/>
              <p:cNvSpPr>
                <a:spLocks/>
              </p:cNvSpPr>
              <p:nvPr/>
            </p:nvSpPr>
            <p:spPr bwMode="auto">
              <a:xfrm>
                <a:off x="2669116" y="4600576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8 h 12"/>
                  <a:gd name="T4" fmla="*/ 0 w 4"/>
                  <a:gd name="T5" fmla="*/ 8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8 h 12"/>
                  <a:gd name="T12" fmla="*/ 4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95"/>
              <p:cNvSpPr>
                <a:spLocks noEditPoints="1"/>
              </p:cNvSpPr>
              <p:nvPr/>
            </p:nvSpPr>
            <p:spPr bwMode="auto">
              <a:xfrm>
                <a:off x="2707216" y="4524376"/>
                <a:ext cx="31750" cy="107950"/>
              </a:xfrm>
              <a:custGeom>
                <a:avLst/>
                <a:gdLst>
                  <a:gd name="T0" fmla="*/ 2 w 5"/>
                  <a:gd name="T1" fmla="*/ 17 h 17"/>
                  <a:gd name="T2" fmla="*/ 1 w 5"/>
                  <a:gd name="T3" fmla="*/ 17 h 17"/>
                  <a:gd name="T4" fmla="*/ 0 w 5"/>
                  <a:gd name="T5" fmla="*/ 17 h 17"/>
                  <a:gd name="T6" fmla="*/ 0 w 5"/>
                  <a:gd name="T7" fmla="*/ 16 h 17"/>
                  <a:gd name="T8" fmla="*/ 1 w 5"/>
                  <a:gd name="T9" fmla="*/ 16 h 17"/>
                  <a:gd name="T10" fmla="*/ 2 w 5"/>
                  <a:gd name="T11" fmla="*/ 16 h 17"/>
                  <a:gd name="T12" fmla="*/ 2 w 5"/>
                  <a:gd name="T13" fmla="*/ 16 h 17"/>
                  <a:gd name="T14" fmla="*/ 3 w 5"/>
                  <a:gd name="T15" fmla="*/ 16 h 17"/>
                  <a:gd name="T16" fmla="*/ 3 w 5"/>
                  <a:gd name="T17" fmla="*/ 15 h 17"/>
                  <a:gd name="T18" fmla="*/ 3 w 5"/>
                  <a:gd name="T19" fmla="*/ 14 h 17"/>
                  <a:gd name="T20" fmla="*/ 3 w 5"/>
                  <a:gd name="T21" fmla="*/ 4 h 17"/>
                  <a:gd name="T22" fmla="*/ 5 w 5"/>
                  <a:gd name="T23" fmla="*/ 4 h 17"/>
                  <a:gd name="T24" fmla="*/ 5 w 5"/>
                  <a:gd name="T25" fmla="*/ 14 h 17"/>
                  <a:gd name="T26" fmla="*/ 4 w 5"/>
                  <a:gd name="T27" fmla="*/ 16 h 17"/>
                  <a:gd name="T28" fmla="*/ 4 w 5"/>
                  <a:gd name="T29" fmla="*/ 17 h 17"/>
                  <a:gd name="T30" fmla="*/ 3 w 5"/>
                  <a:gd name="T31" fmla="*/ 17 h 17"/>
                  <a:gd name="T32" fmla="*/ 2 w 5"/>
                  <a:gd name="T33" fmla="*/ 17 h 17"/>
                  <a:gd name="T34" fmla="*/ 3 w 5"/>
                  <a:gd name="T35" fmla="*/ 2 h 17"/>
                  <a:gd name="T36" fmla="*/ 3 w 5"/>
                  <a:gd name="T37" fmla="*/ 0 h 17"/>
                  <a:gd name="T38" fmla="*/ 5 w 5"/>
                  <a:gd name="T39" fmla="*/ 0 h 17"/>
                  <a:gd name="T40" fmla="*/ 5 w 5"/>
                  <a:gd name="T41" fmla="*/ 2 h 17"/>
                  <a:gd name="T42" fmla="*/ 3 w 5"/>
                  <a:gd name="T4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7">
                    <a:moveTo>
                      <a:pt x="2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3" y="16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96"/>
              <p:cNvSpPr>
                <a:spLocks/>
              </p:cNvSpPr>
              <p:nvPr/>
            </p:nvSpPr>
            <p:spPr bwMode="auto">
              <a:xfrm>
                <a:off x="2751666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97"/>
              <p:cNvSpPr>
                <a:spLocks/>
              </p:cNvSpPr>
              <p:nvPr/>
            </p:nvSpPr>
            <p:spPr bwMode="auto">
              <a:xfrm>
                <a:off x="2821516" y="4549776"/>
                <a:ext cx="49213" cy="63500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7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5 h 10"/>
                  <a:gd name="T24" fmla="*/ 2 w 8"/>
                  <a:gd name="T25" fmla="*/ 5 h 10"/>
                  <a:gd name="T26" fmla="*/ 1 w 8"/>
                  <a:gd name="T27" fmla="*/ 4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1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3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4 h 10"/>
                  <a:gd name="T66" fmla="*/ 6 w 8"/>
                  <a:gd name="T67" fmla="*/ 5 h 10"/>
                  <a:gd name="T68" fmla="*/ 7 w 8"/>
                  <a:gd name="T69" fmla="*/ 5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9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9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98"/>
              <p:cNvSpPr>
                <a:spLocks/>
              </p:cNvSpPr>
              <p:nvPr/>
            </p:nvSpPr>
            <p:spPr bwMode="auto">
              <a:xfrm>
                <a:off x="2877079" y="4530726"/>
                <a:ext cx="38100" cy="82550"/>
              </a:xfrm>
              <a:custGeom>
                <a:avLst/>
                <a:gdLst>
                  <a:gd name="T0" fmla="*/ 6 w 6"/>
                  <a:gd name="T1" fmla="*/ 12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1 h 13"/>
                  <a:gd name="T48" fmla="*/ 6 w 6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99"/>
              <p:cNvSpPr>
                <a:spLocks noEditPoints="1"/>
              </p:cNvSpPr>
              <p:nvPr/>
            </p:nvSpPr>
            <p:spPr bwMode="auto">
              <a:xfrm>
                <a:off x="2921529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1 h 10"/>
                  <a:gd name="T14" fmla="*/ 2 w 9"/>
                  <a:gd name="T15" fmla="*/ 0 h 10"/>
                  <a:gd name="T16" fmla="*/ 4 w 9"/>
                  <a:gd name="T17" fmla="*/ 0 h 10"/>
                  <a:gd name="T18" fmla="*/ 6 w 9"/>
                  <a:gd name="T19" fmla="*/ 0 h 10"/>
                  <a:gd name="T20" fmla="*/ 8 w 9"/>
                  <a:gd name="T21" fmla="*/ 1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7 h 10"/>
                  <a:gd name="T28" fmla="*/ 8 w 9"/>
                  <a:gd name="T29" fmla="*/ 9 h 10"/>
                  <a:gd name="T30" fmla="*/ 6 w 9"/>
                  <a:gd name="T31" fmla="*/ 10 h 10"/>
                  <a:gd name="T32" fmla="*/ 4 w 9"/>
                  <a:gd name="T33" fmla="*/ 10 h 10"/>
                  <a:gd name="T34" fmla="*/ 1 w 9"/>
                  <a:gd name="T35" fmla="*/ 5 h 10"/>
                  <a:gd name="T36" fmla="*/ 1 w 9"/>
                  <a:gd name="T37" fmla="*/ 7 h 10"/>
                  <a:gd name="T38" fmla="*/ 2 w 9"/>
                  <a:gd name="T39" fmla="*/ 8 h 10"/>
                  <a:gd name="T40" fmla="*/ 3 w 9"/>
                  <a:gd name="T41" fmla="*/ 9 h 10"/>
                  <a:gd name="T42" fmla="*/ 4 w 9"/>
                  <a:gd name="T43" fmla="*/ 9 h 10"/>
                  <a:gd name="T44" fmla="*/ 6 w 9"/>
                  <a:gd name="T45" fmla="*/ 9 h 10"/>
                  <a:gd name="T46" fmla="*/ 7 w 9"/>
                  <a:gd name="T47" fmla="*/ 8 h 10"/>
                  <a:gd name="T48" fmla="*/ 8 w 9"/>
                  <a:gd name="T49" fmla="*/ 7 h 10"/>
                  <a:gd name="T50" fmla="*/ 8 w 9"/>
                  <a:gd name="T51" fmla="*/ 5 h 10"/>
                  <a:gd name="T52" fmla="*/ 8 w 9"/>
                  <a:gd name="T53" fmla="*/ 3 h 10"/>
                  <a:gd name="T54" fmla="*/ 7 w 9"/>
                  <a:gd name="T55" fmla="*/ 2 h 10"/>
                  <a:gd name="T56" fmla="*/ 6 w 9"/>
                  <a:gd name="T57" fmla="*/ 1 h 10"/>
                  <a:gd name="T58" fmla="*/ 4 w 9"/>
                  <a:gd name="T59" fmla="*/ 1 h 10"/>
                  <a:gd name="T60" fmla="*/ 3 w 9"/>
                  <a:gd name="T61" fmla="*/ 1 h 10"/>
                  <a:gd name="T62" fmla="*/ 2 w 9"/>
                  <a:gd name="T63" fmla="*/ 2 h 10"/>
                  <a:gd name="T64" fmla="*/ 1 w 9"/>
                  <a:gd name="T65" fmla="*/ 3 h 10"/>
                  <a:gd name="T66" fmla="*/ 1 w 9"/>
                  <a:gd name="T6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8" y="9"/>
                      <a:pt x="7" y="9"/>
                      <a:pt x="6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00"/>
              <p:cNvSpPr>
                <a:spLocks/>
              </p:cNvSpPr>
              <p:nvPr/>
            </p:nvSpPr>
            <p:spPr bwMode="auto">
              <a:xfrm>
                <a:off x="3023129" y="4549776"/>
                <a:ext cx="55563" cy="63500"/>
              </a:xfrm>
              <a:custGeom>
                <a:avLst/>
                <a:gdLst>
                  <a:gd name="T0" fmla="*/ 9 w 9"/>
                  <a:gd name="T1" fmla="*/ 10 h 10"/>
                  <a:gd name="T2" fmla="*/ 7 w 9"/>
                  <a:gd name="T3" fmla="*/ 10 h 10"/>
                  <a:gd name="T4" fmla="*/ 7 w 9"/>
                  <a:gd name="T5" fmla="*/ 4 h 10"/>
                  <a:gd name="T6" fmla="*/ 7 w 9"/>
                  <a:gd name="T7" fmla="*/ 2 h 10"/>
                  <a:gd name="T8" fmla="*/ 5 w 9"/>
                  <a:gd name="T9" fmla="*/ 1 h 10"/>
                  <a:gd name="T10" fmla="*/ 4 w 9"/>
                  <a:gd name="T11" fmla="*/ 1 h 10"/>
                  <a:gd name="T12" fmla="*/ 3 w 9"/>
                  <a:gd name="T13" fmla="*/ 2 h 10"/>
                  <a:gd name="T14" fmla="*/ 2 w 9"/>
                  <a:gd name="T15" fmla="*/ 3 h 10"/>
                  <a:gd name="T16" fmla="*/ 2 w 9"/>
                  <a:gd name="T17" fmla="*/ 4 h 10"/>
                  <a:gd name="T18" fmla="*/ 2 w 9"/>
                  <a:gd name="T19" fmla="*/ 10 h 10"/>
                  <a:gd name="T20" fmla="*/ 0 w 9"/>
                  <a:gd name="T21" fmla="*/ 10 h 10"/>
                  <a:gd name="T22" fmla="*/ 0 w 9"/>
                  <a:gd name="T23" fmla="*/ 0 h 10"/>
                  <a:gd name="T24" fmla="*/ 2 w 9"/>
                  <a:gd name="T25" fmla="*/ 0 h 10"/>
                  <a:gd name="T26" fmla="*/ 2 w 9"/>
                  <a:gd name="T27" fmla="*/ 2 h 10"/>
                  <a:gd name="T28" fmla="*/ 3 w 9"/>
                  <a:gd name="T29" fmla="*/ 1 h 10"/>
                  <a:gd name="T30" fmla="*/ 6 w 9"/>
                  <a:gd name="T31" fmla="*/ 0 h 10"/>
                  <a:gd name="T32" fmla="*/ 7 w 9"/>
                  <a:gd name="T33" fmla="*/ 0 h 10"/>
                  <a:gd name="T34" fmla="*/ 8 w 9"/>
                  <a:gd name="T35" fmla="*/ 1 h 10"/>
                  <a:gd name="T36" fmla="*/ 9 w 9"/>
                  <a:gd name="T37" fmla="*/ 2 h 10"/>
                  <a:gd name="T38" fmla="*/ 9 w 9"/>
                  <a:gd name="T39" fmla="*/ 4 h 10"/>
                  <a:gd name="T40" fmla="*/ 9 w 9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01"/>
              <p:cNvSpPr>
                <a:spLocks/>
              </p:cNvSpPr>
              <p:nvPr/>
            </p:nvSpPr>
            <p:spPr bwMode="auto">
              <a:xfrm>
                <a:off x="3091391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02"/>
              <p:cNvSpPr>
                <a:spLocks/>
              </p:cNvSpPr>
              <p:nvPr/>
            </p:nvSpPr>
            <p:spPr bwMode="auto">
              <a:xfrm>
                <a:off x="316759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1 w 4"/>
                  <a:gd name="T7" fmla="*/ 13 h 14"/>
                  <a:gd name="T8" fmla="*/ 2 w 4"/>
                  <a:gd name="T9" fmla="*/ 13 h 14"/>
                  <a:gd name="T10" fmla="*/ 3 w 4"/>
                  <a:gd name="T11" fmla="*/ 13 h 14"/>
                  <a:gd name="T12" fmla="*/ 3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03"/>
              <p:cNvSpPr>
                <a:spLocks/>
              </p:cNvSpPr>
              <p:nvPr/>
            </p:nvSpPr>
            <p:spPr bwMode="auto">
              <a:xfrm>
                <a:off x="319934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04"/>
              <p:cNvSpPr>
                <a:spLocks noEditPoints="1"/>
              </p:cNvSpPr>
              <p:nvPr/>
            </p:nvSpPr>
            <p:spPr bwMode="auto">
              <a:xfrm>
                <a:off x="3224741" y="4549776"/>
                <a:ext cx="55563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1 w 9"/>
                  <a:gd name="T7" fmla="*/ 8 h 10"/>
                  <a:gd name="T8" fmla="*/ 0 w 9"/>
                  <a:gd name="T9" fmla="*/ 7 h 10"/>
                  <a:gd name="T10" fmla="*/ 1 w 9"/>
                  <a:gd name="T11" fmla="*/ 6 h 10"/>
                  <a:gd name="T12" fmla="*/ 2 w 9"/>
                  <a:gd name="T13" fmla="*/ 5 h 10"/>
                  <a:gd name="T14" fmla="*/ 3 w 9"/>
                  <a:gd name="T15" fmla="*/ 4 h 10"/>
                  <a:gd name="T16" fmla="*/ 5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7 w 9"/>
                  <a:gd name="T25" fmla="*/ 2 h 10"/>
                  <a:gd name="T26" fmla="*/ 5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5 w 9"/>
                  <a:gd name="T35" fmla="*/ 0 h 10"/>
                  <a:gd name="T36" fmla="*/ 8 w 9"/>
                  <a:gd name="T37" fmla="*/ 1 h 10"/>
                  <a:gd name="T38" fmla="*/ 9 w 9"/>
                  <a:gd name="T39" fmla="*/ 4 h 10"/>
                  <a:gd name="T40" fmla="*/ 9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9 w 9"/>
                  <a:gd name="T47" fmla="*/ 10 h 10"/>
                  <a:gd name="T48" fmla="*/ 8 w 9"/>
                  <a:gd name="T49" fmla="*/ 10 h 10"/>
                  <a:gd name="T50" fmla="*/ 8 w 9"/>
                  <a:gd name="T51" fmla="*/ 9 h 10"/>
                  <a:gd name="T52" fmla="*/ 8 w 9"/>
                  <a:gd name="T53" fmla="*/ 8 h 10"/>
                  <a:gd name="T54" fmla="*/ 6 w 9"/>
                  <a:gd name="T55" fmla="*/ 10 h 10"/>
                  <a:gd name="T56" fmla="*/ 4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5 w 9"/>
                  <a:gd name="T73" fmla="*/ 5 h 10"/>
                  <a:gd name="T74" fmla="*/ 2 w 9"/>
                  <a:gd name="T75" fmla="*/ 5 h 10"/>
                  <a:gd name="T76" fmla="*/ 2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  <a:moveTo>
                      <a:pt x="4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05"/>
              <p:cNvSpPr>
                <a:spLocks noEditPoints="1"/>
              </p:cNvSpPr>
              <p:nvPr/>
            </p:nvSpPr>
            <p:spPr bwMode="auto">
              <a:xfrm>
                <a:off x="2329391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06"/>
              <p:cNvSpPr>
                <a:spLocks/>
              </p:cNvSpPr>
              <p:nvPr/>
            </p:nvSpPr>
            <p:spPr bwMode="auto">
              <a:xfrm>
                <a:off x="2405591" y="46640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2 w 4"/>
                  <a:gd name="T3" fmla="*/ 0 h 14"/>
                  <a:gd name="T4" fmla="*/ 2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07"/>
              <p:cNvSpPr>
                <a:spLocks noEditPoints="1"/>
              </p:cNvSpPr>
              <p:nvPr/>
            </p:nvSpPr>
            <p:spPr bwMode="auto">
              <a:xfrm>
                <a:off x="2437341" y="4689476"/>
                <a:ext cx="61913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1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08"/>
              <p:cNvSpPr>
                <a:spLocks noEditPoints="1"/>
              </p:cNvSpPr>
              <p:nvPr/>
            </p:nvSpPr>
            <p:spPr bwMode="auto">
              <a:xfrm>
                <a:off x="2511954" y="4664076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09"/>
              <p:cNvSpPr>
                <a:spLocks/>
              </p:cNvSpPr>
              <p:nvPr/>
            </p:nvSpPr>
            <p:spPr bwMode="auto">
              <a:xfrm>
                <a:off x="2531004" y="4664076"/>
                <a:ext cx="38100" cy="88900"/>
              </a:xfrm>
              <a:custGeom>
                <a:avLst/>
                <a:gdLst>
                  <a:gd name="T0" fmla="*/ 1 w 6"/>
                  <a:gd name="T1" fmla="*/ 14 h 14"/>
                  <a:gd name="T2" fmla="*/ 1 w 6"/>
                  <a:gd name="T3" fmla="*/ 5 h 14"/>
                  <a:gd name="T4" fmla="*/ 0 w 6"/>
                  <a:gd name="T5" fmla="*/ 5 h 14"/>
                  <a:gd name="T6" fmla="*/ 0 w 6"/>
                  <a:gd name="T7" fmla="*/ 4 h 14"/>
                  <a:gd name="T8" fmla="*/ 1 w 6"/>
                  <a:gd name="T9" fmla="*/ 4 h 14"/>
                  <a:gd name="T10" fmla="*/ 1 w 6"/>
                  <a:gd name="T11" fmla="*/ 4 h 14"/>
                  <a:gd name="T12" fmla="*/ 2 w 6"/>
                  <a:gd name="T13" fmla="*/ 1 h 14"/>
                  <a:gd name="T14" fmla="*/ 4 w 6"/>
                  <a:gd name="T15" fmla="*/ 0 h 14"/>
                  <a:gd name="T16" fmla="*/ 5 w 6"/>
                  <a:gd name="T17" fmla="*/ 0 h 14"/>
                  <a:gd name="T18" fmla="*/ 6 w 6"/>
                  <a:gd name="T19" fmla="*/ 1 h 14"/>
                  <a:gd name="T20" fmla="*/ 6 w 6"/>
                  <a:gd name="T21" fmla="*/ 2 h 14"/>
                  <a:gd name="T22" fmla="*/ 5 w 6"/>
                  <a:gd name="T23" fmla="*/ 1 h 14"/>
                  <a:gd name="T24" fmla="*/ 4 w 6"/>
                  <a:gd name="T25" fmla="*/ 1 h 14"/>
                  <a:gd name="T26" fmla="*/ 3 w 6"/>
                  <a:gd name="T27" fmla="*/ 2 h 14"/>
                  <a:gd name="T28" fmla="*/ 2 w 6"/>
                  <a:gd name="T29" fmla="*/ 4 h 14"/>
                  <a:gd name="T30" fmla="*/ 2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2 w 6"/>
                  <a:gd name="T37" fmla="*/ 5 h 14"/>
                  <a:gd name="T38" fmla="*/ 2 w 6"/>
                  <a:gd name="T39" fmla="*/ 14 h 14"/>
                  <a:gd name="T40" fmla="*/ 1 w 6"/>
                  <a:gd name="T4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4">
                    <a:moveTo>
                      <a:pt x="1" y="1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10"/>
              <p:cNvSpPr>
                <a:spLocks noEditPoints="1"/>
              </p:cNvSpPr>
              <p:nvPr/>
            </p:nvSpPr>
            <p:spPr bwMode="auto">
              <a:xfrm>
                <a:off x="2569104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11"/>
              <p:cNvSpPr>
                <a:spLocks/>
              </p:cNvSpPr>
              <p:nvPr/>
            </p:nvSpPr>
            <p:spPr bwMode="auto">
              <a:xfrm>
                <a:off x="2645304" y="4689476"/>
                <a:ext cx="49213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6 w 8"/>
                  <a:gd name="T7" fmla="*/ 2 h 10"/>
                  <a:gd name="T8" fmla="*/ 5 w 8"/>
                  <a:gd name="T9" fmla="*/ 1 h 10"/>
                  <a:gd name="T10" fmla="*/ 3 w 8"/>
                  <a:gd name="T11" fmla="*/ 2 h 10"/>
                  <a:gd name="T12" fmla="*/ 2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6 w 8"/>
                  <a:gd name="T33" fmla="*/ 0 h 10"/>
                  <a:gd name="T34" fmla="*/ 7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12"/>
              <p:cNvSpPr>
                <a:spLocks noEditPoints="1"/>
              </p:cNvSpPr>
              <p:nvPr/>
            </p:nvSpPr>
            <p:spPr bwMode="auto">
              <a:xfrm>
                <a:off x="2707216" y="4664076"/>
                <a:ext cx="63500" cy="88900"/>
              </a:xfrm>
              <a:custGeom>
                <a:avLst/>
                <a:gdLst>
                  <a:gd name="T0" fmla="*/ 5 w 10"/>
                  <a:gd name="T1" fmla="*/ 14 h 14"/>
                  <a:gd name="T2" fmla="*/ 3 w 10"/>
                  <a:gd name="T3" fmla="*/ 14 h 14"/>
                  <a:gd name="T4" fmla="*/ 1 w 10"/>
                  <a:gd name="T5" fmla="*/ 13 h 14"/>
                  <a:gd name="T6" fmla="*/ 0 w 10"/>
                  <a:gd name="T7" fmla="*/ 11 h 14"/>
                  <a:gd name="T8" fmla="*/ 0 w 10"/>
                  <a:gd name="T9" fmla="*/ 9 h 14"/>
                  <a:gd name="T10" fmla="*/ 0 w 10"/>
                  <a:gd name="T11" fmla="*/ 7 h 14"/>
                  <a:gd name="T12" fmla="*/ 1 w 10"/>
                  <a:gd name="T13" fmla="*/ 6 h 14"/>
                  <a:gd name="T14" fmla="*/ 3 w 10"/>
                  <a:gd name="T15" fmla="*/ 5 h 14"/>
                  <a:gd name="T16" fmla="*/ 5 w 10"/>
                  <a:gd name="T17" fmla="*/ 4 h 14"/>
                  <a:gd name="T18" fmla="*/ 7 w 10"/>
                  <a:gd name="T19" fmla="*/ 5 h 14"/>
                  <a:gd name="T20" fmla="*/ 8 w 10"/>
                  <a:gd name="T21" fmla="*/ 6 h 14"/>
                  <a:gd name="T22" fmla="*/ 8 w 10"/>
                  <a:gd name="T23" fmla="*/ 0 h 14"/>
                  <a:gd name="T24" fmla="*/ 10 w 10"/>
                  <a:gd name="T25" fmla="*/ 0 h 14"/>
                  <a:gd name="T26" fmla="*/ 10 w 10"/>
                  <a:gd name="T27" fmla="*/ 13 h 14"/>
                  <a:gd name="T28" fmla="*/ 10 w 10"/>
                  <a:gd name="T29" fmla="*/ 13 h 14"/>
                  <a:gd name="T30" fmla="*/ 10 w 10"/>
                  <a:gd name="T31" fmla="*/ 14 h 14"/>
                  <a:gd name="T32" fmla="*/ 10 w 10"/>
                  <a:gd name="T33" fmla="*/ 14 h 14"/>
                  <a:gd name="T34" fmla="*/ 9 w 10"/>
                  <a:gd name="T35" fmla="*/ 14 h 14"/>
                  <a:gd name="T36" fmla="*/ 9 w 10"/>
                  <a:gd name="T37" fmla="*/ 13 h 14"/>
                  <a:gd name="T38" fmla="*/ 9 w 10"/>
                  <a:gd name="T39" fmla="*/ 12 h 14"/>
                  <a:gd name="T40" fmla="*/ 7 w 10"/>
                  <a:gd name="T41" fmla="*/ 14 h 14"/>
                  <a:gd name="T42" fmla="*/ 5 w 10"/>
                  <a:gd name="T43" fmla="*/ 14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1 h 14"/>
                  <a:gd name="T54" fmla="*/ 8 w 10"/>
                  <a:gd name="T55" fmla="*/ 8 h 14"/>
                  <a:gd name="T56" fmla="*/ 8 w 10"/>
                  <a:gd name="T57" fmla="*/ 7 h 14"/>
                  <a:gd name="T58" fmla="*/ 7 w 10"/>
                  <a:gd name="T59" fmla="*/ 6 h 14"/>
                  <a:gd name="T60" fmla="*/ 6 w 10"/>
                  <a:gd name="T61" fmla="*/ 6 h 14"/>
                  <a:gd name="T62" fmla="*/ 5 w 10"/>
                  <a:gd name="T63" fmla="*/ 5 h 14"/>
                  <a:gd name="T64" fmla="*/ 4 w 10"/>
                  <a:gd name="T65" fmla="*/ 6 h 14"/>
                  <a:gd name="T66" fmla="*/ 2 w 10"/>
                  <a:gd name="T67" fmla="*/ 7 h 14"/>
                  <a:gd name="T68" fmla="*/ 2 w 10"/>
                  <a:gd name="T69" fmla="*/ 8 h 14"/>
                  <a:gd name="T70" fmla="*/ 1 w 10"/>
                  <a:gd name="T71" fmla="*/ 9 h 14"/>
                  <a:gd name="T72" fmla="*/ 2 w 10"/>
                  <a:gd name="T73" fmla="*/ 11 h 14"/>
                  <a:gd name="T74" fmla="*/ 3 w 10"/>
                  <a:gd name="T75" fmla="*/ 12 h 14"/>
                  <a:gd name="T76" fmla="*/ 4 w 10"/>
                  <a:gd name="T77" fmla="*/ 13 h 14"/>
                  <a:gd name="T78" fmla="*/ 5 w 10"/>
                  <a:gd name="T7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4" y="14"/>
                      <a:pt x="4" y="14"/>
                      <a:pt x="3" y="14"/>
                    </a:cubicBezTo>
                    <a:cubicBezTo>
                      <a:pt x="2" y="14"/>
                      <a:pt x="2" y="13"/>
                      <a:pt x="1" y="13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7" y="5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13"/>
              <p:cNvSpPr>
                <a:spLocks noEditPoints="1"/>
              </p:cNvSpPr>
              <p:nvPr/>
            </p:nvSpPr>
            <p:spPr bwMode="auto">
              <a:xfrm>
                <a:off x="2815166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5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14"/>
              <p:cNvSpPr>
                <a:spLocks/>
              </p:cNvSpPr>
              <p:nvPr/>
            </p:nvSpPr>
            <p:spPr bwMode="auto">
              <a:xfrm>
                <a:off x="2883429" y="46894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4 w 9"/>
                  <a:gd name="T15" fmla="*/ 9 h 10"/>
                  <a:gd name="T16" fmla="*/ 5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15"/>
              <p:cNvSpPr>
                <a:spLocks noEditPoints="1"/>
              </p:cNvSpPr>
              <p:nvPr/>
            </p:nvSpPr>
            <p:spPr bwMode="auto">
              <a:xfrm>
                <a:off x="2946929" y="4689476"/>
                <a:ext cx="63500" cy="93663"/>
              </a:xfrm>
              <a:custGeom>
                <a:avLst/>
                <a:gdLst>
                  <a:gd name="T0" fmla="*/ 5 w 10"/>
                  <a:gd name="T1" fmla="*/ 10 h 15"/>
                  <a:gd name="T2" fmla="*/ 3 w 10"/>
                  <a:gd name="T3" fmla="*/ 10 h 15"/>
                  <a:gd name="T4" fmla="*/ 2 w 10"/>
                  <a:gd name="T5" fmla="*/ 9 h 15"/>
                  <a:gd name="T6" fmla="*/ 1 w 10"/>
                  <a:gd name="T7" fmla="*/ 7 h 15"/>
                  <a:gd name="T8" fmla="*/ 0 w 10"/>
                  <a:gd name="T9" fmla="*/ 5 h 15"/>
                  <a:gd name="T10" fmla="*/ 1 w 10"/>
                  <a:gd name="T11" fmla="*/ 3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7 w 10"/>
                  <a:gd name="T19" fmla="*/ 1 h 15"/>
                  <a:gd name="T20" fmla="*/ 9 w 10"/>
                  <a:gd name="T21" fmla="*/ 2 h 15"/>
                  <a:gd name="T22" fmla="*/ 9 w 10"/>
                  <a:gd name="T23" fmla="*/ 0 h 15"/>
                  <a:gd name="T24" fmla="*/ 10 w 10"/>
                  <a:gd name="T25" fmla="*/ 0 h 15"/>
                  <a:gd name="T26" fmla="*/ 10 w 10"/>
                  <a:gd name="T27" fmla="*/ 10 h 15"/>
                  <a:gd name="T28" fmla="*/ 10 w 10"/>
                  <a:gd name="T29" fmla="*/ 12 h 15"/>
                  <a:gd name="T30" fmla="*/ 9 w 10"/>
                  <a:gd name="T31" fmla="*/ 13 h 15"/>
                  <a:gd name="T32" fmla="*/ 7 w 10"/>
                  <a:gd name="T33" fmla="*/ 14 h 15"/>
                  <a:gd name="T34" fmla="*/ 5 w 10"/>
                  <a:gd name="T35" fmla="*/ 15 h 15"/>
                  <a:gd name="T36" fmla="*/ 2 w 10"/>
                  <a:gd name="T37" fmla="*/ 14 h 15"/>
                  <a:gd name="T38" fmla="*/ 1 w 10"/>
                  <a:gd name="T39" fmla="*/ 12 h 15"/>
                  <a:gd name="T40" fmla="*/ 2 w 10"/>
                  <a:gd name="T41" fmla="*/ 12 h 15"/>
                  <a:gd name="T42" fmla="*/ 3 w 10"/>
                  <a:gd name="T43" fmla="*/ 13 h 15"/>
                  <a:gd name="T44" fmla="*/ 5 w 10"/>
                  <a:gd name="T45" fmla="*/ 14 h 15"/>
                  <a:gd name="T46" fmla="*/ 7 w 10"/>
                  <a:gd name="T47" fmla="*/ 13 h 15"/>
                  <a:gd name="T48" fmla="*/ 8 w 10"/>
                  <a:gd name="T49" fmla="*/ 13 h 15"/>
                  <a:gd name="T50" fmla="*/ 8 w 10"/>
                  <a:gd name="T51" fmla="*/ 12 h 15"/>
                  <a:gd name="T52" fmla="*/ 9 w 10"/>
                  <a:gd name="T53" fmla="*/ 10 h 15"/>
                  <a:gd name="T54" fmla="*/ 9 w 10"/>
                  <a:gd name="T55" fmla="*/ 8 h 15"/>
                  <a:gd name="T56" fmla="*/ 7 w 10"/>
                  <a:gd name="T57" fmla="*/ 10 h 15"/>
                  <a:gd name="T58" fmla="*/ 5 w 10"/>
                  <a:gd name="T59" fmla="*/ 10 h 15"/>
                  <a:gd name="T60" fmla="*/ 6 w 10"/>
                  <a:gd name="T61" fmla="*/ 9 h 15"/>
                  <a:gd name="T62" fmla="*/ 7 w 10"/>
                  <a:gd name="T63" fmla="*/ 9 h 15"/>
                  <a:gd name="T64" fmla="*/ 8 w 10"/>
                  <a:gd name="T65" fmla="*/ 9 h 15"/>
                  <a:gd name="T66" fmla="*/ 8 w 10"/>
                  <a:gd name="T67" fmla="*/ 8 h 15"/>
                  <a:gd name="T68" fmla="*/ 9 w 10"/>
                  <a:gd name="T69" fmla="*/ 7 h 15"/>
                  <a:gd name="T70" fmla="*/ 9 w 10"/>
                  <a:gd name="T71" fmla="*/ 4 h 15"/>
                  <a:gd name="T72" fmla="*/ 8 w 10"/>
                  <a:gd name="T73" fmla="*/ 3 h 15"/>
                  <a:gd name="T74" fmla="*/ 7 w 10"/>
                  <a:gd name="T75" fmla="*/ 2 h 15"/>
                  <a:gd name="T76" fmla="*/ 6 w 10"/>
                  <a:gd name="T77" fmla="*/ 2 h 15"/>
                  <a:gd name="T78" fmla="*/ 5 w 10"/>
                  <a:gd name="T79" fmla="*/ 1 h 15"/>
                  <a:gd name="T80" fmla="*/ 4 w 10"/>
                  <a:gd name="T81" fmla="*/ 2 h 15"/>
                  <a:gd name="T82" fmla="*/ 3 w 10"/>
                  <a:gd name="T83" fmla="*/ 3 h 15"/>
                  <a:gd name="T84" fmla="*/ 2 w 10"/>
                  <a:gd name="T85" fmla="*/ 4 h 15"/>
                  <a:gd name="T86" fmla="*/ 2 w 10"/>
                  <a:gd name="T87" fmla="*/ 5 h 15"/>
                  <a:gd name="T88" fmla="*/ 2 w 10"/>
                  <a:gd name="T89" fmla="*/ 7 h 15"/>
                  <a:gd name="T90" fmla="*/ 3 w 10"/>
                  <a:gd name="T91" fmla="*/ 8 h 15"/>
                  <a:gd name="T92" fmla="*/ 4 w 10"/>
                  <a:gd name="T93" fmla="*/ 9 h 15"/>
                  <a:gd name="T94" fmla="*/ 6 w 10"/>
                  <a:gd name="T9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5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4"/>
                      <a:pt x="6" y="15"/>
                      <a:pt x="5" y="15"/>
                    </a:cubicBezTo>
                    <a:cubicBezTo>
                      <a:pt x="4" y="15"/>
                      <a:pt x="3" y="14"/>
                      <a:pt x="2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4" y="14"/>
                      <a:pt x="5" y="14"/>
                    </a:cubicBezTo>
                    <a:cubicBezTo>
                      <a:pt x="6" y="14"/>
                      <a:pt x="6" y="13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  <a:moveTo>
                      <a:pt x="6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16"/>
              <p:cNvSpPr>
                <a:spLocks/>
              </p:cNvSpPr>
              <p:nvPr/>
            </p:nvSpPr>
            <p:spPr bwMode="auto">
              <a:xfrm>
                <a:off x="3029479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17"/>
              <p:cNvSpPr>
                <a:spLocks noEditPoints="1"/>
              </p:cNvSpPr>
              <p:nvPr/>
            </p:nvSpPr>
            <p:spPr bwMode="auto">
              <a:xfrm>
                <a:off x="3097741" y="4689476"/>
                <a:ext cx="57150" cy="63500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18"/>
              <p:cNvSpPr>
                <a:spLocks/>
              </p:cNvSpPr>
              <p:nvPr/>
            </p:nvSpPr>
            <p:spPr bwMode="auto">
              <a:xfrm>
                <a:off x="3167591" y="4740276"/>
                <a:ext cx="6350" cy="12700"/>
              </a:xfrm>
              <a:custGeom>
                <a:avLst/>
                <a:gdLst>
                  <a:gd name="T0" fmla="*/ 0 w 4"/>
                  <a:gd name="T1" fmla="*/ 8 h 8"/>
                  <a:gd name="T2" fmla="*/ 0 w 4"/>
                  <a:gd name="T3" fmla="*/ 0 h 8"/>
                  <a:gd name="T4" fmla="*/ 4 w 4"/>
                  <a:gd name="T5" fmla="*/ 0 h 8"/>
                  <a:gd name="T6" fmla="*/ 4 w 4"/>
                  <a:gd name="T7" fmla="*/ 8 h 8"/>
                  <a:gd name="T8" fmla="*/ 0 w 4"/>
                  <a:gd name="T9" fmla="*/ 8 h 8"/>
                  <a:gd name="T10" fmla="*/ 0 w 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9" name="组合 248"/>
          <p:cNvGrpSpPr/>
          <p:nvPr/>
        </p:nvGrpSpPr>
        <p:grpSpPr>
          <a:xfrm>
            <a:off x="6006063" y="2817019"/>
            <a:ext cx="1435101" cy="871538"/>
            <a:chOff x="5973763" y="981075"/>
            <a:chExt cx="1435101" cy="871538"/>
          </a:xfrm>
        </p:grpSpPr>
        <p:sp>
          <p:nvSpPr>
            <p:cNvPr id="250" name="Freeform 5"/>
            <p:cNvSpPr/>
            <p:nvPr/>
          </p:nvSpPr>
          <p:spPr bwMode="auto">
            <a:xfrm>
              <a:off x="5973763" y="1335088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"/>
            <p:cNvSpPr/>
            <p:nvPr/>
          </p:nvSpPr>
          <p:spPr bwMode="auto">
            <a:xfrm>
              <a:off x="5988051" y="981075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Rectangle 7"/>
            <p:cNvSpPr>
              <a:spLocks noChangeArrowheads="1"/>
            </p:cNvSpPr>
            <p:nvPr/>
          </p:nvSpPr>
          <p:spPr bwMode="auto">
            <a:xfrm>
              <a:off x="6092826" y="1052513"/>
              <a:ext cx="455613" cy="66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4000" b="0" i="0" u="none" strike="noStrike" cap="none" normalizeH="0" baseline="0" dirty="0" smtClean="0">
                  <a:ln>
                    <a:noFill/>
                  </a:ln>
                  <a:solidFill>
                    <a:srgbClr val="00A48E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3" name="Line 8"/>
            <p:cNvSpPr>
              <a:spLocks noChangeShapeType="1"/>
            </p:cNvSpPr>
            <p:nvPr/>
          </p:nvSpPr>
          <p:spPr bwMode="auto">
            <a:xfrm>
              <a:off x="6386513" y="1036638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4" name="组合 253"/>
            <p:cNvGrpSpPr/>
            <p:nvPr/>
          </p:nvGrpSpPr>
          <p:grpSpPr>
            <a:xfrm>
              <a:off x="6562727" y="1134646"/>
              <a:ext cx="637282" cy="400884"/>
              <a:chOff x="2097616" y="3951288"/>
              <a:chExt cx="1322388" cy="831851"/>
            </a:xfrm>
          </p:grpSpPr>
          <p:sp>
            <p:nvSpPr>
              <p:cNvPr id="255" name="Freeform 36"/>
              <p:cNvSpPr>
                <a:spLocks/>
              </p:cNvSpPr>
              <p:nvPr/>
            </p:nvSpPr>
            <p:spPr bwMode="auto">
              <a:xfrm>
                <a:off x="2254779" y="3951288"/>
                <a:ext cx="144463" cy="163513"/>
              </a:xfrm>
              <a:custGeom>
                <a:avLst/>
                <a:gdLst>
                  <a:gd name="T0" fmla="*/ 16 w 91"/>
                  <a:gd name="T1" fmla="*/ 0 h 103"/>
                  <a:gd name="T2" fmla="*/ 43 w 91"/>
                  <a:gd name="T3" fmla="*/ 52 h 103"/>
                  <a:gd name="T4" fmla="*/ 71 w 91"/>
                  <a:gd name="T5" fmla="*/ 0 h 103"/>
                  <a:gd name="T6" fmla="*/ 91 w 91"/>
                  <a:gd name="T7" fmla="*/ 0 h 103"/>
                  <a:gd name="T8" fmla="*/ 51 w 91"/>
                  <a:gd name="T9" fmla="*/ 67 h 103"/>
                  <a:gd name="T10" fmla="*/ 51 w 91"/>
                  <a:gd name="T11" fmla="*/ 103 h 103"/>
                  <a:gd name="T12" fmla="*/ 35 w 91"/>
                  <a:gd name="T13" fmla="*/ 103 h 103"/>
                  <a:gd name="T14" fmla="*/ 35 w 91"/>
                  <a:gd name="T15" fmla="*/ 67 h 103"/>
                  <a:gd name="T16" fmla="*/ 0 w 91"/>
                  <a:gd name="T17" fmla="*/ 0 h 103"/>
                  <a:gd name="T18" fmla="*/ 16 w 91"/>
                  <a:gd name="T19" fmla="*/ 0 h 103"/>
                  <a:gd name="T20" fmla="*/ 16 w 9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3">
                    <a:moveTo>
                      <a:pt x="16" y="0"/>
                    </a:moveTo>
                    <a:lnTo>
                      <a:pt x="43" y="52"/>
                    </a:lnTo>
                    <a:lnTo>
                      <a:pt x="71" y="0"/>
                    </a:lnTo>
                    <a:lnTo>
                      <a:pt x="91" y="0"/>
                    </a:lnTo>
                    <a:lnTo>
                      <a:pt x="51" y="67"/>
                    </a:lnTo>
                    <a:lnTo>
                      <a:pt x="51" y="103"/>
                    </a:lnTo>
                    <a:lnTo>
                      <a:pt x="35" y="103"/>
                    </a:lnTo>
                    <a:lnTo>
                      <a:pt x="35" y="67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7"/>
              <p:cNvSpPr>
                <a:spLocks noEditPoints="1"/>
              </p:cNvSpPr>
              <p:nvPr/>
            </p:nvSpPr>
            <p:spPr bwMode="auto">
              <a:xfrm>
                <a:off x="238654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2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2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10 h 19"/>
                  <a:gd name="T26" fmla="*/ 19 w 19"/>
                  <a:gd name="T27" fmla="*/ 13 h 19"/>
                  <a:gd name="T28" fmla="*/ 17 w 19"/>
                  <a:gd name="T29" fmla="*/ 17 h 19"/>
                  <a:gd name="T30" fmla="*/ 14 w 19"/>
                  <a:gd name="T31" fmla="*/ 19 h 19"/>
                  <a:gd name="T32" fmla="*/ 10 w 19"/>
                  <a:gd name="T33" fmla="*/ 19 h 19"/>
                  <a:gd name="T34" fmla="*/ 4 w 19"/>
                  <a:gd name="T35" fmla="*/ 10 h 19"/>
                  <a:gd name="T36" fmla="*/ 4 w 19"/>
                  <a:gd name="T37" fmla="*/ 12 h 19"/>
                  <a:gd name="T38" fmla="*/ 6 w 19"/>
                  <a:gd name="T39" fmla="*/ 14 h 19"/>
                  <a:gd name="T40" fmla="*/ 7 w 19"/>
                  <a:gd name="T41" fmla="*/ 16 h 19"/>
                  <a:gd name="T42" fmla="*/ 10 w 19"/>
                  <a:gd name="T43" fmla="*/ 16 h 19"/>
                  <a:gd name="T44" fmla="*/ 12 w 19"/>
                  <a:gd name="T45" fmla="*/ 16 h 19"/>
                  <a:gd name="T46" fmla="*/ 14 w 19"/>
                  <a:gd name="T47" fmla="*/ 14 h 19"/>
                  <a:gd name="T48" fmla="*/ 15 w 19"/>
                  <a:gd name="T49" fmla="*/ 12 h 19"/>
                  <a:gd name="T50" fmla="*/ 15 w 19"/>
                  <a:gd name="T51" fmla="*/ 10 h 19"/>
                  <a:gd name="T52" fmla="*/ 15 w 19"/>
                  <a:gd name="T53" fmla="*/ 7 h 19"/>
                  <a:gd name="T54" fmla="*/ 14 w 19"/>
                  <a:gd name="T55" fmla="*/ 5 h 19"/>
                  <a:gd name="T56" fmla="*/ 12 w 19"/>
                  <a:gd name="T57" fmla="*/ 4 h 19"/>
                  <a:gd name="T58" fmla="*/ 10 w 19"/>
                  <a:gd name="T59" fmla="*/ 3 h 19"/>
                  <a:gd name="T60" fmla="*/ 7 w 19"/>
                  <a:gd name="T61" fmla="*/ 4 h 19"/>
                  <a:gd name="T62" fmla="*/ 6 w 19"/>
                  <a:gd name="T63" fmla="*/ 5 h 19"/>
                  <a:gd name="T64" fmla="*/ 4 w 19"/>
                  <a:gd name="T65" fmla="*/ 7 h 19"/>
                  <a:gd name="T66" fmla="*/ 4 w 19"/>
                  <a:gd name="T6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2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2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10"/>
                    </a:cubicBezTo>
                    <a:cubicBezTo>
                      <a:pt x="19" y="11"/>
                      <a:pt x="19" y="12"/>
                      <a:pt x="19" y="13"/>
                    </a:cubicBezTo>
                    <a:cubicBezTo>
                      <a:pt x="18" y="15"/>
                      <a:pt x="18" y="16"/>
                      <a:pt x="17" y="17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2" y="19"/>
                      <a:pt x="11" y="19"/>
                      <a:pt x="10" y="19"/>
                    </a:cubicBezTo>
                    <a:close/>
                    <a:moveTo>
                      <a:pt x="4" y="10"/>
                    </a:moveTo>
                    <a:cubicBezTo>
                      <a:pt x="4" y="11"/>
                      <a:pt x="4" y="11"/>
                      <a:pt x="4" y="12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6" y="15"/>
                      <a:pt x="7" y="15"/>
                      <a:pt x="7" y="16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4" y="8"/>
                      <a:pt x="4" y="9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8"/>
              <p:cNvSpPr>
                <a:spLocks/>
              </p:cNvSpPr>
              <p:nvPr/>
            </p:nvSpPr>
            <p:spPr bwMode="auto">
              <a:xfrm>
                <a:off x="2531004" y="3995738"/>
                <a:ext cx="114300" cy="119063"/>
              </a:xfrm>
              <a:custGeom>
                <a:avLst/>
                <a:gdLst>
                  <a:gd name="T0" fmla="*/ 6 w 18"/>
                  <a:gd name="T1" fmla="*/ 19 h 19"/>
                  <a:gd name="T2" fmla="*/ 1 w 18"/>
                  <a:gd name="T3" fmla="*/ 18 h 19"/>
                  <a:gd name="T4" fmla="*/ 0 w 18"/>
                  <a:gd name="T5" fmla="*/ 12 h 19"/>
                  <a:gd name="T6" fmla="*/ 0 w 18"/>
                  <a:gd name="T7" fmla="*/ 0 h 19"/>
                  <a:gd name="T8" fmla="*/ 4 w 18"/>
                  <a:gd name="T9" fmla="*/ 0 h 19"/>
                  <a:gd name="T10" fmla="*/ 4 w 18"/>
                  <a:gd name="T11" fmla="*/ 11 h 19"/>
                  <a:gd name="T12" fmla="*/ 7 w 18"/>
                  <a:gd name="T13" fmla="*/ 16 h 19"/>
                  <a:gd name="T14" fmla="*/ 11 w 18"/>
                  <a:gd name="T15" fmla="*/ 15 h 19"/>
                  <a:gd name="T16" fmla="*/ 13 w 18"/>
                  <a:gd name="T17" fmla="*/ 12 h 19"/>
                  <a:gd name="T18" fmla="*/ 13 w 18"/>
                  <a:gd name="T19" fmla="*/ 0 h 19"/>
                  <a:gd name="T20" fmla="*/ 17 w 18"/>
                  <a:gd name="T21" fmla="*/ 0 h 19"/>
                  <a:gd name="T22" fmla="*/ 17 w 18"/>
                  <a:gd name="T23" fmla="*/ 14 h 19"/>
                  <a:gd name="T24" fmla="*/ 17 w 18"/>
                  <a:gd name="T25" fmla="*/ 15 h 19"/>
                  <a:gd name="T26" fmla="*/ 18 w 18"/>
                  <a:gd name="T27" fmla="*/ 16 h 19"/>
                  <a:gd name="T28" fmla="*/ 18 w 18"/>
                  <a:gd name="T29" fmla="*/ 19 h 19"/>
                  <a:gd name="T30" fmla="*/ 17 w 18"/>
                  <a:gd name="T31" fmla="*/ 19 h 19"/>
                  <a:gd name="T32" fmla="*/ 16 w 18"/>
                  <a:gd name="T33" fmla="*/ 19 h 19"/>
                  <a:gd name="T34" fmla="*/ 14 w 18"/>
                  <a:gd name="T35" fmla="*/ 19 h 19"/>
                  <a:gd name="T36" fmla="*/ 14 w 18"/>
                  <a:gd name="T37" fmla="*/ 17 h 19"/>
                  <a:gd name="T38" fmla="*/ 14 w 18"/>
                  <a:gd name="T39" fmla="*/ 15 h 19"/>
                  <a:gd name="T40" fmla="*/ 10 w 18"/>
                  <a:gd name="T41" fmla="*/ 18 h 19"/>
                  <a:gd name="T42" fmla="*/ 6 w 18"/>
                  <a:gd name="T4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9">
                    <a:moveTo>
                      <a:pt x="6" y="19"/>
                    </a:moveTo>
                    <a:cubicBezTo>
                      <a:pt x="4" y="19"/>
                      <a:pt x="2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6"/>
                      <a:pt x="7" y="16"/>
                    </a:cubicBezTo>
                    <a:cubicBezTo>
                      <a:pt x="8" y="16"/>
                      <a:pt x="10" y="16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8" y="16"/>
                      <a:pt x="18" y="1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6" y="19"/>
                      <a:pt x="16" y="19"/>
                    </a:cubicBezTo>
                    <a:cubicBezTo>
                      <a:pt x="16" y="19"/>
                      <a:pt x="15" y="19"/>
                      <a:pt x="14" y="19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2" y="18"/>
                      <a:pt x="10" y="18"/>
                    </a:cubicBezTo>
                    <a:cubicBezTo>
                      <a:pt x="9" y="19"/>
                      <a:pt x="7" y="19"/>
                      <a:pt x="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9"/>
              <p:cNvSpPr>
                <a:spLocks/>
              </p:cNvSpPr>
              <p:nvPr/>
            </p:nvSpPr>
            <p:spPr bwMode="auto">
              <a:xfrm>
                <a:off x="2669116" y="3995738"/>
                <a:ext cx="69850" cy="119063"/>
              </a:xfrm>
              <a:custGeom>
                <a:avLst/>
                <a:gdLst>
                  <a:gd name="T0" fmla="*/ 11 w 11"/>
                  <a:gd name="T1" fmla="*/ 4 h 19"/>
                  <a:gd name="T2" fmla="*/ 7 w 11"/>
                  <a:gd name="T3" fmla="*/ 5 h 19"/>
                  <a:gd name="T4" fmla="*/ 4 w 11"/>
                  <a:gd name="T5" fmla="*/ 7 h 19"/>
                  <a:gd name="T6" fmla="*/ 4 w 11"/>
                  <a:gd name="T7" fmla="*/ 19 h 19"/>
                  <a:gd name="T8" fmla="*/ 0 w 11"/>
                  <a:gd name="T9" fmla="*/ 19 h 19"/>
                  <a:gd name="T10" fmla="*/ 0 w 11"/>
                  <a:gd name="T11" fmla="*/ 0 h 19"/>
                  <a:gd name="T12" fmla="*/ 4 w 11"/>
                  <a:gd name="T13" fmla="*/ 0 h 19"/>
                  <a:gd name="T14" fmla="*/ 4 w 11"/>
                  <a:gd name="T15" fmla="*/ 4 h 19"/>
                  <a:gd name="T16" fmla="*/ 6 w 11"/>
                  <a:gd name="T17" fmla="*/ 1 h 19"/>
                  <a:gd name="T18" fmla="*/ 10 w 11"/>
                  <a:gd name="T19" fmla="*/ 0 h 19"/>
                  <a:gd name="T20" fmla="*/ 10 w 11"/>
                  <a:gd name="T21" fmla="*/ 0 h 19"/>
                  <a:gd name="T22" fmla="*/ 11 w 11"/>
                  <a:gd name="T23" fmla="*/ 0 h 19"/>
                  <a:gd name="T24" fmla="*/ 11 w 11"/>
                  <a:gd name="T2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9">
                    <a:moveTo>
                      <a:pt x="11" y="4"/>
                    </a:moveTo>
                    <a:cubicBezTo>
                      <a:pt x="9" y="4"/>
                      <a:pt x="8" y="4"/>
                      <a:pt x="7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0"/>
              <p:cNvSpPr>
                <a:spLocks/>
              </p:cNvSpPr>
              <p:nvPr/>
            </p:nvSpPr>
            <p:spPr bwMode="auto">
              <a:xfrm>
                <a:off x="2789766" y="3951288"/>
                <a:ext cx="131763" cy="163513"/>
              </a:xfrm>
              <a:custGeom>
                <a:avLst/>
                <a:gdLst>
                  <a:gd name="T0" fmla="*/ 83 w 83"/>
                  <a:gd name="T1" fmla="*/ 16 h 103"/>
                  <a:gd name="T2" fmla="*/ 51 w 83"/>
                  <a:gd name="T3" fmla="*/ 16 h 103"/>
                  <a:gd name="T4" fmla="*/ 51 w 83"/>
                  <a:gd name="T5" fmla="*/ 103 h 103"/>
                  <a:gd name="T6" fmla="*/ 32 w 83"/>
                  <a:gd name="T7" fmla="*/ 103 h 103"/>
                  <a:gd name="T8" fmla="*/ 32 w 83"/>
                  <a:gd name="T9" fmla="*/ 16 h 103"/>
                  <a:gd name="T10" fmla="*/ 0 w 83"/>
                  <a:gd name="T11" fmla="*/ 16 h 103"/>
                  <a:gd name="T12" fmla="*/ 0 w 83"/>
                  <a:gd name="T13" fmla="*/ 0 h 103"/>
                  <a:gd name="T14" fmla="*/ 83 w 83"/>
                  <a:gd name="T15" fmla="*/ 0 h 103"/>
                  <a:gd name="T16" fmla="*/ 83 w 83"/>
                  <a:gd name="T17" fmla="*/ 16 h 103"/>
                  <a:gd name="T18" fmla="*/ 83 w 83"/>
                  <a:gd name="T19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103">
                    <a:moveTo>
                      <a:pt x="83" y="16"/>
                    </a:moveTo>
                    <a:lnTo>
                      <a:pt x="51" y="16"/>
                    </a:lnTo>
                    <a:lnTo>
                      <a:pt x="51" y="103"/>
                    </a:lnTo>
                    <a:lnTo>
                      <a:pt x="32" y="103"/>
                    </a:lnTo>
                    <a:lnTo>
                      <a:pt x="32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16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1"/>
              <p:cNvSpPr>
                <a:spLocks noEditPoints="1"/>
              </p:cNvSpPr>
              <p:nvPr/>
            </p:nvSpPr>
            <p:spPr bwMode="auto">
              <a:xfrm>
                <a:off x="2940579" y="3951288"/>
                <a:ext cx="25400" cy="163513"/>
              </a:xfrm>
              <a:custGeom>
                <a:avLst/>
                <a:gdLst>
                  <a:gd name="T0" fmla="*/ 0 w 16"/>
                  <a:gd name="T1" fmla="*/ 103 h 103"/>
                  <a:gd name="T2" fmla="*/ 0 w 16"/>
                  <a:gd name="T3" fmla="*/ 28 h 103"/>
                  <a:gd name="T4" fmla="*/ 16 w 16"/>
                  <a:gd name="T5" fmla="*/ 28 h 103"/>
                  <a:gd name="T6" fmla="*/ 16 w 16"/>
                  <a:gd name="T7" fmla="*/ 103 h 103"/>
                  <a:gd name="T8" fmla="*/ 0 w 16"/>
                  <a:gd name="T9" fmla="*/ 103 h 103"/>
                  <a:gd name="T10" fmla="*/ 0 w 16"/>
                  <a:gd name="T11" fmla="*/ 103 h 103"/>
                  <a:gd name="T12" fmla="*/ 0 w 16"/>
                  <a:gd name="T13" fmla="*/ 16 h 103"/>
                  <a:gd name="T14" fmla="*/ 0 w 16"/>
                  <a:gd name="T15" fmla="*/ 0 h 103"/>
                  <a:gd name="T16" fmla="*/ 16 w 16"/>
                  <a:gd name="T17" fmla="*/ 0 h 103"/>
                  <a:gd name="T18" fmla="*/ 16 w 16"/>
                  <a:gd name="T19" fmla="*/ 16 h 103"/>
                  <a:gd name="T20" fmla="*/ 0 w 16"/>
                  <a:gd name="T21" fmla="*/ 16 h 103"/>
                  <a:gd name="T22" fmla="*/ 0 w 16"/>
                  <a:gd name="T23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03">
                    <a:moveTo>
                      <a:pt x="0" y="103"/>
                    </a:moveTo>
                    <a:lnTo>
                      <a:pt x="0" y="28"/>
                    </a:lnTo>
                    <a:lnTo>
                      <a:pt x="16" y="28"/>
                    </a:lnTo>
                    <a:lnTo>
                      <a:pt x="16" y="103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  <a:moveTo>
                      <a:pt x="0" y="1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2"/>
              <p:cNvSpPr>
                <a:spLocks/>
              </p:cNvSpPr>
              <p:nvPr/>
            </p:nvSpPr>
            <p:spPr bwMode="auto">
              <a:xfrm>
                <a:off x="2985029" y="3957638"/>
                <a:ext cx="74613" cy="157163"/>
              </a:xfrm>
              <a:custGeom>
                <a:avLst/>
                <a:gdLst>
                  <a:gd name="T0" fmla="*/ 12 w 12"/>
                  <a:gd name="T1" fmla="*/ 24 h 25"/>
                  <a:gd name="T2" fmla="*/ 10 w 12"/>
                  <a:gd name="T3" fmla="*/ 25 h 25"/>
                  <a:gd name="T4" fmla="*/ 7 w 12"/>
                  <a:gd name="T5" fmla="*/ 25 h 25"/>
                  <a:gd name="T6" fmla="*/ 6 w 12"/>
                  <a:gd name="T7" fmla="*/ 25 h 25"/>
                  <a:gd name="T8" fmla="*/ 4 w 12"/>
                  <a:gd name="T9" fmla="*/ 24 h 25"/>
                  <a:gd name="T10" fmla="*/ 3 w 12"/>
                  <a:gd name="T11" fmla="*/ 23 h 25"/>
                  <a:gd name="T12" fmla="*/ 3 w 12"/>
                  <a:gd name="T13" fmla="*/ 21 h 25"/>
                  <a:gd name="T14" fmla="*/ 3 w 12"/>
                  <a:gd name="T15" fmla="*/ 9 h 25"/>
                  <a:gd name="T16" fmla="*/ 0 w 12"/>
                  <a:gd name="T17" fmla="*/ 9 h 25"/>
                  <a:gd name="T18" fmla="*/ 0 w 12"/>
                  <a:gd name="T19" fmla="*/ 6 h 25"/>
                  <a:gd name="T20" fmla="*/ 3 w 12"/>
                  <a:gd name="T21" fmla="*/ 6 h 25"/>
                  <a:gd name="T22" fmla="*/ 3 w 12"/>
                  <a:gd name="T23" fmla="*/ 0 h 25"/>
                  <a:gd name="T24" fmla="*/ 7 w 12"/>
                  <a:gd name="T25" fmla="*/ 0 h 25"/>
                  <a:gd name="T26" fmla="*/ 7 w 12"/>
                  <a:gd name="T27" fmla="*/ 6 h 25"/>
                  <a:gd name="T28" fmla="*/ 11 w 12"/>
                  <a:gd name="T29" fmla="*/ 6 h 25"/>
                  <a:gd name="T30" fmla="*/ 11 w 12"/>
                  <a:gd name="T31" fmla="*/ 9 h 25"/>
                  <a:gd name="T32" fmla="*/ 7 w 12"/>
                  <a:gd name="T33" fmla="*/ 9 h 25"/>
                  <a:gd name="T34" fmla="*/ 7 w 12"/>
                  <a:gd name="T35" fmla="*/ 20 h 25"/>
                  <a:gd name="T36" fmla="*/ 7 w 12"/>
                  <a:gd name="T37" fmla="*/ 21 h 25"/>
                  <a:gd name="T38" fmla="*/ 9 w 12"/>
                  <a:gd name="T39" fmla="*/ 22 h 25"/>
                  <a:gd name="T40" fmla="*/ 10 w 12"/>
                  <a:gd name="T41" fmla="*/ 21 h 25"/>
                  <a:gd name="T42" fmla="*/ 12 w 12"/>
                  <a:gd name="T43" fmla="*/ 21 h 25"/>
                  <a:gd name="T44" fmla="*/ 12 w 12"/>
                  <a:gd name="T4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25">
                    <a:moveTo>
                      <a:pt x="12" y="24"/>
                    </a:moveTo>
                    <a:cubicBezTo>
                      <a:pt x="12" y="24"/>
                      <a:pt x="11" y="25"/>
                      <a:pt x="10" y="25"/>
                    </a:cubicBezTo>
                    <a:cubicBezTo>
                      <a:pt x="9" y="25"/>
                      <a:pt x="8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4" y="24"/>
                    </a:cubicBezTo>
                    <a:cubicBezTo>
                      <a:pt x="4" y="24"/>
                      <a:pt x="3" y="24"/>
                      <a:pt x="3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1"/>
                      <a:pt x="7" y="21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4"/>
                      <a:pt x="12" y="24"/>
                      <a:pt x="12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3"/>
              <p:cNvSpPr>
                <a:spLocks/>
              </p:cNvSpPr>
              <p:nvPr/>
            </p:nvSpPr>
            <p:spPr bwMode="auto">
              <a:xfrm>
                <a:off x="3078691" y="3951288"/>
                <a:ext cx="57150" cy="163513"/>
              </a:xfrm>
              <a:custGeom>
                <a:avLst/>
                <a:gdLst>
                  <a:gd name="T0" fmla="*/ 0 w 9"/>
                  <a:gd name="T1" fmla="*/ 0 h 26"/>
                  <a:gd name="T2" fmla="*/ 4 w 9"/>
                  <a:gd name="T3" fmla="*/ 0 h 26"/>
                  <a:gd name="T4" fmla="*/ 4 w 9"/>
                  <a:gd name="T5" fmla="*/ 21 h 26"/>
                  <a:gd name="T6" fmla="*/ 5 w 9"/>
                  <a:gd name="T7" fmla="*/ 22 h 26"/>
                  <a:gd name="T8" fmla="*/ 6 w 9"/>
                  <a:gd name="T9" fmla="*/ 23 h 26"/>
                  <a:gd name="T10" fmla="*/ 7 w 9"/>
                  <a:gd name="T11" fmla="*/ 23 h 26"/>
                  <a:gd name="T12" fmla="*/ 8 w 9"/>
                  <a:gd name="T13" fmla="*/ 22 h 26"/>
                  <a:gd name="T14" fmla="*/ 9 w 9"/>
                  <a:gd name="T15" fmla="*/ 26 h 26"/>
                  <a:gd name="T16" fmla="*/ 7 w 9"/>
                  <a:gd name="T17" fmla="*/ 26 h 26"/>
                  <a:gd name="T18" fmla="*/ 5 w 9"/>
                  <a:gd name="T19" fmla="*/ 26 h 26"/>
                  <a:gd name="T20" fmla="*/ 1 w 9"/>
                  <a:gd name="T21" fmla="*/ 25 h 26"/>
                  <a:gd name="T22" fmla="*/ 0 w 9"/>
                  <a:gd name="T23" fmla="*/ 22 h 26"/>
                  <a:gd name="T24" fmla="*/ 0 w 9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6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2"/>
                      <a:pt x="5" y="22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3" y="26"/>
                      <a:pt x="2" y="26"/>
                      <a:pt x="1" y="25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4"/>
              <p:cNvSpPr>
                <a:spLocks noEditPoints="1"/>
              </p:cNvSpPr>
              <p:nvPr/>
            </p:nvSpPr>
            <p:spPr bwMode="auto">
              <a:xfrm>
                <a:off x="314219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3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3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9 h 19"/>
                  <a:gd name="T26" fmla="*/ 19 w 19"/>
                  <a:gd name="T27" fmla="*/ 10 h 19"/>
                  <a:gd name="T28" fmla="*/ 19 w 19"/>
                  <a:gd name="T29" fmla="*/ 11 h 19"/>
                  <a:gd name="T30" fmla="*/ 4 w 19"/>
                  <a:gd name="T31" fmla="*/ 11 h 19"/>
                  <a:gd name="T32" fmla="*/ 5 w 19"/>
                  <a:gd name="T33" fmla="*/ 13 h 19"/>
                  <a:gd name="T34" fmla="*/ 6 w 19"/>
                  <a:gd name="T35" fmla="*/ 15 h 19"/>
                  <a:gd name="T36" fmla="*/ 8 w 19"/>
                  <a:gd name="T37" fmla="*/ 16 h 19"/>
                  <a:gd name="T38" fmla="*/ 10 w 19"/>
                  <a:gd name="T39" fmla="*/ 17 h 19"/>
                  <a:gd name="T40" fmla="*/ 11 w 19"/>
                  <a:gd name="T41" fmla="*/ 16 h 19"/>
                  <a:gd name="T42" fmla="*/ 13 w 19"/>
                  <a:gd name="T43" fmla="*/ 16 h 19"/>
                  <a:gd name="T44" fmla="*/ 14 w 19"/>
                  <a:gd name="T45" fmla="*/ 15 h 19"/>
                  <a:gd name="T46" fmla="*/ 15 w 19"/>
                  <a:gd name="T47" fmla="*/ 14 h 19"/>
                  <a:gd name="T48" fmla="*/ 18 w 19"/>
                  <a:gd name="T49" fmla="*/ 15 h 19"/>
                  <a:gd name="T50" fmla="*/ 15 w 19"/>
                  <a:gd name="T51" fmla="*/ 18 h 19"/>
                  <a:gd name="T52" fmla="*/ 10 w 19"/>
                  <a:gd name="T53" fmla="*/ 19 h 19"/>
                  <a:gd name="T54" fmla="*/ 15 w 19"/>
                  <a:gd name="T55" fmla="*/ 8 h 19"/>
                  <a:gd name="T56" fmla="*/ 15 w 19"/>
                  <a:gd name="T57" fmla="*/ 6 h 19"/>
                  <a:gd name="T58" fmla="*/ 14 w 19"/>
                  <a:gd name="T59" fmla="*/ 4 h 19"/>
                  <a:gd name="T60" fmla="*/ 12 w 19"/>
                  <a:gd name="T61" fmla="*/ 3 h 19"/>
                  <a:gd name="T62" fmla="*/ 10 w 19"/>
                  <a:gd name="T63" fmla="*/ 3 h 19"/>
                  <a:gd name="T64" fmla="*/ 8 w 19"/>
                  <a:gd name="T65" fmla="*/ 3 h 19"/>
                  <a:gd name="T66" fmla="*/ 6 w 19"/>
                  <a:gd name="T67" fmla="*/ 4 h 19"/>
                  <a:gd name="T68" fmla="*/ 5 w 19"/>
                  <a:gd name="T69" fmla="*/ 6 h 19"/>
                  <a:gd name="T70" fmla="*/ 4 w 19"/>
                  <a:gd name="T71" fmla="*/ 8 h 19"/>
                  <a:gd name="T72" fmla="*/ 15 w 19"/>
                  <a:gd name="T7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3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4"/>
                      <a:pt x="5" y="14"/>
                      <a:pt x="6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6"/>
                      <a:pt x="16" y="17"/>
                      <a:pt x="15" y="18"/>
                    </a:cubicBezTo>
                    <a:cubicBezTo>
                      <a:pt x="13" y="19"/>
                      <a:pt x="12" y="19"/>
                      <a:pt x="10" y="19"/>
                    </a:cubicBezTo>
                    <a:close/>
                    <a:moveTo>
                      <a:pt x="15" y="8"/>
                    </a:moveTo>
                    <a:cubicBezTo>
                      <a:pt x="15" y="7"/>
                      <a:pt x="15" y="7"/>
                      <a:pt x="15" y="6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3" y="4"/>
                      <a:pt x="13" y="3"/>
                      <a:pt x="12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5"/>
              <p:cNvSpPr>
                <a:spLocks noEditPoints="1"/>
              </p:cNvSpPr>
              <p:nvPr/>
            </p:nvSpPr>
            <p:spPr bwMode="auto">
              <a:xfrm>
                <a:off x="2153179" y="4248151"/>
                <a:ext cx="57150" cy="80963"/>
              </a:xfrm>
              <a:custGeom>
                <a:avLst/>
                <a:gdLst>
                  <a:gd name="T0" fmla="*/ 0 w 9"/>
                  <a:gd name="T1" fmla="*/ 13 h 13"/>
                  <a:gd name="T2" fmla="*/ 0 w 9"/>
                  <a:gd name="T3" fmla="*/ 0 h 13"/>
                  <a:gd name="T4" fmla="*/ 5 w 9"/>
                  <a:gd name="T5" fmla="*/ 0 h 13"/>
                  <a:gd name="T6" fmla="*/ 7 w 9"/>
                  <a:gd name="T7" fmla="*/ 0 h 13"/>
                  <a:gd name="T8" fmla="*/ 8 w 9"/>
                  <a:gd name="T9" fmla="*/ 1 h 13"/>
                  <a:gd name="T10" fmla="*/ 9 w 9"/>
                  <a:gd name="T11" fmla="*/ 2 h 13"/>
                  <a:gd name="T12" fmla="*/ 9 w 9"/>
                  <a:gd name="T13" fmla="*/ 4 h 13"/>
                  <a:gd name="T14" fmla="*/ 9 w 9"/>
                  <a:gd name="T15" fmla="*/ 6 h 13"/>
                  <a:gd name="T16" fmla="*/ 8 w 9"/>
                  <a:gd name="T17" fmla="*/ 7 h 13"/>
                  <a:gd name="T18" fmla="*/ 7 w 9"/>
                  <a:gd name="T19" fmla="*/ 8 h 13"/>
                  <a:gd name="T20" fmla="*/ 6 w 9"/>
                  <a:gd name="T21" fmla="*/ 8 h 13"/>
                  <a:gd name="T22" fmla="*/ 1 w 9"/>
                  <a:gd name="T23" fmla="*/ 8 h 13"/>
                  <a:gd name="T24" fmla="*/ 1 w 9"/>
                  <a:gd name="T25" fmla="*/ 13 h 13"/>
                  <a:gd name="T26" fmla="*/ 0 w 9"/>
                  <a:gd name="T27" fmla="*/ 13 h 13"/>
                  <a:gd name="T28" fmla="*/ 1 w 9"/>
                  <a:gd name="T29" fmla="*/ 7 h 13"/>
                  <a:gd name="T30" fmla="*/ 6 w 9"/>
                  <a:gd name="T31" fmla="*/ 7 h 13"/>
                  <a:gd name="T32" fmla="*/ 7 w 9"/>
                  <a:gd name="T33" fmla="*/ 7 h 13"/>
                  <a:gd name="T34" fmla="*/ 7 w 9"/>
                  <a:gd name="T35" fmla="*/ 6 h 13"/>
                  <a:gd name="T36" fmla="*/ 8 w 9"/>
                  <a:gd name="T37" fmla="*/ 5 h 13"/>
                  <a:gd name="T38" fmla="*/ 8 w 9"/>
                  <a:gd name="T39" fmla="*/ 4 h 13"/>
                  <a:gd name="T40" fmla="*/ 8 w 9"/>
                  <a:gd name="T41" fmla="*/ 3 h 13"/>
                  <a:gd name="T42" fmla="*/ 7 w 9"/>
                  <a:gd name="T43" fmla="*/ 2 h 13"/>
                  <a:gd name="T44" fmla="*/ 6 w 9"/>
                  <a:gd name="T45" fmla="*/ 1 h 13"/>
                  <a:gd name="T46" fmla="*/ 5 w 9"/>
                  <a:gd name="T47" fmla="*/ 1 h 13"/>
                  <a:gd name="T48" fmla="*/ 1 w 9"/>
                  <a:gd name="T49" fmla="*/ 1 h 13"/>
                  <a:gd name="T50" fmla="*/ 1 w 9"/>
                  <a:gd name="T5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13">
                    <a:moveTo>
                      <a:pt x="0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8" y="7"/>
                      <a:pt x="8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1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6"/>
              <p:cNvSpPr>
                <a:spLocks noEditPoints="1"/>
              </p:cNvSpPr>
              <p:nvPr/>
            </p:nvSpPr>
            <p:spPr bwMode="auto">
              <a:xfrm>
                <a:off x="2223029" y="4267201"/>
                <a:ext cx="57150" cy="61913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7"/>
              <p:cNvSpPr>
                <a:spLocks/>
              </p:cNvSpPr>
              <p:nvPr/>
            </p:nvSpPr>
            <p:spPr bwMode="auto">
              <a:xfrm>
                <a:off x="229764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2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1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8"/>
              <p:cNvSpPr>
                <a:spLocks/>
              </p:cNvSpPr>
              <p:nvPr/>
            </p:nvSpPr>
            <p:spPr bwMode="auto">
              <a:xfrm>
                <a:off x="232939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9"/>
              <p:cNvSpPr>
                <a:spLocks noEditPoints="1"/>
              </p:cNvSpPr>
              <p:nvPr/>
            </p:nvSpPr>
            <p:spPr bwMode="auto">
              <a:xfrm>
                <a:off x="23547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8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50"/>
              <p:cNvSpPr>
                <a:spLocks/>
              </p:cNvSpPr>
              <p:nvPr/>
            </p:nvSpPr>
            <p:spPr bwMode="auto">
              <a:xfrm>
                <a:off x="2430991" y="4267201"/>
                <a:ext cx="49213" cy="61913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7 w 8"/>
                  <a:gd name="T7" fmla="*/ 2 h 10"/>
                  <a:gd name="T8" fmla="*/ 5 w 8"/>
                  <a:gd name="T9" fmla="*/ 1 h 10"/>
                  <a:gd name="T10" fmla="*/ 4 w 8"/>
                  <a:gd name="T11" fmla="*/ 2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8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51"/>
              <p:cNvSpPr>
                <a:spLocks/>
              </p:cNvSpPr>
              <p:nvPr/>
            </p:nvSpPr>
            <p:spPr bwMode="auto">
              <a:xfrm>
                <a:off x="2492904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5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1 w 6"/>
                  <a:gd name="T17" fmla="*/ 11 h 13"/>
                  <a:gd name="T18" fmla="*/ 1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1 w 6"/>
                  <a:gd name="T25" fmla="*/ 3 h 13"/>
                  <a:gd name="T26" fmla="*/ 1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5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52"/>
              <p:cNvSpPr>
                <a:spLocks noEditPoints="1"/>
              </p:cNvSpPr>
              <p:nvPr/>
            </p:nvSpPr>
            <p:spPr bwMode="auto">
              <a:xfrm>
                <a:off x="2531004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9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53"/>
              <p:cNvSpPr>
                <a:spLocks/>
              </p:cNvSpPr>
              <p:nvPr/>
            </p:nvSpPr>
            <p:spPr bwMode="auto">
              <a:xfrm>
                <a:off x="2600854" y="4267201"/>
                <a:ext cx="50800" cy="61913"/>
              </a:xfrm>
              <a:custGeom>
                <a:avLst/>
                <a:gdLst>
                  <a:gd name="T0" fmla="*/ 5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3 w 8"/>
                  <a:gd name="T9" fmla="*/ 9 h 10"/>
                  <a:gd name="T10" fmla="*/ 5 w 8"/>
                  <a:gd name="T11" fmla="*/ 9 h 10"/>
                  <a:gd name="T12" fmla="*/ 7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6 w 8"/>
                  <a:gd name="T21" fmla="*/ 6 h 10"/>
                  <a:gd name="T22" fmla="*/ 4 w 8"/>
                  <a:gd name="T23" fmla="*/ 6 h 10"/>
                  <a:gd name="T24" fmla="*/ 3 w 8"/>
                  <a:gd name="T25" fmla="*/ 5 h 10"/>
                  <a:gd name="T26" fmla="*/ 2 w 8"/>
                  <a:gd name="T27" fmla="*/ 5 h 10"/>
                  <a:gd name="T28" fmla="*/ 1 w 8"/>
                  <a:gd name="T29" fmla="*/ 4 h 10"/>
                  <a:gd name="T30" fmla="*/ 1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5 w 8"/>
                  <a:gd name="T39" fmla="*/ 0 h 10"/>
                  <a:gd name="T40" fmla="*/ 7 w 8"/>
                  <a:gd name="T41" fmla="*/ 0 h 10"/>
                  <a:gd name="T42" fmla="*/ 8 w 8"/>
                  <a:gd name="T43" fmla="*/ 1 h 10"/>
                  <a:gd name="T44" fmla="*/ 8 w 8"/>
                  <a:gd name="T45" fmla="*/ 2 h 10"/>
                  <a:gd name="T46" fmla="*/ 6 w 8"/>
                  <a:gd name="T47" fmla="*/ 1 h 10"/>
                  <a:gd name="T48" fmla="*/ 5 w 8"/>
                  <a:gd name="T49" fmla="*/ 1 h 10"/>
                  <a:gd name="T50" fmla="*/ 4 w 8"/>
                  <a:gd name="T51" fmla="*/ 1 h 10"/>
                  <a:gd name="T52" fmla="*/ 3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3 w 8"/>
                  <a:gd name="T61" fmla="*/ 4 h 10"/>
                  <a:gd name="T62" fmla="*/ 3 w 8"/>
                  <a:gd name="T63" fmla="*/ 4 h 10"/>
                  <a:gd name="T64" fmla="*/ 5 w 8"/>
                  <a:gd name="T65" fmla="*/ 5 h 10"/>
                  <a:gd name="T66" fmla="*/ 6 w 8"/>
                  <a:gd name="T67" fmla="*/ 5 h 10"/>
                  <a:gd name="T68" fmla="*/ 8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5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54"/>
              <p:cNvSpPr>
                <a:spLocks noEditPoints="1"/>
              </p:cNvSpPr>
              <p:nvPr/>
            </p:nvSpPr>
            <p:spPr bwMode="auto">
              <a:xfrm>
                <a:off x="2664354" y="4267201"/>
                <a:ext cx="61913" cy="87313"/>
              </a:xfrm>
              <a:custGeom>
                <a:avLst/>
                <a:gdLst>
                  <a:gd name="T0" fmla="*/ 4 w 10"/>
                  <a:gd name="T1" fmla="*/ 10 h 14"/>
                  <a:gd name="T2" fmla="*/ 3 w 10"/>
                  <a:gd name="T3" fmla="*/ 10 h 14"/>
                  <a:gd name="T4" fmla="*/ 1 w 10"/>
                  <a:gd name="T5" fmla="*/ 9 h 14"/>
                  <a:gd name="T6" fmla="*/ 0 w 10"/>
                  <a:gd name="T7" fmla="*/ 7 h 14"/>
                  <a:gd name="T8" fmla="*/ 0 w 10"/>
                  <a:gd name="T9" fmla="*/ 5 h 14"/>
                  <a:gd name="T10" fmla="*/ 0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6 w 10"/>
                  <a:gd name="T19" fmla="*/ 0 h 14"/>
                  <a:gd name="T20" fmla="*/ 7 w 10"/>
                  <a:gd name="T21" fmla="*/ 1 h 14"/>
                  <a:gd name="T22" fmla="*/ 8 w 10"/>
                  <a:gd name="T23" fmla="*/ 1 h 14"/>
                  <a:gd name="T24" fmla="*/ 8 w 10"/>
                  <a:gd name="T25" fmla="*/ 2 h 14"/>
                  <a:gd name="T26" fmla="*/ 8 w 10"/>
                  <a:gd name="T27" fmla="*/ 0 h 14"/>
                  <a:gd name="T28" fmla="*/ 9 w 10"/>
                  <a:gd name="T29" fmla="*/ 0 h 14"/>
                  <a:gd name="T30" fmla="*/ 9 w 10"/>
                  <a:gd name="T31" fmla="*/ 13 h 14"/>
                  <a:gd name="T32" fmla="*/ 10 w 10"/>
                  <a:gd name="T33" fmla="*/ 13 h 14"/>
                  <a:gd name="T34" fmla="*/ 10 w 10"/>
                  <a:gd name="T35" fmla="*/ 14 h 14"/>
                  <a:gd name="T36" fmla="*/ 10 w 10"/>
                  <a:gd name="T37" fmla="*/ 14 h 14"/>
                  <a:gd name="T38" fmla="*/ 9 w 10"/>
                  <a:gd name="T39" fmla="*/ 14 h 14"/>
                  <a:gd name="T40" fmla="*/ 9 w 10"/>
                  <a:gd name="T41" fmla="*/ 14 h 14"/>
                  <a:gd name="T42" fmla="*/ 8 w 10"/>
                  <a:gd name="T43" fmla="*/ 13 h 14"/>
                  <a:gd name="T44" fmla="*/ 8 w 10"/>
                  <a:gd name="T45" fmla="*/ 8 h 14"/>
                  <a:gd name="T46" fmla="*/ 7 w 10"/>
                  <a:gd name="T47" fmla="*/ 10 h 14"/>
                  <a:gd name="T48" fmla="*/ 4 w 10"/>
                  <a:gd name="T49" fmla="*/ 10 h 14"/>
                  <a:gd name="T50" fmla="*/ 5 w 10"/>
                  <a:gd name="T51" fmla="*/ 9 h 14"/>
                  <a:gd name="T52" fmla="*/ 6 w 10"/>
                  <a:gd name="T53" fmla="*/ 9 h 14"/>
                  <a:gd name="T54" fmla="*/ 7 w 10"/>
                  <a:gd name="T55" fmla="*/ 9 h 14"/>
                  <a:gd name="T56" fmla="*/ 8 w 10"/>
                  <a:gd name="T57" fmla="*/ 8 h 14"/>
                  <a:gd name="T58" fmla="*/ 8 w 10"/>
                  <a:gd name="T59" fmla="*/ 7 h 14"/>
                  <a:gd name="T60" fmla="*/ 8 w 10"/>
                  <a:gd name="T61" fmla="*/ 4 h 14"/>
                  <a:gd name="T62" fmla="*/ 8 w 10"/>
                  <a:gd name="T63" fmla="*/ 3 h 14"/>
                  <a:gd name="T64" fmla="*/ 7 w 10"/>
                  <a:gd name="T65" fmla="*/ 2 h 14"/>
                  <a:gd name="T66" fmla="*/ 6 w 10"/>
                  <a:gd name="T67" fmla="*/ 1 h 14"/>
                  <a:gd name="T68" fmla="*/ 5 w 10"/>
                  <a:gd name="T69" fmla="*/ 1 h 14"/>
                  <a:gd name="T70" fmla="*/ 3 w 10"/>
                  <a:gd name="T71" fmla="*/ 2 h 14"/>
                  <a:gd name="T72" fmla="*/ 2 w 10"/>
                  <a:gd name="T73" fmla="*/ 3 h 14"/>
                  <a:gd name="T74" fmla="*/ 2 w 10"/>
                  <a:gd name="T75" fmla="*/ 4 h 14"/>
                  <a:gd name="T76" fmla="*/ 1 w 10"/>
                  <a:gd name="T77" fmla="*/ 5 h 14"/>
                  <a:gd name="T78" fmla="*/ 2 w 10"/>
                  <a:gd name="T79" fmla="*/ 7 h 14"/>
                  <a:gd name="T80" fmla="*/ 2 w 10"/>
                  <a:gd name="T81" fmla="*/ 8 h 14"/>
                  <a:gd name="T82" fmla="*/ 3 w 10"/>
                  <a:gd name="T83" fmla="*/ 9 h 14"/>
                  <a:gd name="T84" fmla="*/ 5 w 10"/>
                  <a:gd name="T8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4"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5" y="9"/>
                    </a:move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55"/>
              <p:cNvSpPr>
                <a:spLocks/>
              </p:cNvSpPr>
              <p:nvPr/>
            </p:nvSpPr>
            <p:spPr bwMode="auto">
              <a:xfrm>
                <a:off x="2738966" y="4267201"/>
                <a:ext cx="57150" cy="61913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7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56"/>
              <p:cNvSpPr>
                <a:spLocks noEditPoints="1"/>
              </p:cNvSpPr>
              <p:nvPr/>
            </p:nvSpPr>
            <p:spPr bwMode="auto">
              <a:xfrm>
                <a:off x="2808816" y="4267201"/>
                <a:ext cx="61913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57"/>
              <p:cNvSpPr>
                <a:spLocks noEditPoints="1"/>
              </p:cNvSpPr>
              <p:nvPr/>
            </p:nvSpPr>
            <p:spPr bwMode="auto">
              <a:xfrm>
                <a:off x="2908829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58"/>
              <p:cNvSpPr>
                <a:spLocks noEditPoints="1"/>
              </p:cNvSpPr>
              <p:nvPr/>
            </p:nvSpPr>
            <p:spPr bwMode="auto">
              <a:xfrm>
                <a:off x="2978679" y="4267201"/>
                <a:ext cx="63500" cy="87313"/>
              </a:xfrm>
              <a:custGeom>
                <a:avLst/>
                <a:gdLst>
                  <a:gd name="T0" fmla="*/ 5 w 10"/>
                  <a:gd name="T1" fmla="*/ 10 h 14"/>
                  <a:gd name="T2" fmla="*/ 3 w 10"/>
                  <a:gd name="T3" fmla="*/ 10 h 14"/>
                  <a:gd name="T4" fmla="*/ 2 w 10"/>
                  <a:gd name="T5" fmla="*/ 9 h 14"/>
                  <a:gd name="T6" fmla="*/ 1 w 10"/>
                  <a:gd name="T7" fmla="*/ 7 h 14"/>
                  <a:gd name="T8" fmla="*/ 0 w 10"/>
                  <a:gd name="T9" fmla="*/ 5 h 14"/>
                  <a:gd name="T10" fmla="*/ 1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7 w 10"/>
                  <a:gd name="T19" fmla="*/ 1 h 14"/>
                  <a:gd name="T20" fmla="*/ 9 w 10"/>
                  <a:gd name="T21" fmla="*/ 2 h 14"/>
                  <a:gd name="T22" fmla="*/ 9 w 10"/>
                  <a:gd name="T23" fmla="*/ 0 h 14"/>
                  <a:gd name="T24" fmla="*/ 10 w 10"/>
                  <a:gd name="T25" fmla="*/ 0 h 14"/>
                  <a:gd name="T26" fmla="*/ 10 w 10"/>
                  <a:gd name="T27" fmla="*/ 10 h 14"/>
                  <a:gd name="T28" fmla="*/ 9 w 10"/>
                  <a:gd name="T29" fmla="*/ 12 h 14"/>
                  <a:gd name="T30" fmla="*/ 8 w 10"/>
                  <a:gd name="T31" fmla="*/ 13 h 14"/>
                  <a:gd name="T32" fmla="*/ 7 w 10"/>
                  <a:gd name="T33" fmla="*/ 14 h 14"/>
                  <a:gd name="T34" fmla="*/ 5 w 10"/>
                  <a:gd name="T35" fmla="*/ 14 h 14"/>
                  <a:gd name="T36" fmla="*/ 2 w 10"/>
                  <a:gd name="T37" fmla="*/ 14 h 14"/>
                  <a:gd name="T38" fmla="*/ 0 w 10"/>
                  <a:gd name="T39" fmla="*/ 12 h 14"/>
                  <a:gd name="T40" fmla="*/ 1 w 10"/>
                  <a:gd name="T41" fmla="*/ 12 h 14"/>
                  <a:gd name="T42" fmla="*/ 3 w 10"/>
                  <a:gd name="T43" fmla="*/ 13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0 h 14"/>
                  <a:gd name="T54" fmla="*/ 8 w 10"/>
                  <a:gd name="T55" fmla="*/ 8 h 14"/>
                  <a:gd name="T56" fmla="*/ 7 w 10"/>
                  <a:gd name="T57" fmla="*/ 10 h 14"/>
                  <a:gd name="T58" fmla="*/ 5 w 10"/>
                  <a:gd name="T59" fmla="*/ 10 h 14"/>
                  <a:gd name="T60" fmla="*/ 5 w 10"/>
                  <a:gd name="T61" fmla="*/ 9 h 14"/>
                  <a:gd name="T62" fmla="*/ 6 w 10"/>
                  <a:gd name="T63" fmla="*/ 9 h 14"/>
                  <a:gd name="T64" fmla="*/ 7 w 10"/>
                  <a:gd name="T65" fmla="*/ 8 h 14"/>
                  <a:gd name="T66" fmla="*/ 8 w 10"/>
                  <a:gd name="T67" fmla="*/ 8 h 14"/>
                  <a:gd name="T68" fmla="*/ 8 w 10"/>
                  <a:gd name="T69" fmla="*/ 7 h 14"/>
                  <a:gd name="T70" fmla="*/ 8 w 10"/>
                  <a:gd name="T71" fmla="*/ 4 h 14"/>
                  <a:gd name="T72" fmla="*/ 8 w 10"/>
                  <a:gd name="T73" fmla="*/ 3 h 14"/>
                  <a:gd name="T74" fmla="*/ 7 w 10"/>
                  <a:gd name="T75" fmla="*/ 2 h 14"/>
                  <a:gd name="T76" fmla="*/ 6 w 10"/>
                  <a:gd name="T77" fmla="*/ 1 h 14"/>
                  <a:gd name="T78" fmla="*/ 5 w 10"/>
                  <a:gd name="T79" fmla="*/ 1 h 14"/>
                  <a:gd name="T80" fmla="*/ 4 w 10"/>
                  <a:gd name="T81" fmla="*/ 2 h 14"/>
                  <a:gd name="T82" fmla="*/ 2 w 10"/>
                  <a:gd name="T83" fmla="*/ 3 h 14"/>
                  <a:gd name="T84" fmla="*/ 2 w 10"/>
                  <a:gd name="T85" fmla="*/ 4 h 14"/>
                  <a:gd name="T86" fmla="*/ 2 w 10"/>
                  <a:gd name="T87" fmla="*/ 5 h 14"/>
                  <a:gd name="T88" fmla="*/ 2 w 10"/>
                  <a:gd name="T89" fmla="*/ 7 h 14"/>
                  <a:gd name="T90" fmla="*/ 3 w 10"/>
                  <a:gd name="T91" fmla="*/ 8 h 14"/>
                  <a:gd name="T92" fmla="*/ 4 w 10"/>
                  <a:gd name="T93" fmla="*/ 9 h 14"/>
                  <a:gd name="T94" fmla="*/ 5 w 10"/>
                  <a:gd name="T9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4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9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4" y="14"/>
                      <a:pt x="3" y="14"/>
                      <a:pt x="2" y="14"/>
                    </a:cubicBezTo>
                    <a:cubicBezTo>
                      <a:pt x="1" y="13"/>
                      <a:pt x="1" y="13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59"/>
              <p:cNvSpPr>
                <a:spLocks noEditPoints="1"/>
              </p:cNvSpPr>
              <p:nvPr/>
            </p:nvSpPr>
            <p:spPr bwMode="auto">
              <a:xfrm>
                <a:off x="30532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0"/>
              <p:cNvSpPr>
                <a:spLocks/>
              </p:cNvSpPr>
              <p:nvPr/>
            </p:nvSpPr>
            <p:spPr bwMode="auto">
              <a:xfrm>
                <a:off x="3123141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61"/>
              <p:cNvSpPr>
                <a:spLocks/>
              </p:cNvSpPr>
              <p:nvPr/>
            </p:nvSpPr>
            <p:spPr bwMode="auto">
              <a:xfrm>
                <a:off x="3180291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62"/>
              <p:cNvSpPr>
                <a:spLocks noEditPoints="1"/>
              </p:cNvSpPr>
              <p:nvPr/>
            </p:nvSpPr>
            <p:spPr bwMode="auto">
              <a:xfrm>
                <a:off x="3224741" y="4267201"/>
                <a:ext cx="55563" cy="61913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3"/>
              <p:cNvSpPr>
                <a:spLocks/>
              </p:cNvSpPr>
              <p:nvPr/>
            </p:nvSpPr>
            <p:spPr bwMode="auto">
              <a:xfrm>
                <a:off x="3286654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64"/>
              <p:cNvSpPr>
                <a:spLocks/>
              </p:cNvSpPr>
              <p:nvPr/>
            </p:nvSpPr>
            <p:spPr bwMode="auto">
              <a:xfrm>
                <a:off x="3350154" y="4316413"/>
                <a:ext cx="6350" cy="25400"/>
              </a:xfrm>
              <a:custGeom>
                <a:avLst/>
                <a:gdLst>
                  <a:gd name="T0" fmla="*/ 0 w 4"/>
                  <a:gd name="T1" fmla="*/ 16 h 16"/>
                  <a:gd name="T2" fmla="*/ 4 w 4"/>
                  <a:gd name="T3" fmla="*/ 8 h 16"/>
                  <a:gd name="T4" fmla="*/ 0 w 4"/>
                  <a:gd name="T5" fmla="*/ 8 h 16"/>
                  <a:gd name="T6" fmla="*/ 0 w 4"/>
                  <a:gd name="T7" fmla="*/ 0 h 16"/>
                  <a:gd name="T8" fmla="*/ 4 w 4"/>
                  <a:gd name="T9" fmla="*/ 0 h 16"/>
                  <a:gd name="T10" fmla="*/ 4 w 4"/>
                  <a:gd name="T11" fmla="*/ 8 h 16"/>
                  <a:gd name="T12" fmla="*/ 4 w 4"/>
                  <a:gd name="T13" fmla="*/ 16 h 16"/>
                  <a:gd name="T14" fmla="*/ 0 w 4"/>
                  <a:gd name="T15" fmla="*/ 16 h 16"/>
                  <a:gd name="T16" fmla="*/ 0 w 4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6">
                    <a:moveTo>
                      <a:pt x="0" y="16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65"/>
              <p:cNvSpPr>
                <a:spLocks/>
              </p:cNvSpPr>
              <p:nvPr/>
            </p:nvSpPr>
            <p:spPr bwMode="auto">
              <a:xfrm>
                <a:off x="2097616" y="4405313"/>
                <a:ext cx="49213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6"/>
              <p:cNvSpPr>
                <a:spLocks noEditPoints="1"/>
              </p:cNvSpPr>
              <p:nvPr/>
            </p:nvSpPr>
            <p:spPr bwMode="auto">
              <a:xfrm>
                <a:off x="2159529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2 w 10"/>
                  <a:gd name="T71" fmla="*/ 2 h 11"/>
                  <a:gd name="T72" fmla="*/ 2 w 10"/>
                  <a:gd name="T73" fmla="*/ 4 h 11"/>
                  <a:gd name="T74" fmla="*/ 1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67"/>
              <p:cNvSpPr>
                <a:spLocks noEditPoints="1"/>
              </p:cNvSpPr>
              <p:nvPr/>
            </p:nvSpPr>
            <p:spPr bwMode="auto">
              <a:xfrm>
                <a:off x="2229379" y="4405313"/>
                <a:ext cx="61913" cy="95250"/>
              </a:xfrm>
              <a:custGeom>
                <a:avLst/>
                <a:gdLst>
                  <a:gd name="T0" fmla="*/ 5 w 10"/>
                  <a:gd name="T1" fmla="*/ 11 h 15"/>
                  <a:gd name="T2" fmla="*/ 3 w 10"/>
                  <a:gd name="T3" fmla="*/ 10 h 15"/>
                  <a:gd name="T4" fmla="*/ 1 w 10"/>
                  <a:gd name="T5" fmla="*/ 9 h 15"/>
                  <a:gd name="T6" fmla="*/ 1 w 10"/>
                  <a:gd name="T7" fmla="*/ 8 h 15"/>
                  <a:gd name="T8" fmla="*/ 0 w 10"/>
                  <a:gd name="T9" fmla="*/ 6 h 15"/>
                  <a:gd name="T10" fmla="*/ 1 w 10"/>
                  <a:gd name="T11" fmla="*/ 4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6 w 10"/>
                  <a:gd name="T19" fmla="*/ 1 h 15"/>
                  <a:gd name="T20" fmla="*/ 7 w 10"/>
                  <a:gd name="T21" fmla="*/ 1 h 15"/>
                  <a:gd name="T22" fmla="*/ 8 w 10"/>
                  <a:gd name="T23" fmla="*/ 2 h 15"/>
                  <a:gd name="T24" fmla="*/ 9 w 10"/>
                  <a:gd name="T25" fmla="*/ 3 h 15"/>
                  <a:gd name="T26" fmla="*/ 9 w 10"/>
                  <a:gd name="T27" fmla="*/ 1 h 15"/>
                  <a:gd name="T28" fmla="*/ 10 w 10"/>
                  <a:gd name="T29" fmla="*/ 1 h 15"/>
                  <a:gd name="T30" fmla="*/ 10 w 10"/>
                  <a:gd name="T31" fmla="*/ 13 h 15"/>
                  <a:gd name="T32" fmla="*/ 10 w 10"/>
                  <a:gd name="T33" fmla="*/ 13 h 15"/>
                  <a:gd name="T34" fmla="*/ 10 w 10"/>
                  <a:gd name="T35" fmla="*/ 15 h 15"/>
                  <a:gd name="T36" fmla="*/ 10 w 10"/>
                  <a:gd name="T37" fmla="*/ 15 h 15"/>
                  <a:gd name="T38" fmla="*/ 9 w 10"/>
                  <a:gd name="T39" fmla="*/ 15 h 15"/>
                  <a:gd name="T40" fmla="*/ 9 w 10"/>
                  <a:gd name="T41" fmla="*/ 14 h 15"/>
                  <a:gd name="T42" fmla="*/ 8 w 10"/>
                  <a:gd name="T43" fmla="*/ 13 h 15"/>
                  <a:gd name="T44" fmla="*/ 8 w 10"/>
                  <a:gd name="T45" fmla="*/ 9 h 15"/>
                  <a:gd name="T46" fmla="*/ 7 w 10"/>
                  <a:gd name="T47" fmla="*/ 10 h 15"/>
                  <a:gd name="T48" fmla="*/ 5 w 10"/>
                  <a:gd name="T49" fmla="*/ 11 h 15"/>
                  <a:gd name="T50" fmla="*/ 5 w 10"/>
                  <a:gd name="T51" fmla="*/ 10 h 15"/>
                  <a:gd name="T52" fmla="*/ 6 w 10"/>
                  <a:gd name="T53" fmla="*/ 9 h 15"/>
                  <a:gd name="T54" fmla="*/ 7 w 10"/>
                  <a:gd name="T55" fmla="*/ 9 h 15"/>
                  <a:gd name="T56" fmla="*/ 8 w 10"/>
                  <a:gd name="T57" fmla="*/ 8 h 15"/>
                  <a:gd name="T58" fmla="*/ 8 w 10"/>
                  <a:gd name="T59" fmla="*/ 7 h 15"/>
                  <a:gd name="T60" fmla="*/ 8 w 10"/>
                  <a:gd name="T61" fmla="*/ 4 h 15"/>
                  <a:gd name="T62" fmla="*/ 8 w 10"/>
                  <a:gd name="T63" fmla="*/ 3 h 15"/>
                  <a:gd name="T64" fmla="*/ 7 w 10"/>
                  <a:gd name="T65" fmla="*/ 2 h 15"/>
                  <a:gd name="T66" fmla="*/ 6 w 10"/>
                  <a:gd name="T67" fmla="*/ 2 h 15"/>
                  <a:gd name="T68" fmla="*/ 5 w 10"/>
                  <a:gd name="T69" fmla="*/ 2 h 15"/>
                  <a:gd name="T70" fmla="*/ 4 w 10"/>
                  <a:gd name="T71" fmla="*/ 2 h 15"/>
                  <a:gd name="T72" fmla="*/ 3 w 10"/>
                  <a:gd name="T73" fmla="*/ 3 h 15"/>
                  <a:gd name="T74" fmla="*/ 2 w 10"/>
                  <a:gd name="T75" fmla="*/ 4 h 15"/>
                  <a:gd name="T76" fmla="*/ 1 w 10"/>
                  <a:gd name="T77" fmla="*/ 6 h 15"/>
                  <a:gd name="T78" fmla="*/ 2 w 10"/>
                  <a:gd name="T79" fmla="*/ 7 h 15"/>
                  <a:gd name="T80" fmla="*/ 3 w 10"/>
                  <a:gd name="T81" fmla="*/ 8 h 15"/>
                  <a:gd name="T82" fmla="*/ 4 w 10"/>
                  <a:gd name="T83" fmla="*/ 9 h 15"/>
                  <a:gd name="T84" fmla="*/ 5 w 10"/>
                  <a:gd name="T8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5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10"/>
                      <a:pt x="7" y="10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5" y="10"/>
                    </a:move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68"/>
              <p:cNvSpPr>
                <a:spLocks/>
              </p:cNvSpPr>
              <p:nvPr/>
            </p:nvSpPr>
            <p:spPr bwMode="auto">
              <a:xfrm>
                <a:off x="2310341" y="4411663"/>
                <a:ext cx="50800" cy="63500"/>
              </a:xfrm>
              <a:custGeom>
                <a:avLst/>
                <a:gdLst>
                  <a:gd name="T0" fmla="*/ 3 w 8"/>
                  <a:gd name="T1" fmla="*/ 10 h 10"/>
                  <a:gd name="T2" fmla="*/ 0 w 8"/>
                  <a:gd name="T3" fmla="*/ 9 h 10"/>
                  <a:gd name="T4" fmla="*/ 0 w 8"/>
                  <a:gd name="T5" fmla="*/ 5 h 10"/>
                  <a:gd name="T6" fmla="*/ 0 w 8"/>
                  <a:gd name="T7" fmla="*/ 0 h 10"/>
                  <a:gd name="T8" fmla="*/ 1 w 8"/>
                  <a:gd name="T9" fmla="*/ 0 h 10"/>
                  <a:gd name="T10" fmla="*/ 1 w 8"/>
                  <a:gd name="T11" fmla="*/ 5 h 10"/>
                  <a:gd name="T12" fmla="*/ 3 w 8"/>
                  <a:gd name="T13" fmla="*/ 9 h 10"/>
                  <a:gd name="T14" fmla="*/ 4 w 8"/>
                  <a:gd name="T15" fmla="*/ 8 h 10"/>
                  <a:gd name="T16" fmla="*/ 5 w 8"/>
                  <a:gd name="T17" fmla="*/ 8 h 10"/>
                  <a:gd name="T18" fmla="*/ 6 w 8"/>
                  <a:gd name="T19" fmla="*/ 7 h 10"/>
                  <a:gd name="T20" fmla="*/ 7 w 8"/>
                  <a:gd name="T21" fmla="*/ 6 h 10"/>
                  <a:gd name="T22" fmla="*/ 7 w 8"/>
                  <a:gd name="T23" fmla="*/ 0 h 10"/>
                  <a:gd name="T24" fmla="*/ 8 w 8"/>
                  <a:gd name="T25" fmla="*/ 0 h 10"/>
                  <a:gd name="T26" fmla="*/ 8 w 8"/>
                  <a:gd name="T27" fmla="*/ 8 h 10"/>
                  <a:gd name="T28" fmla="*/ 8 w 8"/>
                  <a:gd name="T29" fmla="*/ 8 h 10"/>
                  <a:gd name="T30" fmla="*/ 8 w 8"/>
                  <a:gd name="T31" fmla="*/ 10 h 10"/>
                  <a:gd name="T32" fmla="*/ 8 w 8"/>
                  <a:gd name="T33" fmla="*/ 10 h 10"/>
                  <a:gd name="T34" fmla="*/ 8 w 8"/>
                  <a:gd name="T35" fmla="*/ 10 h 10"/>
                  <a:gd name="T36" fmla="*/ 7 w 8"/>
                  <a:gd name="T37" fmla="*/ 9 h 10"/>
                  <a:gd name="T38" fmla="*/ 7 w 8"/>
                  <a:gd name="T39" fmla="*/ 8 h 10"/>
                  <a:gd name="T40" fmla="*/ 7 w 8"/>
                  <a:gd name="T41" fmla="*/ 7 h 10"/>
                  <a:gd name="T42" fmla="*/ 5 w 8"/>
                  <a:gd name="T43" fmla="*/ 9 h 10"/>
                  <a:gd name="T44" fmla="*/ 3 w 8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10">
                    <a:moveTo>
                      <a:pt x="3" y="10"/>
                    </a:moveTo>
                    <a:cubicBezTo>
                      <a:pt x="2" y="10"/>
                      <a:pt x="1" y="9"/>
                      <a:pt x="0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2" y="9"/>
                      <a:pt x="3" y="9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4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9"/>
              <p:cNvSpPr>
                <a:spLocks noEditPoints="1"/>
              </p:cNvSpPr>
              <p:nvPr/>
            </p:nvSpPr>
            <p:spPr bwMode="auto">
              <a:xfrm>
                <a:off x="2373841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2 w 10"/>
                  <a:gd name="T5" fmla="*/ 9 h 11"/>
                  <a:gd name="T6" fmla="*/ 1 w 10"/>
                  <a:gd name="T7" fmla="*/ 8 h 11"/>
                  <a:gd name="T8" fmla="*/ 0 w 10"/>
                  <a:gd name="T9" fmla="*/ 6 h 11"/>
                  <a:gd name="T10" fmla="*/ 1 w 10"/>
                  <a:gd name="T11" fmla="*/ 4 h 11"/>
                  <a:gd name="T12" fmla="*/ 2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9 w 10"/>
                  <a:gd name="T21" fmla="*/ 2 h 11"/>
                  <a:gd name="T22" fmla="*/ 10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2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7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8 w 10"/>
                  <a:gd name="T63" fmla="*/ 2 h 11"/>
                  <a:gd name="T64" fmla="*/ 7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3 w 10"/>
                  <a:gd name="T71" fmla="*/ 2 h 11"/>
                  <a:gd name="T72" fmla="*/ 2 w 10"/>
                  <a:gd name="T73" fmla="*/ 4 h 11"/>
                  <a:gd name="T74" fmla="*/ 2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2"/>
                      <a:pt x="9" y="3"/>
                      <a:pt x="10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6" y="11"/>
                      <a:pt x="6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8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70"/>
              <p:cNvSpPr>
                <a:spLocks/>
              </p:cNvSpPr>
              <p:nvPr/>
            </p:nvSpPr>
            <p:spPr bwMode="auto">
              <a:xfrm>
                <a:off x="2475441" y="4405313"/>
                <a:ext cx="49213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2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2 w 8"/>
                  <a:gd name="T25" fmla="*/ 6 h 11"/>
                  <a:gd name="T26" fmla="*/ 1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6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2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2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3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5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71"/>
              <p:cNvSpPr>
                <a:spLocks noEditPoints="1"/>
              </p:cNvSpPr>
              <p:nvPr/>
            </p:nvSpPr>
            <p:spPr bwMode="auto">
              <a:xfrm>
                <a:off x="2537354" y="4386263"/>
                <a:ext cx="12700" cy="88900"/>
              </a:xfrm>
              <a:custGeom>
                <a:avLst/>
                <a:gdLst>
                  <a:gd name="T0" fmla="*/ 0 w 8"/>
                  <a:gd name="T1" fmla="*/ 56 h 56"/>
                  <a:gd name="T2" fmla="*/ 0 w 8"/>
                  <a:gd name="T3" fmla="*/ 16 h 56"/>
                  <a:gd name="T4" fmla="*/ 8 w 8"/>
                  <a:gd name="T5" fmla="*/ 16 h 56"/>
                  <a:gd name="T6" fmla="*/ 8 w 8"/>
                  <a:gd name="T7" fmla="*/ 56 h 56"/>
                  <a:gd name="T8" fmla="*/ 0 w 8"/>
                  <a:gd name="T9" fmla="*/ 56 h 56"/>
                  <a:gd name="T10" fmla="*/ 0 w 8"/>
                  <a:gd name="T11" fmla="*/ 56 h 56"/>
                  <a:gd name="T12" fmla="*/ 0 w 8"/>
                  <a:gd name="T13" fmla="*/ 8 h 56"/>
                  <a:gd name="T14" fmla="*/ 0 w 8"/>
                  <a:gd name="T15" fmla="*/ 0 h 56"/>
                  <a:gd name="T16" fmla="*/ 8 w 8"/>
                  <a:gd name="T17" fmla="*/ 0 h 56"/>
                  <a:gd name="T18" fmla="*/ 8 w 8"/>
                  <a:gd name="T19" fmla="*/ 8 h 56"/>
                  <a:gd name="T20" fmla="*/ 0 w 8"/>
                  <a:gd name="T21" fmla="*/ 8 h 56"/>
                  <a:gd name="T22" fmla="*/ 0 w 8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56">
                    <a:moveTo>
                      <a:pt x="0" y="56"/>
                    </a:moveTo>
                    <a:lnTo>
                      <a:pt x="0" y="16"/>
                    </a:lnTo>
                    <a:lnTo>
                      <a:pt x="8" y="16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72"/>
              <p:cNvSpPr>
                <a:spLocks/>
              </p:cNvSpPr>
              <p:nvPr/>
            </p:nvSpPr>
            <p:spPr bwMode="auto">
              <a:xfrm>
                <a:off x="2556404" y="4386263"/>
                <a:ext cx="38100" cy="88900"/>
              </a:xfrm>
              <a:custGeom>
                <a:avLst/>
                <a:gdLst>
                  <a:gd name="T0" fmla="*/ 6 w 6"/>
                  <a:gd name="T1" fmla="*/ 13 h 14"/>
                  <a:gd name="T2" fmla="*/ 6 w 6"/>
                  <a:gd name="T3" fmla="*/ 13 h 14"/>
                  <a:gd name="T4" fmla="*/ 5 w 6"/>
                  <a:gd name="T5" fmla="*/ 13 h 14"/>
                  <a:gd name="T6" fmla="*/ 5 w 6"/>
                  <a:gd name="T7" fmla="*/ 14 h 14"/>
                  <a:gd name="T8" fmla="*/ 4 w 6"/>
                  <a:gd name="T9" fmla="*/ 14 h 14"/>
                  <a:gd name="T10" fmla="*/ 3 w 6"/>
                  <a:gd name="T11" fmla="*/ 14 h 14"/>
                  <a:gd name="T12" fmla="*/ 2 w 6"/>
                  <a:gd name="T13" fmla="*/ 13 h 14"/>
                  <a:gd name="T14" fmla="*/ 2 w 6"/>
                  <a:gd name="T15" fmla="*/ 13 h 14"/>
                  <a:gd name="T16" fmla="*/ 2 w 6"/>
                  <a:gd name="T17" fmla="*/ 12 h 14"/>
                  <a:gd name="T18" fmla="*/ 2 w 6"/>
                  <a:gd name="T19" fmla="*/ 5 h 14"/>
                  <a:gd name="T20" fmla="*/ 0 w 6"/>
                  <a:gd name="T21" fmla="*/ 5 h 14"/>
                  <a:gd name="T22" fmla="*/ 0 w 6"/>
                  <a:gd name="T23" fmla="*/ 4 h 14"/>
                  <a:gd name="T24" fmla="*/ 2 w 6"/>
                  <a:gd name="T25" fmla="*/ 4 h 14"/>
                  <a:gd name="T26" fmla="*/ 2 w 6"/>
                  <a:gd name="T27" fmla="*/ 0 h 14"/>
                  <a:gd name="T28" fmla="*/ 3 w 6"/>
                  <a:gd name="T29" fmla="*/ 0 h 14"/>
                  <a:gd name="T30" fmla="*/ 3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3 w 6"/>
                  <a:gd name="T37" fmla="*/ 5 h 14"/>
                  <a:gd name="T38" fmla="*/ 3 w 6"/>
                  <a:gd name="T39" fmla="*/ 11 h 14"/>
                  <a:gd name="T40" fmla="*/ 3 w 6"/>
                  <a:gd name="T41" fmla="*/ 12 h 14"/>
                  <a:gd name="T42" fmla="*/ 4 w 6"/>
                  <a:gd name="T43" fmla="*/ 12 h 14"/>
                  <a:gd name="T44" fmla="*/ 5 w 6"/>
                  <a:gd name="T45" fmla="*/ 12 h 14"/>
                  <a:gd name="T46" fmla="*/ 6 w 6"/>
                  <a:gd name="T47" fmla="*/ 12 h 14"/>
                  <a:gd name="T48" fmla="*/ 6 w 6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4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73"/>
              <p:cNvSpPr>
                <a:spLocks noEditPoints="1"/>
              </p:cNvSpPr>
              <p:nvPr/>
            </p:nvSpPr>
            <p:spPr bwMode="auto">
              <a:xfrm>
                <a:off x="2632604" y="4405313"/>
                <a:ext cx="55563" cy="69850"/>
              </a:xfrm>
              <a:custGeom>
                <a:avLst/>
                <a:gdLst>
                  <a:gd name="T0" fmla="*/ 3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0 w 9"/>
                  <a:gd name="T7" fmla="*/ 9 h 11"/>
                  <a:gd name="T8" fmla="*/ 0 w 9"/>
                  <a:gd name="T9" fmla="*/ 8 h 11"/>
                  <a:gd name="T10" fmla="*/ 0 w 9"/>
                  <a:gd name="T11" fmla="*/ 6 h 11"/>
                  <a:gd name="T12" fmla="*/ 1 w 9"/>
                  <a:gd name="T13" fmla="*/ 6 h 11"/>
                  <a:gd name="T14" fmla="*/ 2 w 9"/>
                  <a:gd name="T15" fmla="*/ 5 h 11"/>
                  <a:gd name="T16" fmla="*/ 4 w 9"/>
                  <a:gd name="T17" fmla="*/ 5 h 11"/>
                  <a:gd name="T18" fmla="*/ 6 w 9"/>
                  <a:gd name="T19" fmla="*/ 5 h 11"/>
                  <a:gd name="T20" fmla="*/ 7 w 9"/>
                  <a:gd name="T21" fmla="*/ 5 h 11"/>
                  <a:gd name="T22" fmla="*/ 7 w 9"/>
                  <a:gd name="T23" fmla="*/ 4 h 11"/>
                  <a:gd name="T24" fmla="*/ 6 w 9"/>
                  <a:gd name="T25" fmla="*/ 2 h 11"/>
                  <a:gd name="T26" fmla="*/ 4 w 9"/>
                  <a:gd name="T27" fmla="*/ 1 h 11"/>
                  <a:gd name="T28" fmla="*/ 3 w 9"/>
                  <a:gd name="T29" fmla="*/ 2 h 11"/>
                  <a:gd name="T30" fmla="*/ 1 w 9"/>
                  <a:gd name="T31" fmla="*/ 3 h 11"/>
                  <a:gd name="T32" fmla="*/ 0 w 9"/>
                  <a:gd name="T33" fmla="*/ 2 h 11"/>
                  <a:gd name="T34" fmla="*/ 4 w 9"/>
                  <a:gd name="T35" fmla="*/ 0 h 11"/>
                  <a:gd name="T36" fmla="*/ 7 w 9"/>
                  <a:gd name="T37" fmla="*/ 2 h 11"/>
                  <a:gd name="T38" fmla="*/ 8 w 9"/>
                  <a:gd name="T39" fmla="*/ 4 h 11"/>
                  <a:gd name="T40" fmla="*/ 8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8 w 9"/>
                  <a:gd name="T47" fmla="*/ 11 h 11"/>
                  <a:gd name="T48" fmla="*/ 7 w 9"/>
                  <a:gd name="T49" fmla="*/ 10 h 11"/>
                  <a:gd name="T50" fmla="*/ 7 w 9"/>
                  <a:gd name="T51" fmla="*/ 10 h 11"/>
                  <a:gd name="T52" fmla="*/ 7 w 9"/>
                  <a:gd name="T53" fmla="*/ 9 h 11"/>
                  <a:gd name="T54" fmla="*/ 5 w 9"/>
                  <a:gd name="T55" fmla="*/ 10 h 11"/>
                  <a:gd name="T56" fmla="*/ 3 w 9"/>
                  <a:gd name="T57" fmla="*/ 11 h 11"/>
                  <a:gd name="T58" fmla="*/ 3 w 9"/>
                  <a:gd name="T59" fmla="*/ 10 h 11"/>
                  <a:gd name="T60" fmla="*/ 5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7 w 9"/>
                  <a:gd name="T67" fmla="*/ 8 h 11"/>
                  <a:gd name="T68" fmla="*/ 7 w 9"/>
                  <a:gd name="T69" fmla="*/ 6 h 11"/>
                  <a:gd name="T70" fmla="*/ 6 w 9"/>
                  <a:gd name="T71" fmla="*/ 6 h 11"/>
                  <a:gd name="T72" fmla="*/ 4 w 9"/>
                  <a:gd name="T73" fmla="*/ 6 h 11"/>
                  <a:gd name="T74" fmla="*/ 2 w 9"/>
                  <a:gd name="T75" fmla="*/ 6 h 11"/>
                  <a:gd name="T76" fmla="*/ 1 w 9"/>
                  <a:gd name="T77" fmla="*/ 8 h 11"/>
                  <a:gd name="T78" fmla="*/ 1 w 9"/>
                  <a:gd name="T79" fmla="*/ 8 h 11"/>
                  <a:gd name="T80" fmla="*/ 2 w 9"/>
                  <a:gd name="T81" fmla="*/ 9 h 11"/>
                  <a:gd name="T82" fmla="*/ 2 w 9"/>
                  <a:gd name="T83" fmla="*/ 10 h 11"/>
                  <a:gd name="T84" fmla="*/ 3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cubicBezTo>
                      <a:pt x="3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5" y="11"/>
                      <a:pt x="4" y="11"/>
                      <a:pt x="3" y="11"/>
                    </a:cubicBezTo>
                    <a:close/>
                    <a:moveTo>
                      <a:pt x="3" y="10"/>
                    </a:moveTo>
                    <a:cubicBezTo>
                      <a:pt x="4" y="10"/>
                      <a:pt x="5" y="10"/>
                      <a:pt x="5" y="9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74"/>
              <p:cNvSpPr>
                <a:spLocks/>
              </p:cNvSpPr>
              <p:nvPr/>
            </p:nvSpPr>
            <p:spPr bwMode="auto">
              <a:xfrm>
                <a:off x="2700866" y="4405313"/>
                <a:ext cx="95250" cy="69850"/>
              </a:xfrm>
              <a:custGeom>
                <a:avLst/>
                <a:gdLst>
                  <a:gd name="T0" fmla="*/ 15 w 15"/>
                  <a:gd name="T1" fmla="*/ 11 h 11"/>
                  <a:gd name="T2" fmla="*/ 13 w 15"/>
                  <a:gd name="T3" fmla="*/ 11 h 11"/>
                  <a:gd name="T4" fmla="*/ 13 w 15"/>
                  <a:gd name="T5" fmla="*/ 5 h 11"/>
                  <a:gd name="T6" fmla="*/ 13 w 15"/>
                  <a:gd name="T7" fmla="*/ 2 h 11"/>
                  <a:gd name="T8" fmla="*/ 11 w 15"/>
                  <a:gd name="T9" fmla="*/ 2 h 11"/>
                  <a:gd name="T10" fmla="*/ 10 w 15"/>
                  <a:gd name="T11" fmla="*/ 2 h 11"/>
                  <a:gd name="T12" fmla="*/ 9 w 15"/>
                  <a:gd name="T13" fmla="*/ 2 h 11"/>
                  <a:gd name="T14" fmla="*/ 9 w 15"/>
                  <a:gd name="T15" fmla="*/ 3 h 11"/>
                  <a:gd name="T16" fmla="*/ 8 w 15"/>
                  <a:gd name="T17" fmla="*/ 5 h 11"/>
                  <a:gd name="T18" fmla="*/ 8 w 15"/>
                  <a:gd name="T19" fmla="*/ 11 h 11"/>
                  <a:gd name="T20" fmla="*/ 7 w 15"/>
                  <a:gd name="T21" fmla="*/ 11 h 11"/>
                  <a:gd name="T22" fmla="*/ 7 w 15"/>
                  <a:gd name="T23" fmla="*/ 5 h 11"/>
                  <a:gd name="T24" fmla="*/ 6 w 15"/>
                  <a:gd name="T25" fmla="*/ 2 h 11"/>
                  <a:gd name="T26" fmla="*/ 5 w 15"/>
                  <a:gd name="T27" fmla="*/ 2 h 11"/>
                  <a:gd name="T28" fmla="*/ 3 w 15"/>
                  <a:gd name="T29" fmla="*/ 2 h 11"/>
                  <a:gd name="T30" fmla="*/ 1 w 15"/>
                  <a:gd name="T31" fmla="*/ 4 h 11"/>
                  <a:gd name="T32" fmla="*/ 1 w 15"/>
                  <a:gd name="T33" fmla="*/ 11 h 11"/>
                  <a:gd name="T34" fmla="*/ 0 w 15"/>
                  <a:gd name="T35" fmla="*/ 11 h 11"/>
                  <a:gd name="T36" fmla="*/ 0 w 15"/>
                  <a:gd name="T37" fmla="*/ 1 h 11"/>
                  <a:gd name="T38" fmla="*/ 1 w 15"/>
                  <a:gd name="T39" fmla="*/ 1 h 11"/>
                  <a:gd name="T40" fmla="*/ 1 w 15"/>
                  <a:gd name="T41" fmla="*/ 3 h 11"/>
                  <a:gd name="T42" fmla="*/ 3 w 15"/>
                  <a:gd name="T43" fmla="*/ 1 h 11"/>
                  <a:gd name="T44" fmla="*/ 5 w 15"/>
                  <a:gd name="T45" fmla="*/ 0 h 11"/>
                  <a:gd name="T46" fmla="*/ 7 w 15"/>
                  <a:gd name="T47" fmla="*/ 1 h 11"/>
                  <a:gd name="T48" fmla="*/ 8 w 15"/>
                  <a:gd name="T49" fmla="*/ 3 h 11"/>
                  <a:gd name="T50" fmla="*/ 12 w 15"/>
                  <a:gd name="T51" fmla="*/ 0 h 11"/>
                  <a:gd name="T52" fmla="*/ 13 w 15"/>
                  <a:gd name="T53" fmla="*/ 1 h 11"/>
                  <a:gd name="T54" fmla="*/ 14 w 15"/>
                  <a:gd name="T55" fmla="*/ 2 h 11"/>
                  <a:gd name="T56" fmla="*/ 15 w 15"/>
                  <a:gd name="T57" fmla="*/ 3 h 11"/>
                  <a:gd name="T58" fmla="*/ 15 w 15"/>
                  <a:gd name="T59" fmla="*/ 5 h 11"/>
                  <a:gd name="T60" fmla="*/ 15 w 15"/>
                  <a:gd name="T6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1">
                    <a:moveTo>
                      <a:pt x="15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2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9" y="1"/>
                      <a:pt x="10" y="0"/>
                      <a:pt x="12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5" y="3"/>
                    </a:cubicBezTo>
                    <a:cubicBezTo>
                      <a:pt x="15" y="4"/>
                      <a:pt x="15" y="4"/>
                      <a:pt x="15" y="5"/>
                    </a:cubicBezTo>
                    <a:cubicBezTo>
                      <a:pt x="15" y="11"/>
                      <a:pt x="15" y="11"/>
                      <a:pt x="15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75"/>
              <p:cNvSpPr>
                <a:spLocks noEditPoints="1"/>
              </p:cNvSpPr>
              <p:nvPr/>
            </p:nvSpPr>
            <p:spPr bwMode="auto">
              <a:xfrm>
                <a:off x="2808816" y="4405313"/>
                <a:ext cx="61913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2 w 10"/>
                  <a:gd name="T35" fmla="*/ 9 h 11"/>
                  <a:gd name="T36" fmla="*/ 3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7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8 w 10"/>
                  <a:gd name="T51" fmla="*/ 9 h 11"/>
                  <a:gd name="T52" fmla="*/ 7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8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3 w 10"/>
                  <a:gd name="T69" fmla="*/ 2 h 11"/>
                  <a:gd name="T70" fmla="*/ 2 w 10"/>
                  <a:gd name="T71" fmla="*/ 2 h 11"/>
                  <a:gd name="T72" fmla="*/ 1 w 10"/>
                  <a:gd name="T73" fmla="*/ 4 h 11"/>
                  <a:gd name="T74" fmla="*/ 1 w 10"/>
                  <a:gd name="T75" fmla="*/ 5 h 11"/>
                  <a:gd name="T76" fmla="*/ 8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76"/>
              <p:cNvSpPr>
                <a:spLocks/>
              </p:cNvSpPr>
              <p:nvPr/>
            </p:nvSpPr>
            <p:spPr bwMode="auto">
              <a:xfrm>
                <a:off x="2877079" y="4386263"/>
                <a:ext cx="31750" cy="88900"/>
              </a:xfrm>
              <a:custGeom>
                <a:avLst/>
                <a:gdLst>
                  <a:gd name="T0" fmla="*/ 5 w 5"/>
                  <a:gd name="T1" fmla="*/ 13 h 14"/>
                  <a:gd name="T2" fmla="*/ 5 w 5"/>
                  <a:gd name="T3" fmla="*/ 13 h 14"/>
                  <a:gd name="T4" fmla="*/ 5 w 5"/>
                  <a:gd name="T5" fmla="*/ 13 h 14"/>
                  <a:gd name="T6" fmla="*/ 4 w 5"/>
                  <a:gd name="T7" fmla="*/ 14 h 14"/>
                  <a:gd name="T8" fmla="*/ 3 w 5"/>
                  <a:gd name="T9" fmla="*/ 14 h 14"/>
                  <a:gd name="T10" fmla="*/ 2 w 5"/>
                  <a:gd name="T11" fmla="*/ 14 h 14"/>
                  <a:gd name="T12" fmla="*/ 2 w 5"/>
                  <a:gd name="T13" fmla="*/ 13 h 14"/>
                  <a:gd name="T14" fmla="*/ 1 w 5"/>
                  <a:gd name="T15" fmla="*/ 13 h 14"/>
                  <a:gd name="T16" fmla="*/ 1 w 5"/>
                  <a:gd name="T17" fmla="*/ 12 h 14"/>
                  <a:gd name="T18" fmla="*/ 1 w 5"/>
                  <a:gd name="T19" fmla="*/ 5 h 14"/>
                  <a:gd name="T20" fmla="*/ 0 w 5"/>
                  <a:gd name="T21" fmla="*/ 5 h 14"/>
                  <a:gd name="T22" fmla="*/ 0 w 5"/>
                  <a:gd name="T23" fmla="*/ 4 h 14"/>
                  <a:gd name="T24" fmla="*/ 1 w 5"/>
                  <a:gd name="T25" fmla="*/ 4 h 14"/>
                  <a:gd name="T26" fmla="*/ 1 w 5"/>
                  <a:gd name="T27" fmla="*/ 0 h 14"/>
                  <a:gd name="T28" fmla="*/ 2 w 5"/>
                  <a:gd name="T29" fmla="*/ 0 h 14"/>
                  <a:gd name="T30" fmla="*/ 2 w 5"/>
                  <a:gd name="T31" fmla="*/ 4 h 14"/>
                  <a:gd name="T32" fmla="*/ 5 w 5"/>
                  <a:gd name="T33" fmla="*/ 4 h 14"/>
                  <a:gd name="T34" fmla="*/ 5 w 5"/>
                  <a:gd name="T35" fmla="*/ 5 h 14"/>
                  <a:gd name="T36" fmla="*/ 2 w 5"/>
                  <a:gd name="T37" fmla="*/ 5 h 14"/>
                  <a:gd name="T38" fmla="*/ 2 w 5"/>
                  <a:gd name="T39" fmla="*/ 11 h 14"/>
                  <a:gd name="T40" fmla="*/ 3 w 5"/>
                  <a:gd name="T41" fmla="*/ 12 h 14"/>
                  <a:gd name="T42" fmla="*/ 4 w 5"/>
                  <a:gd name="T43" fmla="*/ 12 h 14"/>
                  <a:gd name="T44" fmla="*/ 4 w 5"/>
                  <a:gd name="T45" fmla="*/ 12 h 14"/>
                  <a:gd name="T46" fmla="*/ 5 w 5"/>
                  <a:gd name="T47" fmla="*/ 12 h 14"/>
                  <a:gd name="T48" fmla="*/ 5 w 5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4"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77"/>
              <p:cNvSpPr>
                <a:spLocks/>
              </p:cNvSpPr>
              <p:nvPr/>
            </p:nvSpPr>
            <p:spPr bwMode="auto">
              <a:xfrm>
                <a:off x="2946929" y="4405313"/>
                <a:ext cx="57150" cy="69850"/>
              </a:xfrm>
              <a:custGeom>
                <a:avLst/>
                <a:gdLst>
                  <a:gd name="T0" fmla="*/ 0 w 9"/>
                  <a:gd name="T1" fmla="*/ 6 h 11"/>
                  <a:gd name="T2" fmla="*/ 1 w 9"/>
                  <a:gd name="T3" fmla="*/ 4 h 11"/>
                  <a:gd name="T4" fmla="*/ 2 w 9"/>
                  <a:gd name="T5" fmla="*/ 2 h 11"/>
                  <a:gd name="T6" fmla="*/ 3 w 9"/>
                  <a:gd name="T7" fmla="*/ 1 h 11"/>
                  <a:gd name="T8" fmla="*/ 5 w 9"/>
                  <a:gd name="T9" fmla="*/ 0 h 11"/>
                  <a:gd name="T10" fmla="*/ 8 w 9"/>
                  <a:gd name="T11" fmla="*/ 1 h 11"/>
                  <a:gd name="T12" fmla="*/ 9 w 9"/>
                  <a:gd name="T13" fmla="*/ 3 h 11"/>
                  <a:gd name="T14" fmla="*/ 8 w 9"/>
                  <a:gd name="T15" fmla="*/ 3 h 11"/>
                  <a:gd name="T16" fmla="*/ 7 w 9"/>
                  <a:gd name="T17" fmla="*/ 2 h 11"/>
                  <a:gd name="T18" fmla="*/ 5 w 9"/>
                  <a:gd name="T19" fmla="*/ 2 h 11"/>
                  <a:gd name="T20" fmla="*/ 4 w 9"/>
                  <a:gd name="T21" fmla="*/ 2 h 11"/>
                  <a:gd name="T22" fmla="*/ 2 w 9"/>
                  <a:gd name="T23" fmla="*/ 3 h 11"/>
                  <a:gd name="T24" fmla="*/ 2 w 9"/>
                  <a:gd name="T25" fmla="*/ 4 h 11"/>
                  <a:gd name="T26" fmla="*/ 1 w 9"/>
                  <a:gd name="T27" fmla="*/ 6 h 11"/>
                  <a:gd name="T28" fmla="*/ 2 w 9"/>
                  <a:gd name="T29" fmla="*/ 7 h 11"/>
                  <a:gd name="T30" fmla="*/ 3 w 9"/>
                  <a:gd name="T31" fmla="*/ 8 h 11"/>
                  <a:gd name="T32" fmla="*/ 4 w 9"/>
                  <a:gd name="T33" fmla="*/ 9 h 11"/>
                  <a:gd name="T34" fmla="*/ 5 w 9"/>
                  <a:gd name="T35" fmla="*/ 10 h 11"/>
                  <a:gd name="T36" fmla="*/ 6 w 9"/>
                  <a:gd name="T37" fmla="*/ 9 h 11"/>
                  <a:gd name="T38" fmla="*/ 7 w 9"/>
                  <a:gd name="T39" fmla="*/ 9 h 11"/>
                  <a:gd name="T40" fmla="*/ 8 w 9"/>
                  <a:gd name="T41" fmla="*/ 9 h 11"/>
                  <a:gd name="T42" fmla="*/ 8 w 9"/>
                  <a:gd name="T43" fmla="*/ 8 h 11"/>
                  <a:gd name="T44" fmla="*/ 9 w 9"/>
                  <a:gd name="T45" fmla="*/ 8 h 11"/>
                  <a:gd name="T46" fmla="*/ 9 w 9"/>
                  <a:gd name="T47" fmla="*/ 9 h 11"/>
                  <a:gd name="T48" fmla="*/ 8 w 9"/>
                  <a:gd name="T49" fmla="*/ 10 h 11"/>
                  <a:gd name="T50" fmla="*/ 6 w 9"/>
                  <a:gd name="T51" fmla="*/ 11 h 11"/>
                  <a:gd name="T52" fmla="*/ 5 w 9"/>
                  <a:gd name="T53" fmla="*/ 11 h 11"/>
                  <a:gd name="T54" fmla="*/ 3 w 9"/>
                  <a:gd name="T55" fmla="*/ 10 h 11"/>
                  <a:gd name="T56" fmla="*/ 2 w 9"/>
                  <a:gd name="T57" fmla="*/ 9 h 11"/>
                  <a:gd name="T58" fmla="*/ 1 w 9"/>
                  <a:gd name="T59" fmla="*/ 8 h 11"/>
                  <a:gd name="T60" fmla="*/ 0 w 9"/>
                  <a:gd name="T6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1">
                    <a:moveTo>
                      <a:pt x="0" y="6"/>
                    </a:move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78"/>
              <p:cNvSpPr>
                <a:spLocks noEditPoints="1"/>
              </p:cNvSpPr>
              <p:nvPr/>
            </p:nvSpPr>
            <p:spPr bwMode="auto">
              <a:xfrm>
                <a:off x="3016779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0 h 11"/>
                  <a:gd name="T4" fmla="*/ 1 w 9"/>
                  <a:gd name="T5" fmla="*/ 9 h 11"/>
                  <a:gd name="T6" fmla="*/ 0 w 9"/>
                  <a:gd name="T7" fmla="*/ 8 h 11"/>
                  <a:gd name="T8" fmla="*/ 0 w 9"/>
                  <a:gd name="T9" fmla="*/ 6 h 11"/>
                  <a:gd name="T10" fmla="*/ 0 w 9"/>
                  <a:gd name="T11" fmla="*/ 4 h 11"/>
                  <a:gd name="T12" fmla="*/ 1 w 9"/>
                  <a:gd name="T13" fmla="*/ 2 h 11"/>
                  <a:gd name="T14" fmla="*/ 2 w 9"/>
                  <a:gd name="T15" fmla="*/ 1 h 11"/>
                  <a:gd name="T16" fmla="*/ 4 w 9"/>
                  <a:gd name="T17" fmla="*/ 0 h 11"/>
                  <a:gd name="T18" fmla="*/ 6 w 9"/>
                  <a:gd name="T19" fmla="*/ 1 h 11"/>
                  <a:gd name="T20" fmla="*/ 8 w 9"/>
                  <a:gd name="T21" fmla="*/ 2 h 11"/>
                  <a:gd name="T22" fmla="*/ 9 w 9"/>
                  <a:gd name="T23" fmla="*/ 4 h 11"/>
                  <a:gd name="T24" fmla="*/ 9 w 9"/>
                  <a:gd name="T25" fmla="*/ 6 h 11"/>
                  <a:gd name="T26" fmla="*/ 9 w 9"/>
                  <a:gd name="T27" fmla="*/ 8 h 11"/>
                  <a:gd name="T28" fmla="*/ 8 w 9"/>
                  <a:gd name="T29" fmla="*/ 9 h 11"/>
                  <a:gd name="T30" fmla="*/ 6 w 9"/>
                  <a:gd name="T31" fmla="*/ 10 h 11"/>
                  <a:gd name="T32" fmla="*/ 4 w 9"/>
                  <a:gd name="T33" fmla="*/ 11 h 11"/>
                  <a:gd name="T34" fmla="*/ 1 w 9"/>
                  <a:gd name="T35" fmla="*/ 6 h 11"/>
                  <a:gd name="T36" fmla="*/ 1 w 9"/>
                  <a:gd name="T37" fmla="*/ 7 h 11"/>
                  <a:gd name="T38" fmla="*/ 2 w 9"/>
                  <a:gd name="T39" fmla="*/ 8 h 11"/>
                  <a:gd name="T40" fmla="*/ 3 w 9"/>
                  <a:gd name="T41" fmla="*/ 9 h 11"/>
                  <a:gd name="T42" fmla="*/ 4 w 9"/>
                  <a:gd name="T43" fmla="*/ 10 h 11"/>
                  <a:gd name="T44" fmla="*/ 6 w 9"/>
                  <a:gd name="T45" fmla="*/ 9 h 11"/>
                  <a:gd name="T46" fmla="*/ 7 w 9"/>
                  <a:gd name="T47" fmla="*/ 8 h 11"/>
                  <a:gd name="T48" fmla="*/ 8 w 9"/>
                  <a:gd name="T49" fmla="*/ 7 h 11"/>
                  <a:gd name="T50" fmla="*/ 8 w 9"/>
                  <a:gd name="T51" fmla="*/ 6 h 11"/>
                  <a:gd name="T52" fmla="*/ 8 w 9"/>
                  <a:gd name="T53" fmla="*/ 4 h 11"/>
                  <a:gd name="T54" fmla="*/ 7 w 9"/>
                  <a:gd name="T55" fmla="*/ 3 h 11"/>
                  <a:gd name="T56" fmla="*/ 6 w 9"/>
                  <a:gd name="T57" fmla="*/ 2 h 11"/>
                  <a:gd name="T58" fmla="*/ 4 w 9"/>
                  <a:gd name="T59" fmla="*/ 2 h 11"/>
                  <a:gd name="T60" fmla="*/ 3 w 9"/>
                  <a:gd name="T61" fmla="*/ 2 h 11"/>
                  <a:gd name="T62" fmla="*/ 2 w 9"/>
                  <a:gd name="T63" fmla="*/ 3 h 11"/>
                  <a:gd name="T64" fmla="*/ 1 w 9"/>
                  <a:gd name="T65" fmla="*/ 4 h 11"/>
                  <a:gd name="T66" fmla="*/ 1 w 9"/>
                  <a:gd name="T6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cubicBezTo>
                      <a:pt x="6" y="11"/>
                      <a:pt x="5" y="11"/>
                      <a:pt x="4" y="11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6" y="9"/>
                    </a:cubicBezTo>
                    <a:cubicBezTo>
                      <a:pt x="6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79"/>
              <p:cNvSpPr>
                <a:spLocks/>
              </p:cNvSpPr>
              <p:nvPr/>
            </p:nvSpPr>
            <p:spPr bwMode="auto">
              <a:xfrm>
                <a:off x="3091391" y="4405313"/>
                <a:ext cx="50800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80"/>
              <p:cNvSpPr>
                <a:spLocks/>
              </p:cNvSpPr>
              <p:nvPr/>
            </p:nvSpPr>
            <p:spPr bwMode="auto">
              <a:xfrm>
                <a:off x="3148541" y="4411663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2 h 40"/>
                  <a:gd name="T8" fmla="*/ 32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81"/>
              <p:cNvSpPr>
                <a:spLocks noEditPoints="1"/>
              </p:cNvSpPr>
              <p:nvPr/>
            </p:nvSpPr>
            <p:spPr bwMode="auto">
              <a:xfrm>
                <a:off x="3212041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1 w 9"/>
                  <a:gd name="T7" fmla="*/ 9 h 11"/>
                  <a:gd name="T8" fmla="*/ 0 w 9"/>
                  <a:gd name="T9" fmla="*/ 8 h 11"/>
                  <a:gd name="T10" fmla="*/ 1 w 9"/>
                  <a:gd name="T11" fmla="*/ 6 h 11"/>
                  <a:gd name="T12" fmla="*/ 2 w 9"/>
                  <a:gd name="T13" fmla="*/ 6 h 11"/>
                  <a:gd name="T14" fmla="*/ 3 w 9"/>
                  <a:gd name="T15" fmla="*/ 5 h 11"/>
                  <a:gd name="T16" fmla="*/ 5 w 9"/>
                  <a:gd name="T17" fmla="*/ 5 h 11"/>
                  <a:gd name="T18" fmla="*/ 6 w 9"/>
                  <a:gd name="T19" fmla="*/ 5 h 11"/>
                  <a:gd name="T20" fmla="*/ 8 w 9"/>
                  <a:gd name="T21" fmla="*/ 5 h 11"/>
                  <a:gd name="T22" fmla="*/ 8 w 9"/>
                  <a:gd name="T23" fmla="*/ 4 h 11"/>
                  <a:gd name="T24" fmla="*/ 7 w 9"/>
                  <a:gd name="T25" fmla="*/ 2 h 11"/>
                  <a:gd name="T26" fmla="*/ 5 w 9"/>
                  <a:gd name="T27" fmla="*/ 1 h 11"/>
                  <a:gd name="T28" fmla="*/ 3 w 9"/>
                  <a:gd name="T29" fmla="*/ 2 h 11"/>
                  <a:gd name="T30" fmla="*/ 2 w 9"/>
                  <a:gd name="T31" fmla="*/ 3 h 11"/>
                  <a:gd name="T32" fmla="*/ 1 w 9"/>
                  <a:gd name="T33" fmla="*/ 2 h 11"/>
                  <a:gd name="T34" fmla="*/ 5 w 9"/>
                  <a:gd name="T35" fmla="*/ 0 h 11"/>
                  <a:gd name="T36" fmla="*/ 8 w 9"/>
                  <a:gd name="T37" fmla="*/ 2 h 11"/>
                  <a:gd name="T38" fmla="*/ 9 w 9"/>
                  <a:gd name="T39" fmla="*/ 4 h 11"/>
                  <a:gd name="T40" fmla="*/ 9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9 w 9"/>
                  <a:gd name="T47" fmla="*/ 11 h 11"/>
                  <a:gd name="T48" fmla="*/ 8 w 9"/>
                  <a:gd name="T49" fmla="*/ 10 h 11"/>
                  <a:gd name="T50" fmla="*/ 8 w 9"/>
                  <a:gd name="T51" fmla="*/ 10 h 11"/>
                  <a:gd name="T52" fmla="*/ 8 w 9"/>
                  <a:gd name="T53" fmla="*/ 9 h 11"/>
                  <a:gd name="T54" fmla="*/ 6 w 9"/>
                  <a:gd name="T55" fmla="*/ 10 h 11"/>
                  <a:gd name="T56" fmla="*/ 4 w 9"/>
                  <a:gd name="T57" fmla="*/ 11 h 11"/>
                  <a:gd name="T58" fmla="*/ 4 w 9"/>
                  <a:gd name="T59" fmla="*/ 10 h 11"/>
                  <a:gd name="T60" fmla="*/ 6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8 w 9"/>
                  <a:gd name="T67" fmla="*/ 8 h 11"/>
                  <a:gd name="T68" fmla="*/ 8 w 9"/>
                  <a:gd name="T69" fmla="*/ 6 h 11"/>
                  <a:gd name="T70" fmla="*/ 6 w 9"/>
                  <a:gd name="T71" fmla="*/ 6 h 11"/>
                  <a:gd name="T72" fmla="*/ 5 w 9"/>
                  <a:gd name="T73" fmla="*/ 6 h 11"/>
                  <a:gd name="T74" fmla="*/ 3 w 9"/>
                  <a:gd name="T75" fmla="*/ 6 h 11"/>
                  <a:gd name="T76" fmla="*/ 2 w 9"/>
                  <a:gd name="T77" fmla="*/ 8 h 11"/>
                  <a:gd name="T78" fmla="*/ 2 w 9"/>
                  <a:gd name="T79" fmla="*/ 8 h 11"/>
                  <a:gd name="T80" fmla="*/ 2 w 9"/>
                  <a:gd name="T81" fmla="*/ 9 h 11"/>
                  <a:gd name="T82" fmla="*/ 3 w 9"/>
                  <a:gd name="T83" fmla="*/ 10 h 11"/>
                  <a:gd name="T84" fmla="*/ 4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3" y="11"/>
                      <a:pt x="3" y="11"/>
                      <a:pt x="2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5" y="11"/>
                      <a:pt x="5" y="11"/>
                      <a:pt x="4" y="11"/>
                    </a:cubicBezTo>
                    <a:close/>
                    <a:moveTo>
                      <a:pt x="4" y="10"/>
                    </a:moveTo>
                    <a:cubicBezTo>
                      <a:pt x="5" y="10"/>
                      <a:pt x="5" y="10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82"/>
              <p:cNvSpPr>
                <a:spLocks/>
              </p:cNvSpPr>
              <p:nvPr/>
            </p:nvSpPr>
            <p:spPr bwMode="auto">
              <a:xfrm>
                <a:off x="3286654" y="4386263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1 h 14"/>
                  <a:gd name="T6" fmla="*/ 1 w 3"/>
                  <a:gd name="T7" fmla="*/ 12 h 14"/>
                  <a:gd name="T8" fmla="*/ 2 w 3"/>
                  <a:gd name="T9" fmla="*/ 13 h 14"/>
                  <a:gd name="T10" fmla="*/ 3 w 3"/>
                  <a:gd name="T11" fmla="*/ 12 h 14"/>
                  <a:gd name="T12" fmla="*/ 3 w 3"/>
                  <a:gd name="T13" fmla="*/ 12 h 14"/>
                  <a:gd name="T14" fmla="*/ 3 w 3"/>
                  <a:gd name="T15" fmla="*/ 13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3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83"/>
              <p:cNvSpPr>
                <a:spLocks/>
              </p:cNvSpPr>
              <p:nvPr/>
            </p:nvSpPr>
            <p:spPr bwMode="auto">
              <a:xfrm>
                <a:off x="3318404" y="4386263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1 h 14"/>
                  <a:gd name="T6" fmla="*/ 2 w 4"/>
                  <a:gd name="T7" fmla="*/ 12 h 14"/>
                  <a:gd name="T8" fmla="*/ 2 w 4"/>
                  <a:gd name="T9" fmla="*/ 13 h 14"/>
                  <a:gd name="T10" fmla="*/ 3 w 4"/>
                  <a:gd name="T11" fmla="*/ 12 h 14"/>
                  <a:gd name="T12" fmla="*/ 3 w 4"/>
                  <a:gd name="T13" fmla="*/ 12 h 14"/>
                  <a:gd name="T14" fmla="*/ 4 w 4"/>
                  <a:gd name="T15" fmla="*/ 13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3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84"/>
              <p:cNvSpPr>
                <a:spLocks noEditPoints="1"/>
              </p:cNvSpPr>
              <p:nvPr/>
            </p:nvSpPr>
            <p:spPr bwMode="auto">
              <a:xfrm>
                <a:off x="3350154" y="4386263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85"/>
              <p:cNvSpPr>
                <a:spLocks/>
              </p:cNvSpPr>
              <p:nvPr/>
            </p:nvSpPr>
            <p:spPr bwMode="auto">
              <a:xfrm>
                <a:off x="3369204" y="4405313"/>
                <a:ext cx="50800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3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3 w 8"/>
                  <a:gd name="T25" fmla="*/ 6 h 11"/>
                  <a:gd name="T26" fmla="*/ 2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7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3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3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86"/>
              <p:cNvSpPr>
                <a:spLocks noEditPoints="1"/>
              </p:cNvSpPr>
              <p:nvPr/>
            </p:nvSpPr>
            <p:spPr bwMode="auto">
              <a:xfrm>
                <a:off x="2229379" y="4549776"/>
                <a:ext cx="61913" cy="88900"/>
              </a:xfrm>
              <a:custGeom>
                <a:avLst/>
                <a:gdLst>
                  <a:gd name="T0" fmla="*/ 6 w 10"/>
                  <a:gd name="T1" fmla="*/ 10 h 14"/>
                  <a:gd name="T2" fmla="*/ 3 w 10"/>
                  <a:gd name="T3" fmla="*/ 9 h 14"/>
                  <a:gd name="T4" fmla="*/ 2 w 10"/>
                  <a:gd name="T5" fmla="*/ 8 h 14"/>
                  <a:gd name="T6" fmla="*/ 2 w 10"/>
                  <a:gd name="T7" fmla="*/ 14 h 14"/>
                  <a:gd name="T8" fmla="*/ 0 w 10"/>
                  <a:gd name="T9" fmla="*/ 14 h 14"/>
                  <a:gd name="T10" fmla="*/ 0 w 10"/>
                  <a:gd name="T11" fmla="*/ 0 h 14"/>
                  <a:gd name="T12" fmla="*/ 2 w 10"/>
                  <a:gd name="T13" fmla="*/ 0 h 14"/>
                  <a:gd name="T14" fmla="*/ 2 w 10"/>
                  <a:gd name="T15" fmla="*/ 2 h 14"/>
                  <a:gd name="T16" fmla="*/ 3 w 10"/>
                  <a:gd name="T17" fmla="*/ 0 h 14"/>
                  <a:gd name="T18" fmla="*/ 5 w 10"/>
                  <a:gd name="T19" fmla="*/ 0 h 14"/>
                  <a:gd name="T20" fmla="*/ 7 w 10"/>
                  <a:gd name="T21" fmla="*/ 0 h 14"/>
                  <a:gd name="T22" fmla="*/ 9 w 10"/>
                  <a:gd name="T23" fmla="*/ 1 h 14"/>
                  <a:gd name="T24" fmla="*/ 10 w 10"/>
                  <a:gd name="T25" fmla="*/ 3 h 14"/>
                  <a:gd name="T26" fmla="*/ 10 w 10"/>
                  <a:gd name="T27" fmla="*/ 5 h 14"/>
                  <a:gd name="T28" fmla="*/ 10 w 10"/>
                  <a:gd name="T29" fmla="*/ 7 h 14"/>
                  <a:gd name="T30" fmla="*/ 9 w 10"/>
                  <a:gd name="T31" fmla="*/ 9 h 14"/>
                  <a:gd name="T32" fmla="*/ 7 w 10"/>
                  <a:gd name="T33" fmla="*/ 10 h 14"/>
                  <a:gd name="T34" fmla="*/ 6 w 10"/>
                  <a:gd name="T35" fmla="*/ 10 h 14"/>
                  <a:gd name="T36" fmla="*/ 5 w 10"/>
                  <a:gd name="T37" fmla="*/ 9 h 14"/>
                  <a:gd name="T38" fmla="*/ 7 w 10"/>
                  <a:gd name="T39" fmla="*/ 9 h 14"/>
                  <a:gd name="T40" fmla="*/ 8 w 10"/>
                  <a:gd name="T41" fmla="*/ 8 h 14"/>
                  <a:gd name="T42" fmla="*/ 8 w 10"/>
                  <a:gd name="T43" fmla="*/ 6 h 14"/>
                  <a:gd name="T44" fmla="*/ 9 w 10"/>
                  <a:gd name="T45" fmla="*/ 5 h 14"/>
                  <a:gd name="T46" fmla="*/ 8 w 10"/>
                  <a:gd name="T47" fmla="*/ 3 h 14"/>
                  <a:gd name="T48" fmla="*/ 8 w 10"/>
                  <a:gd name="T49" fmla="*/ 2 h 14"/>
                  <a:gd name="T50" fmla="*/ 6 w 10"/>
                  <a:gd name="T51" fmla="*/ 1 h 14"/>
                  <a:gd name="T52" fmla="*/ 5 w 10"/>
                  <a:gd name="T53" fmla="*/ 1 h 14"/>
                  <a:gd name="T54" fmla="*/ 4 w 10"/>
                  <a:gd name="T55" fmla="*/ 1 h 14"/>
                  <a:gd name="T56" fmla="*/ 3 w 10"/>
                  <a:gd name="T57" fmla="*/ 2 h 14"/>
                  <a:gd name="T58" fmla="*/ 2 w 10"/>
                  <a:gd name="T59" fmla="*/ 2 h 14"/>
                  <a:gd name="T60" fmla="*/ 2 w 10"/>
                  <a:gd name="T61" fmla="*/ 3 h 14"/>
                  <a:gd name="T62" fmla="*/ 2 w 10"/>
                  <a:gd name="T63" fmla="*/ 6 h 14"/>
                  <a:gd name="T64" fmla="*/ 2 w 10"/>
                  <a:gd name="T65" fmla="*/ 7 h 14"/>
                  <a:gd name="T66" fmla="*/ 3 w 10"/>
                  <a:gd name="T67" fmla="*/ 8 h 14"/>
                  <a:gd name="T68" fmla="*/ 4 w 10"/>
                  <a:gd name="T69" fmla="*/ 9 h 14"/>
                  <a:gd name="T70" fmla="*/ 5 w 10"/>
                  <a:gd name="T7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4">
                    <a:moveTo>
                      <a:pt x="6" y="10"/>
                    </a:move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9" y="8"/>
                      <a:pt x="9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7"/>
              <p:cNvSpPr>
                <a:spLocks/>
              </p:cNvSpPr>
              <p:nvPr/>
            </p:nvSpPr>
            <p:spPr bwMode="auto">
              <a:xfrm>
                <a:off x="2303991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7 w 9"/>
                  <a:gd name="T21" fmla="*/ 6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8 w 9"/>
                  <a:gd name="T35" fmla="*/ 10 h 10"/>
                  <a:gd name="T36" fmla="*/ 8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6 w 9"/>
                  <a:gd name="T43" fmla="*/ 9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9"/>
                      <a:pt x="6" y="9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8"/>
              <p:cNvSpPr>
                <a:spLocks/>
              </p:cNvSpPr>
              <p:nvPr/>
            </p:nvSpPr>
            <p:spPr bwMode="auto">
              <a:xfrm>
                <a:off x="2380191" y="4524376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9"/>
              <p:cNvSpPr>
                <a:spLocks/>
              </p:cNvSpPr>
              <p:nvPr/>
            </p:nvSpPr>
            <p:spPr bwMode="auto">
              <a:xfrm>
                <a:off x="2399241" y="4549776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6 h 40"/>
                  <a:gd name="T8" fmla="*/ 36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6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90"/>
              <p:cNvSpPr>
                <a:spLocks noEditPoints="1"/>
              </p:cNvSpPr>
              <p:nvPr/>
            </p:nvSpPr>
            <p:spPr bwMode="auto">
              <a:xfrm>
                <a:off x="2475441" y="4524376"/>
                <a:ext cx="4763" cy="88900"/>
              </a:xfrm>
              <a:custGeom>
                <a:avLst/>
                <a:gdLst>
                  <a:gd name="T0" fmla="*/ 0 w 3"/>
                  <a:gd name="T1" fmla="*/ 56 h 56"/>
                  <a:gd name="T2" fmla="*/ 0 w 3"/>
                  <a:gd name="T3" fmla="*/ 16 h 56"/>
                  <a:gd name="T4" fmla="*/ 3 w 3"/>
                  <a:gd name="T5" fmla="*/ 16 h 56"/>
                  <a:gd name="T6" fmla="*/ 3 w 3"/>
                  <a:gd name="T7" fmla="*/ 56 h 56"/>
                  <a:gd name="T8" fmla="*/ 0 w 3"/>
                  <a:gd name="T9" fmla="*/ 56 h 56"/>
                  <a:gd name="T10" fmla="*/ 0 w 3"/>
                  <a:gd name="T11" fmla="*/ 56 h 56"/>
                  <a:gd name="T12" fmla="*/ 0 w 3"/>
                  <a:gd name="T13" fmla="*/ 8 h 56"/>
                  <a:gd name="T14" fmla="*/ 0 w 3"/>
                  <a:gd name="T15" fmla="*/ 0 h 56"/>
                  <a:gd name="T16" fmla="*/ 3 w 3"/>
                  <a:gd name="T17" fmla="*/ 0 h 56"/>
                  <a:gd name="T18" fmla="*/ 3 w 3"/>
                  <a:gd name="T19" fmla="*/ 8 h 56"/>
                  <a:gd name="T20" fmla="*/ 0 w 3"/>
                  <a:gd name="T21" fmla="*/ 8 h 56"/>
                  <a:gd name="T22" fmla="*/ 0 w 3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6">
                    <a:moveTo>
                      <a:pt x="0" y="56"/>
                    </a:moveTo>
                    <a:lnTo>
                      <a:pt x="0" y="16"/>
                    </a:lnTo>
                    <a:lnTo>
                      <a:pt x="3" y="16"/>
                    </a:lnTo>
                    <a:lnTo>
                      <a:pt x="3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91"/>
              <p:cNvSpPr>
                <a:spLocks/>
              </p:cNvSpPr>
              <p:nvPr/>
            </p:nvSpPr>
            <p:spPr bwMode="auto">
              <a:xfrm>
                <a:off x="2499254" y="4549776"/>
                <a:ext cx="50800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4 h 10"/>
                  <a:gd name="T6" fmla="*/ 6 w 8"/>
                  <a:gd name="T7" fmla="*/ 2 h 10"/>
                  <a:gd name="T8" fmla="*/ 5 w 8"/>
                  <a:gd name="T9" fmla="*/ 1 h 10"/>
                  <a:gd name="T10" fmla="*/ 4 w 8"/>
                  <a:gd name="T11" fmla="*/ 1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2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7 w 8"/>
                  <a:gd name="T35" fmla="*/ 1 h 10"/>
                  <a:gd name="T36" fmla="*/ 8 w 8"/>
                  <a:gd name="T37" fmla="*/ 2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92"/>
              <p:cNvSpPr>
                <a:spLocks noEditPoints="1"/>
              </p:cNvSpPr>
              <p:nvPr/>
            </p:nvSpPr>
            <p:spPr bwMode="auto">
              <a:xfrm>
                <a:off x="2562754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8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3 w 9"/>
                  <a:gd name="T15" fmla="*/ 4 h 10"/>
                  <a:gd name="T16" fmla="*/ 4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8 w 9"/>
                  <a:gd name="T49" fmla="*/ 10 h 10"/>
                  <a:gd name="T50" fmla="*/ 7 w 9"/>
                  <a:gd name="T51" fmla="*/ 9 h 10"/>
                  <a:gd name="T52" fmla="*/ 7 w 9"/>
                  <a:gd name="T53" fmla="*/ 8 h 10"/>
                  <a:gd name="T54" fmla="*/ 6 w 9"/>
                  <a:gd name="T55" fmla="*/ 10 h 10"/>
                  <a:gd name="T56" fmla="*/ 3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4 w 9"/>
                  <a:gd name="T73" fmla="*/ 5 h 10"/>
                  <a:gd name="T74" fmla="*/ 2 w 9"/>
                  <a:gd name="T75" fmla="*/ 5 h 10"/>
                  <a:gd name="T76" fmla="*/ 1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93"/>
              <p:cNvSpPr>
                <a:spLocks/>
              </p:cNvSpPr>
              <p:nvPr/>
            </p:nvSpPr>
            <p:spPr bwMode="auto">
              <a:xfrm>
                <a:off x="2632604" y="4549776"/>
                <a:ext cx="31750" cy="63500"/>
              </a:xfrm>
              <a:custGeom>
                <a:avLst/>
                <a:gdLst>
                  <a:gd name="T0" fmla="*/ 5 w 5"/>
                  <a:gd name="T1" fmla="*/ 1 h 10"/>
                  <a:gd name="T2" fmla="*/ 3 w 5"/>
                  <a:gd name="T3" fmla="*/ 2 h 10"/>
                  <a:gd name="T4" fmla="*/ 2 w 5"/>
                  <a:gd name="T5" fmla="*/ 4 h 10"/>
                  <a:gd name="T6" fmla="*/ 2 w 5"/>
                  <a:gd name="T7" fmla="*/ 10 h 10"/>
                  <a:gd name="T8" fmla="*/ 0 w 5"/>
                  <a:gd name="T9" fmla="*/ 10 h 10"/>
                  <a:gd name="T10" fmla="*/ 0 w 5"/>
                  <a:gd name="T11" fmla="*/ 0 h 10"/>
                  <a:gd name="T12" fmla="*/ 1 w 5"/>
                  <a:gd name="T13" fmla="*/ 0 h 10"/>
                  <a:gd name="T14" fmla="*/ 1 w 5"/>
                  <a:gd name="T15" fmla="*/ 2 h 10"/>
                  <a:gd name="T16" fmla="*/ 3 w 5"/>
                  <a:gd name="T17" fmla="*/ 1 h 10"/>
                  <a:gd name="T18" fmla="*/ 5 w 5"/>
                  <a:gd name="T19" fmla="*/ 0 h 10"/>
                  <a:gd name="T20" fmla="*/ 5 w 5"/>
                  <a:gd name="T21" fmla="*/ 0 h 10"/>
                  <a:gd name="T22" fmla="*/ 5 w 5"/>
                  <a:gd name="T2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5" y="1"/>
                    </a:move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94"/>
              <p:cNvSpPr>
                <a:spLocks/>
              </p:cNvSpPr>
              <p:nvPr/>
            </p:nvSpPr>
            <p:spPr bwMode="auto">
              <a:xfrm>
                <a:off x="2669116" y="4600576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8 h 12"/>
                  <a:gd name="T4" fmla="*/ 0 w 4"/>
                  <a:gd name="T5" fmla="*/ 8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8 h 12"/>
                  <a:gd name="T12" fmla="*/ 4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95"/>
              <p:cNvSpPr>
                <a:spLocks noEditPoints="1"/>
              </p:cNvSpPr>
              <p:nvPr/>
            </p:nvSpPr>
            <p:spPr bwMode="auto">
              <a:xfrm>
                <a:off x="2707216" y="4524376"/>
                <a:ext cx="31750" cy="107950"/>
              </a:xfrm>
              <a:custGeom>
                <a:avLst/>
                <a:gdLst>
                  <a:gd name="T0" fmla="*/ 2 w 5"/>
                  <a:gd name="T1" fmla="*/ 17 h 17"/>
                  <a:gd name="T2" fmla="*/ 1 w 5"/>
                  <a:gd name="T3" fmla="*/ 17 h 17"/>
                  <a:gd name="T4" fmla="*/ 0 w 5"/>
                  <a:gd name="T5" fmla="*/ 17 h 17"/>
                  <a:gd name="T6" fmla="*/ 0 w 5"/>
                  <a:gd name="T7" fmla="*/ 16 h 17"/>
                  <a:gd name="T8" fmla="*/ 1 w 5"/>
                  <a:gd name="T9" fmla="*/ 16 h 17"/>
                  <a:gd name="T10" fmla="*/ 2 w 5"/>
                  <a:gd name="T11" fmla="*/ 16 h 17"/>
                  <a:gd name="T12" fmla="*/ 2 w 5"/>
                  <a:gd name="T13" fmla="*/ 16 h 17"/>
                  <a:gd name="T14" fmla="*/ 3 w 5"/>
                  <a:gd name="T15" fmla="*/ 16 h 17"/>
                  <a:gd name="T16" fmla="*/ 3 w 5"/>
                  <a:gd name="T17" fmla="*/ 15 h 17"/>
                  <a:gd name="T18" fmla="*/ 3 w 5"/>
                  <a:gd name="T19" fmla="*/ 14 h 17"/>
                  <a:gd name="T20" fmla="*/ 3 w 5"/>
                  <a:gd name="T21" fmla="*/ 4 h 17"/>
                  <a:gd name="T22" fmla="*/ 5 w 5"/>
                  <a:gd name="T23" fmla="*/ 4 h 17"/>
                  <a:gd name="T24" fmla="*/ 5 w 5"/>
                  <a:gd name="T25" fmla="*/ 14 h 17"/>
                  <a:gd name="T26" fmla="*/ 4 w 5"/>
                  <a:gd name="T27" fmla="*/ 16 h 17"/>
                  <a:gd name="T28" fmla="*/ 4 w 5"/>
                  <a:gd name="T29" fmla="*/ 17 h 17"/>
                  <a:gd name="T30" fmla="*/ 3 w 5"/>
                  <a:gd name="T31" fmla="*/ 17 h 17"/>
                  <a:gd name="T32" fmla="*/ 2 w 5"/>
                  <a:gd name="T33" fmla="*/ 17 h 17"/>
                  <a:gd name="T34" fmla="*/ 3 w 5"/>
                  <a:gd name="T35" fmla="*/ 2 h 17"/>
                  <a:gd name="T36" fmla="*/ 3 w 5"/>
                  <a:gd name="T37" fmla="*/ 0 h 17"/>
                  <a:gd name="T38" fmla="*/ 5 w 5"/>
                  <a:gd name="T39" fmla="*/ 0 h 17"/>
                  <a:gd name="T40" fmla="*/ 5 w 5"/>
                  <a:gd name="T41" fmla="*/ 2 h 17"/>
                  <a:gd name="T42" fmla="*/ 3 w 5"/>
                  <a:gd name="T4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7">
                    <a:moveTo>
                      <a:pt x="2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3" y="16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96"/>
              <p:cNvSpPr>
                <a:spLocks/>
              </p:cNvSpPr>
              <p:nvPr/>
            </p:nvSpPr>
            <p:spPr bwMode="auto">
              <a:xfrm>
                <a:off x="2751666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97"/>
              <p:cNvSpPr>
                <a:spLocks/>
              </p:cNvSpPr>
              <p:nvPr/>
            </p:nvSpPr>
            <p:spPr bwMode="auto">
              <a:xfrm>
                <a:off x="2821516" y="4549776"/>
                <a:ext cx="49213" cy="63500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7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5 h 10"/>
                  <a:gd name="T24" fmla="*/ 2 w 8"/>
                  <a:gd name="T25" fmla="*/ 5 h 10"/>
                  <a:gd name="T26" fmla="*/ 1 w 8"/>
                  <a:gd name="T27" fmla="*/ 4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1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3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4 h 10"/>
                  <a:gd name="T66" fmla="*/ 6 w 8"/>
                  <a:gd name="T67" fmla="*/ 5 h 10"/>
                  <a:gd name="T68" fmla="*/ 7 w 8"/>
                  <a:gd name="T69" fmla="*/ 5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9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9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98"/>
              <p:cNvSpPr>
                <a:spLocks/>
              </p:cNvSpPr>
              <p:nvPr/>
            </p:nvSpPr>
            <p:spPr bwMode="auto">
              <a:xfrm>
                <a:off x="2877079" y="4530726"/>
                <a:ext cx="38100" cy="82550"/>
              </a:xfrm>
              <a:custGeom>
                <a:avLst/>
                <a:gdLst>
                  <a:gd name="T0" fmla="*/ 6 w 6"/>
                  <a:gd name="T1" fmla="*/ 12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1 h 13"/>
                  <a:gd name="T48" fmla="*/ 6 w 6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99"/>
              <p:cNvSpPr>
                <a:spLocks noEditPoints="1"/>
              </p:cNvSpPr>
              <p:nvPr/>
            </p:nvSpPr>
            <p:spPr bwMode="auto">
              <a:xfrm>
                <a:off x="2921529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1 h 10"/>
                  <a:gd name="T14" fmla="*/ 2 w 9"/>
                  <a:gd name="T15" fmla="*/ 0 h 10"/>
                  <a:gd name="T16" fmla="*/ 4 w 9"/>
                  <a:gd name="T17" fmla="*/ 0 h 10"/>
                  <a:gd name="T18" fmla="*/ 6 w 9"/>
                  <a:gd name="T19" fmla="*/ 0 h 10"/>
                  <a:gd name="T20" fmla="*/ 8 w 9"/>
                  <a:gd name="T21" fmla="*/ 1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7 h 10"/>
                  <a:gd name="T28" fmla="*/ 8 w 9"/>
                  <a:gd name="T29" fmla="*/ 9 h 10"/>
                  <a:gd name="T30" fmla="*/ 6 w 9"/>
                  <a:gd name="T31" fmla="*/ 10 h 10"/>
                  <a:gd name="T32" fmla="*/ 4 w 9"/>
                  <a:gd name="T33" fmla="*/ 10 h 10"/>
                  <a:gd name="T34" fmla="*/ 1 w 9"/>
                  <a:gd name="T35" fmla="*/ 5 h 10"/>
                  <a:gd name="T36" fmla="*/ 1 w 9"/>
                  <a:gd name="T37" fmla="*/ 7 h 10"/>
                  <a:gd name="T38" fmla="*/ 2 w 9"/>
                  <a:gd name="T39" fmla="*/ 8 h 10"/>
                  <a:gd name="T40" fmla="*/ 3 w 9"/>
                  <a:gd name="T41" fmla="*/ 9 h 10"/>
                  <a:gd name="T42" fmla="*/ 4 w 9"/>
                  <a:gd name="T43" fmla="*/ 9 h 10"/>
                  <a:gd name="T44" fmla="*/ 6 w 9"/>
                  <a:gd name="T45" fmla="*/ 9 h 10"/>
                  <a:gd name="T46" fmla="*/ 7 w 9"/>
                  <a:gd name="T47" fmla="*/ 8 h 10"/>
                  <a:gd name="T48" fmla="*/ 8 w 9"/>
                  <a:gd name="T49" fmla="*/ 7 h 10"/>
                  <a:gd name="T50" fmla="*/ 8 w 9"/>
                  <a:gd name="T51" fmla="*/ 5 h 10"/>
                  <a:gd name="T52" fmla="*/ 8 w 9"/>
                  <a:gd name="T53" fmla="*/ 3 h 10"/>
                  <a:gd name="T54" fmla="*/ 7 w 9"/>
                  <a:gd name="T55" fmla="*/ 2 h 10"/>
                  <a:gd name="T56" fmla="*/ 6 w 9"/>
                  <a:gd name="T57" fmla="*/ 1 h 10"/>
                  <a:gd name="T58" fmla="*/ 4 w 9"/>
                  <a:gd name="T59" fmla="*/ 1 h 10"/>
                  <a:gd name="T60" fmla="*/ 3 w 9"/>
                  <a:gd name="T61" fmla="*/ 1 h 10"/>
                  <a:gd name="T62" fmla="*/ 2 w 9"/>
                  <a:gd name="T63" fmla="*/ 2 h 10"/>
                  <a:gd name="T64" fmla="*/ 1 w 9"/>
                  <a:gd name="T65" fmla="*/ 3 h 10"/>
                  <a:gd name="T66" fmla="*/ 1 w 9"/>
                  <a:gd name="T6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8" y="9"/>
                      <a:pt x="7" y="9"/>
                      <a:pt x="6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00"/>
              <p:cNvSpPr>
                <a:spLocks/>
              </p:cNvSpPr>
              <p:nvPr/>
            </p:nvSpPr>
            <p:spPr bwMode="auto">
              <a:xfrm>
                <a:off x="3023129" y="4549776"/>
                <a:ext cx="55563" cy="63500"/>
              </a:xfrm>
              <a:custGeom>
                <a:avLst/>
                <a:gdLst>
                  <a:gd name="T0" fmla="*/ 9 w 9"/>
                  <a:gd name="T1" fmla="*/ 10 h 10"/>
                  <a:gd name="T2" fmla="*/ 7 w 9"/>
                  <a:gd name="T3" fmla="*/ 10 h 10"/>
                  <a:gd name="T4" fmla="*/ 7 w 9"/>
                  <a:gd name="T5" fmla="*/ 4 h 10"/>
                  <a:gd name="T6" fmla="*/ 7 w 9"/>
                  <a:gd name="T7" fmla="*/ 2 h 10"/>
                  <a:gd name="T8" fmla="*/ 5 w 9"/>
                  <a:gd name="T9" fmla="*/ 1 h 10"/>
                  <a:gd name="T10" fmla="*/ 4 w 9"/>
                  <a:gd name="T11" fmla="*/ 1 h 10"/>
                  <a:gd name="T12" fmla="*/ 3 w 9"/>
                  <a:gd name="T13" fmla="*/ 2 h 10"/>
                  <a:gd name="T14" fmla="*/ 2 w 9"/>
                  <a:gd name="T15" fmla="*/ 3 h 10"/>
                  <a:gd name="T16" fmla="*/ 2 w 9"/>
                  <a:gd name="T17" fmla="*/ 4 h 10"/>
                  <a:gd name="T18" fmla="*/ 2 w 9"/>
                  <a:gd name="T19" fmla="*/ 10 h 10"/>
                  <a:gd name="T20" fmla="*/ 0 w 9"/>
                  <a:gd name="T21" fmla="*/ 10 h 10"/>
                  <a:gd name="T22" fmla="*/ 0 w 9"/>
                  <a:gd name="T23" fmla="*/ 0 h 10"/>
                  <a:gd name="T24" fmla="*/ 2 w 9"/>
                  <a:gd name="T25" fmla="*/ 0 h 10"/>
                  <a:gd name="T26" fmla="*/ 2 w 9"/>
                  <a:gd name="T27" fmla="*/ 2 h 10"/>
                  <a:gd name="T28" fmla="*/ 3 w 9"/>
                  <a:gd name="T29" fmla="*/ 1 h 10"/>
                  <a:gd name="T30" fmla="*/ 6 w 9"/>
                  <a:gd name="T31" fmla="*/ 0 h 10"/>
                  <a:gd name="T32" fmla="*/ 7 w 9"/>
                  <a:gd name="T33" fmla="*/ 0 h 10"/>
                  <a:gd name="T34" fmla="*/ 8 w 9"/>
                  <a:gd name="T35" fmla="*/ 1 h 10"/>
                  <a:gd name="T36" fmla="*/ 9 w 9"/>
                  <a:gd name="T37" fmla="*/ 2 h 10"/>
                  <a:gd name="T38" fmla="*/ 9 w 9"/>
                  <a:gd name="T39" fmla="*/ 4 h 10"/>
                  <a:gd name="T40" fmla="*/ 9 w 9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01"/>
              <p:cNvSpPr>
                <a:spLocks/>
              </p:cNvSpPr>
              <p:nvPr/>
            </p:nvSpPr>
            <p:spPr bwMode="auto">
              <a:xfrm>
                <a:off x="3091391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02"/>
              <p:cNvSpPr>
                <a:spLocks/>
              </p:cNvSpPr>
              <p:nvPr/>
            </p:nvSpPr>
            <p:spPr bwMode="auto">
              <a:xfrm>
                <a:off x="316759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1 w 4"/>
                  <a:gd name="T7" fmla="*/ 13 h 14"/>
                  <a:gd name="T8" fmla="*/ 2 w 4"/>
                  <a:gd name="T9" fmla="*/ 13 h 14"/>
                  <a:gd name="T10" fmla="*/ 3 w 4"/>
                  <a:gd name="T11" fmla="*/ 13 h 14"/>
                  <a:gd name="T12" fmla="*/ 3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03"/>
              <p:cNvSpPr>
                <a:spLocks/>
              </p:cNvSpPr>
              <p:nvPr/>
            </p:nvSpPr>
            <p:spPr bwMode="auto">
              <a:xfrm>
                <a:off x="319934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04"/>
              <p:cNvSpPr>
                <a:spLocks noEditPoints="1"/>
              </p:cNvSpPr>
              <p:nvPr/>
            </p:nvSpPr>
            <p:spPr bwMode="auto">
              <a:xfrm>
                <a:off x="3224741" y="4549776"/>
                <a:ext cx="55563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1 w 9"/>
                  <a:gd name="T7" fmla="*/ 8 h 10"/>
                  <a:gd name="T8" fmla="*/ 0 w 9"/>
                  <a:gd name="T9" fmla="*/ 7 h 10"/>
                  <a:gd name="T10" fmla="*/ 1 w 9"/>
                  <a:gd name="T11" fmla="*/ 6 h 10"/>
                  <a:gd name="T12" fmla="*/ 2 w 9"/>
                  <a:gd name="T13" fmla="*/ 5 h 10"/>
                  <a:gd name="T14" fmla="*/ 3 w 9"/>
                  <a:gd name="T15" fmla="*/ 4 h 10"/>
                  <a:gd name="T16" fmla="*/ 5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7 w 9"/>
                  <a:gd name="T25" fmla="*/ 2 h 10"/>
                  <a:gd name="T26" fmla="*/ 5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5 w 9"/>
                  <a:gd name="T35" fmla="*/ 0 h 10"/>
                  <a:gd name="T36" fmla="*/ 8 w 9"/>
                  <a:gd name="T37" fmla="*/ 1 h 10"/>
                  <a:gd name="T38" fmla="*/ 9 w 9"/>
                  <a:gd name="T39" fmla="*/ 4 h 10"/>
                  <a:gd name="T40" fmla="*/ 9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9 w 9"/>
                  <a:gd name="T47" fmla="*/ 10 h 10"/>
                  <a:gd name="T48" fmla="*/ 8 w 9"/>
                  <a:gd name="T49" fmla="*/ 10 h 10"/>
                  <a:gd name="T50" fmla="*/ 8 w 9"/>
                  <a:gd name="T51" fmla="*/ 9 h 10"/>
                  <a:gd name="T52" fmla="*/ 8 w 9"/>
                  <a:gd name="T53" fmla="*/ 8 h 10"/>
                  <a:gd name="T54" fmla="*/ 6 w 9"/>
                  <a:gd name="T55" fmla="*/ 10 h 10"/>
                  <a:gd name="T56" fmla="*/ 4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5 w 9"/>
                  <a:gd name="T73" fmla="*/ 5 h 10"/>
                  <a:gd name="T74" fmla="*/ 2 w 9"/>
                  <a:gd name="T75" fmla="*/ 5 h 10"/>
                  <a:gd name="T76" fmla="*/ 2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  <a:moveTo>
                      <a:pt x="4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05"/>
              <p:cNvSpPr>
                <a:spLocks noEditPoints="1"/>
              </p:cNvSpPr>
              <p:nvPr/>
            </p:nvSpPr>
            <p:spPr bwMode="auto">
              <a:xfrm>
                <a:off x="2329391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06"/>
              <p:cNvSpPr>
                <a:spLocks/>
              </p:cNvSpPr>
              <p:nvPr/>
            </p:nvSpPr>
            <p:spPr bwMode="auto">
              <a:xfrm>
                <a:off x="2405591" y="46640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2 w 4"/>
                  <a:gd name="T3" fmla="*/ 0 h 14"/>
                  <a:gd name="T4" fmla="*/ 2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07"/>
              <p:cNvSpPr>
                <a:spLocks noEditPoints="1"/>
              </p:cNvSpPr>
              <p:nvPr/>
            </p:nvSpPr>
            <p:spPr bwMode="auto">
              <a:xfrm>
                <a:off x="2437341" y="4689476"/>
                <a:ext cx="61913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1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08"/>
              <p:cNvSpPr>
                <a:spLocks noEditPoints="1"/>
              </p:cNvSpPr>
              <p:nvPr/>
            </p:nvSpPr>
            <p:spPr bwMode="auto">
              <a:xfrm>
                <a:off x="2511954" y="4664076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09"/>
              <p:cNvSpPr>
                <a:spLocks/>
              </p:cNvSpPr>
              <p:nvPr/>
            </p:nvSpPr>
            <p:spPr bwMode="auto">
              <a:xfrm>
                <a:off x="2531004" y="4664076"/>
                <a:ext cx="38100" cy="88900"/>
              </a:xfrm>
              <a:custGeom>
                <a:avLst/>
                <a:gdLst>
                  <a:gd name="T0" fmla="*/ 1 w 6"/>
                  <a:gd name="T1" fmla="*/ 14 h 14"/>
                  <a:gd name="T2" fmla="*/ 1 w 6"/>
                  <a:gd name="T3" fmla="*/ 5 h 14"/>
                  <a:gd name="T4" fmla="*/ 0 w 6"/>
                  <a:gd name="T5" fmla="*/ 5 h 14"/>
                  <a:gd name="T6" fmla="*/ 0 w 6"/>
                  <a:gd name="T7" fmla="*/ 4 h 14"/>
                  <a:gd name="T8" fmla="*/ 1 w 6"/>
                  <a:gd name="T9" fmla="*/ 4 h 14"/>
                  <a:gd name="T10" fmla="*/ 1 w 6"/>
                  <a:gd name="T11" fmla="*/ 4 h 14"/>
                  <a:gd name="T12" fmla="*/ 2 w 6"/>
                  <a:gd name="T13" fmla="*/ 1 h 14"/>
                  <a:gd name="T14" fmla="*/ 4 w 6"/>
                  <a:gd name="T15" fmla="*/ 0 h 14"/>
                  <a:gd name="T16" fmla="*/ 5 w 6"/>
                  <a:gd name="T17" fmla="*/ 0 h 14"/>
                  <a:gd name="T18" fmla="*/ 6 w 6"/>
                  <a:gd name="T19" fmla="*/ 1 h 14"/>
                  <a:gd name="T20" fmla="*/ 6 w 6"/>
                  <a:gd name="T21" fmla="*/ 2 h 14"/>
                  <a:gd name="T22" fmla="*/ 5 w 6"/>
                  <a:gd name="T23" fmla="*/ 1 h 14"/>
                  <a:gd name="T24" fmla="*/ 4 w 6"/>
                  <a:gd name="T25" fmla="*/ 1 h 14"/>
                  <a:gd name="T26" fmla="*/ 3 w 6"/>
                  <a:gd name="T27" fmla="*/ 2 h 14"/>
                  <a:gd name="T28" fmla="*/ 2 w 6"/>
                  <a:gd name="T29" fmla="*/ 4 h 14"/>
                  <a:gd name="T30" fmla="*/ 2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2 w 6"/>
                  <a:gd name="T37" fmla="*/ 5 h 14"/>
                  <a:gd name="T38" fmla="*/ 2 w 6"/>
                  <a:gd name="T39" fmla="*/ 14 h 14"/>
                  <a:gd name="T40" fmla="*/ 1 w 6"/>
                  <a:gd name="T4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4">
                    <a:moveTo>
                      <a:pt x="1" y="1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10"/>
              <p:cNvSpPr>
                <a:spLocks noEditPoints="1"/>
              </p:cNvSpPr>
              <p:nvPr/>
            </p:nvSpPr>
            <p:spPr bwMode="auto">
              <a:xfrm>
                <a:off x="2569104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11"/>
              <p:cNvSpPr>
                <a:spLocks/>
              </p:cNvSpPr>
              <p:nvPr/>
            </p:nvSpPr>
            <p:spPr bwMode="auto">
              <a:xfrm>
                <a:off x="2645304" y="4689476"/>
                <a:ext cx="49213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6 w 8"/>
                  <a:gd name="T7" fmla="*/ 2 h 10"/>
                  <a:gd name="T8" fmla="*/ 5 w 8"/>
                  <a:gd name="T9" fmla="*/ 1 h 10"/>
                  <a:gd name="T10" fmla="*/ 3 w 8"/>
                  <a:gd name="T11" fmla="*/ 2 h 10"/>
                  <a:gd name="T12" fmla="*/ 2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6 w 8"/>
                  <a:gd name="T33" fmla="*/ 0 h 10"/>
                  <a:gd name="T34" fmla="*/ 7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12"/>
              <p:cNvSpPr>
                <a:spLocks noEditPoints="1"/>
              </p:cNvSpPr>
              <p:nvPr/>
            </p:nvSpPr>
            <p:spPr bwMode="auto">
              <a:xfrm>
                <a:off x="2707216" y="4664076"/>
                <a:ext cx="63500" cy="88900"/>
              </a:xfrm>
              <a:custGeom>
                <a:avLst/>
                <a:gdLst>
                  <a:gd name="T0" fmla="*/ 5 w 10"/>
                  <a:gd name="T1" fmla="*/ 14 h 14"/>
                  <a:gd name="T2" fmla="*/ 3 w 10"/>
                  <a:gd name="T3" fmla="*/ 14 h 14"/>
                  <a:gd name="T4" fmla="*/ 1 w 10"/>
                  <a:gd name="T5" fmla="*/ 13 h 14"/>
                  <a:gd name="T6" fmla="*/ 0 w 10"/>
                  <a:gd name="T7" fmla="*/ 11 h 14"/>
                  <a:gd name="T8" fmla="*/ 0 w 10"/>
                  <a:gd name="T9" fmla="*/ 9 h 14"/>
                  <a:gd name="T10" fmla="*/ 0 w 10"/>
                  <a:gd name="T11" fmla="*/ 7 h 14"/>
                  <a:gd name="T12" fmla="*/ 1 w 10"/>
                  <a:gd name="T13" fmla="*/ 6 h 14"/>
                  <a:gd name="T14" fmla="*/ 3 w 10"/>
                  <a:gd name="T15" fmla="*/ 5 h 14"/>
                  <a:gd name="T16" fmla="*/ 5 w 10"/>
                  <a:gd name="T17" fmla="*/ 4 h 14"/>
                  <a:gd name="T18" fmla="*/ 7 w 10"/>
                  <a:gd name="T19" fmla="*/ 5 h 14"/>
                  <a:gd name="T20" fmla="*/ 8 w 10"/>
                  <a:gd name="T21" fmla="*/ 6 h 14"/>
                  <a:gd name="T22" fmla="*/ 8 w 10"/>
                  <a:gd name="T23" fmla="*/ 0 h 14"/>
                  <a:gd name="T24" fmla="*/ 10 w 10"/>
                  <a:gd name="T25" fmla="*/ 0 h 14"/>
                  <a:gd name="T26" fmla="*/ 10 w 10"/>
                  <a:gd name="T27" fmla="*/ 13 h 14"/>
                  <a:gd name="T28" fmla="*/ 10 w 10"/>
                  <a:gd name="T29" fmla="*/ 13 h 14"/>
                  <a:gd name="T30" fmla="*/ 10 w 10"/>
                  <a:gd name="T31" fmla="*/ 14 h 14"/>
                  <a:gd name="T32" fmla="*/ 10 w 10"/>
                  <a:gd name="T33" fmla="*/ 14 h 14"/>
                  <a:gd name="T34" fmla="*/ 9 w 10"/>
                  <a:gd name="T35" fmla="*/ 14 h 14"/>
                  <a:gd name="T36" fmla="*/ 9 w 10"/>
                  <a:gd name="T37" fmla="*/ 13 h 14"/>
                  <a:gd name="T38" fmla="*/ 9 w 10"/>
                  <a:gd name="T39" fmla="*/ 12 h 14"/>
                  <a:gd name="T40" fmla="*/ 7 w 10"/>
                  <a:gd name="T41" fmla="*/ 14 h 14"/>
                  <a:gd name="T42" fmla="*/ 5 w 10"/>
                  <a:gd name="T43" fmla="*/ 14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1 h 14"/>
                  <a:gd name="T54" fmla="*/ 8 w 10"/>
                  <a:gd name="T55" fmla="*/ 8 h 14"/>
                  <a:gd name="T56" fmla="*/ 8 w 10"/>
                  <a:gd name="T57" fmla="*/ 7 h 14"/>
                  <a:gd name="T58" fmla="*/ 7 w 10"/>
                  <a:gd name="T59" fmla="*/ 6 h 14"/>
                  <a:gd name="T60" fmla="*/ 6 w 10"/>
                  <a:gd name="T61" fmla="*/ 6 h 14"/>
                  <a:gd name="T62" fmla="*/ 5 w 10"/>
                  <a:gd name="T63" fmla="*/ 5 h 14"/>
                  <a:gd name="T64" fmla="*/ 4 w 10"/>
                  <a:gd name="T65" fmla="*/ 6 h 14"/>
                  <a:gd name="T66" fmla="*/ 2 w 10"/>
                  <a:gd name="T67" fmla="*/ 7 h 14"/>
                  <a:gd name="T68" fmla="*/ 2 w 10"/>
                  <a:gd name="T69" fmla="*/ 8 h 14"/>
                  <a:gd name="T70" fmla="*/ 1 w 10"/>
                  <a:gd name="T71" fmla="*/ 9 h 14"/>
                  <a:gd name="T72" fmla="*/ 2 w 10"/>
                  <a:gd name="T73" fmla="*/ 11 h 14"/>
                  <a:gd name="T74" fmla="*/ 3 w 10"/>
                  <a:gd name="T75" fmla="*/ 12 h 14"/>
                  <a:gd name="T76" fmla="*/ 4 w 10"/>
                  <a:gd name="T77" fmla="*/ 13 h 14"/>
                  <a:gd name="T78" fmla="*/ 5 w 10"/>
                  <a:gd name="T7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4" y="14"/>
                      <a:pt x="4" y="14"/>
                      <a:pt x="3" y="14"/>
                    </a:cubicBezTo>
                    <a:cubicBezTo>
                      <a:pt x="2" y="14"/>
                      <a:pt x="2" y="13"/>
                      <a:pt x="1" y="13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7" y="5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13"/>
              <p:cNvSpPr>
                <a:spLocks noEditPoints="1"/>
              </p:cNvSpPr>
              <p:nvPr/>
            </p:nvSpPr>
            <p:spPr bwMode="auto">
              <a:xfrm>
                <a:off x="2815166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5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14"/>
              <p:cNvSpPr>
                <a:spLocks/>
              </p:cNvSpPr>
              <p:nvPr/>
            </p:nvSpPr>
            <p:spPr bwMode="auto">
              <a:xfrm>
                <a:off x="2883429" y="46894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4 w 9"/>
                  <a:gd name="T15" fmla="*/ 9 h 10"/>
                  <a:gd name="T16" fmla="*/ 5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15"/>
              <p:cNvSpPr>
                <a:spLocks noEditPoints="1"/>
              </p:cNvSpPr>
              <p:nvPr/>
            </p:nvSpPr>
            <p:spPr bwMode="auto">
              <a:xfrm>
                <a:off x="2946929" y="4689476"/>
                <a:ext cx="63500" cy="93663"/>
              </a:xfrm>
              <a:custGeom>
                <a:avLst/>
                <a:gdLst>
                  <a:gd name="T0" fmla="*/ 5 w 10"/>
                  <a:gd name="T1" fmla="*/ 10 h 15"/>
                  <a:gd name="T2" fmla="*/ 3 w 10"/>
                  <a:gd name="T3" fmla="*/ 10 h 15"/>
                  <a:gd name="T4" fmla="*/ 2 w 10"/>
                  <a:gd name="T5" fmla="*/ 9 h 15"/>
                  <a:gd name="T6" fmla="*/ 1 w 10"/>
                  <a:gd name="T7" fmla="*/ 7 h 15"/>
                  <a:gd name="T8" fmla="*/ 0 w 10"/>
                  <a:gd name="T9" fmla="*/ 5 h 15"/>
                  <a:gd name="T10" fmla="*/ 1 w 10"/>
                  <a:gd name="T11" fmla="*/ 3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7 w 10"/>
                  <a:gd name="T19" fmla="*/ 1 h 15"/>
                  <a:gd name="T20" fmla="*/ 9 w 10"/>
                  <a:gd name="T21" fmla="*/ 2 h 15"/>
                  <a:gd name="T22" fmla="*/ 9 w 10"/>
                  <a:gd name="T23" fmla="*/ 0 h 15"/>
                  <a:gd name="T24" fmla="*/ 10 w 10"/>
                  <a:gd name="T25" fmla="*/ 0 h 15"/>
                  <a:gd name="T26" fmla="*/ 10 w 10"/>
                  <a:gd name="T27" fmla="*/ 10 h 15"/>
                  <a:gd name="T28" fmla="*/ 10 w 10"/>
                  <a:gd name="T29" fmla="*/ 12 h 15"/>
                  <a:gd name="T30" fmla="*/ 9 w 10"/>
                  <a:gd name="T31" fmla="*/ 13 h 15"/>
                  <a:gd name="T32" fmla="*/ 7 w 10"/>
                  <a:gd name="T33" fmla="*/ 14 h 15"/>
                  <a:gd name="T34" fmla="*/ 5 w 10"/>
                  <a:gd name="T35" fmla="*/ 15 h 15"/>
                  <a:gd name="T36" fmla="*/ 2 w 10"/>
                  <a:gd name="T37" fmla="*/ 14 h 15"/>
                  <a:gd name="T38" fmla="*/ 1 w 10"/>
                  <a:gd name="T39" fmla="*/ 12 h 15"/>
                  <a:gd name="T40" fmla="*/ 2 w 10"/>
                  <a:gd name="T41" fmla="*/ 12 h 15"/>
                  <a:gd name="T42" fmla="*/ 3 w 10"/>
                  <a:gd name="T43" fmla="*/ 13 h 15"/>
                  <a:gd name="T44" fmla="*/ 5 w 10"/>
                  <a:gd name="T45" fmla="*/ 14 h 15"/>
                  <a:gd name="T46" fmla="*/ 7 w 10"/>
                  <a:gd name="T47" fmla="*/ 13 h 15"/>
                  <a:gd name="T48" fmla="*/ 8 w 10"/>
                  <a:gd name="T49" fmla="*/ 13 h 15"/>
                  <a:gd name="T50" fmla="*/ 8 w 10"/>
                  <a:gd name="T51" fmla="*/ 12 h 15"/>
                  <a:gd name="T52" fmla="*/ 9 w 10"/>
                  <a:gd name="T53" fmla="*/ 10 h 15"/>
                  <a:gd name="T54" fmla="*/ 9 w 10"/>
                  <a:gd name="T55" fmla="*/ 8 h 15"/>
                  <a:gd name="T56" fmla="*/ 7 w 10"/>
                  <a:gd name="T57" fmla="*/ 10 h 15"/>
                  <a:gd name="T58" fmla="*/ 5 w 10"/>
                  <a:gd name="T59" fmla="*/ 10 h 15"/>
                  <a:gd name="T60" fmla="*/ 6 w 10"/>
                  <a:gd name="T61" fmla="*/ 9 h 15"/>
                  <a:gd name="T62" fmla="*/ 7 w 10"/>
                  <a:gd name="T63" fmla="*/ 9 h 15"/>
                  <a:gd name="T64" fmla="*/ 8 w 10"/>
                  <a:gd name="T65" fmla="*/ 9 h 15"/>
                  <a:gd name="T66" fmla="*/ 8 w 10"/>
                  <a:gd name="T67" fmla="*/ 8 h 15"/>
                  <a:gd name="T68" fmla="*/ 9 w 10"/>
                  <a:gd name="T69" fmla="*/ 7 h 15"/>
                  <a:gd name="T70" fmla="*/ 9 w 10"/>
                  <a:gd name="T71" fmla="*/ 4 h 15"/>
                  <a:gd name="T72" fmla="*/ 8 w 10"/>
                  <a:gd name="T73" fmla="*/ 3 h 15"/>
                  <a:gd name="T74" fmla="*/ 7 w 10"/>
                  <a:gd name="T75" fmla="*/ 2 h 15"/>
                  <a:gd name="T76" fmla="*/ 6 w 10"/>
                  <a:gd name="T77" fmla="*/ 2 h 15"/>
                  <a:gd name="T78" fmla="*/ 5 w 10"/>
                  <a:gd name="T79" fmla="*/ 1 h 15"/>
                  <a:gd name="T80" fmla="*/ 4 w 10"/>
                  <a:gd name="T81" fmla="*/ 2 h 15"/>
                  <a:gd name="T82" fmla="*/ 3 w 10"/>
                  <a:gd name="T83" fmla="*/ 3 h 15"/>
                  <a:gd name="T84" fmla="*/ 2 w 10"/>
                  <a:gd name="T85" fmla="*/ 4 h 15"/>
                  <a:gd name="T86" fmla="*/ 2 w 10"/>
                  <a:gd name="T87" fmla="*/ 5 h 15"/>
                  <a:gd name="T88" fmla="*/ 2 w 10"/>
                  <a:gd name="T89" fmla="*/ 7 h 15"/>
                  <a:gd name="T90" fmla="*/ 3 w 10"/>
                  <a:gd name="T91" fmla="*/ 8 h 15"/>
                  <a:gd name="T92" fmla="*/ 4 w 10"/>
                  <a:gd name="T93" fmla="*/ 9 h 15"/>
                  <a:gd name="T94" fmla="*/ 6 w 10"/>
                  <a:gd name="T9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5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4"/>
                      <a:pt x="6" y="15"/>
                      <a:pt x="5" y="15"/>
                    </a:cubicBezTo>
                    <a:cubicBezTo>
                      <a:pt x="4" y="15"/>
                      <a:pt x="3" y="14"/>
                      <a:pt x="2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4" y="14"/>
                      <a:pt x="5" y="14"/>
                    </a:cubicBezTo>
                    <a:cubicBezTo>
                      <a:pt x="6" y="14"/>
                      <a:pt x="6" y="13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  <a:moveTo>
                      <a:pt x="6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16"/>
              <p:cNvSpPr>
                <a:spLocks/>
              </p:cNvSpPr>
              <p:nvPr/>
            </p:nvSpPr>
            <p:spPr bwMode="auto">
              <a:xfrm>
                <a:off x="3029479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17"/>
              <p:cNvSpPr>
                <a:spLocks noEditPoints="1"/>
              </p:cNvSpPr>
              <p:nvPr/>
            </p:nvSpPr>
            <p:spPr bwMode="auto">
              <a:xfrm>
                <a:off x="3097741" y="4689476"/>
                <a:ext cx="57150" cy="63500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18"/>
              <p:cNvSpPr>
                <a:spLocks/>
              </p:cNvSpPr>
              <p:nvPr/>
            </p:nvSpPr>
            <p:spPr bwMode="auto">
              <a:xfrm>
                <a:off x="3167591" y="4740276"/>
                <a:ext cx="6350" cy="12700"/>
              </a:xfrm>
              <a:custGeom>
                <a:avLst/>
                <a:gdLst>
                  <a:gd name="T0" fmla="*/ 0 w 4"/>
                  <a:gd name="T1" fmla="*/ 8 h 8"/>
                  <a:gd name="T2" fmla="*/ 0 w 4"/>
                  <a:gd name="T3" fmla="*/ 0 h 8"/>
                  <a:gd name="T4" fmla="*/ 4 w 4"/>
                  <a:gd name="T5" fmla="*/ 0 h 8"/>
                  <a:gd name="T6" fmla="*/ 4 w 4"/>
                  <a:gd name="T7" fmla="*/ 8 h 8"/>
                  <a:gd name="T8" fmla="*/ 0 w 4"/>
                  <a:gd name="T9" fmla="*/ 8 h 8"/>
                  <a:gd name="T10" fmla="*/ 0 w 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8" name="组合 337"/>
          <p:cNvGrpSpPr/>
          <p:nvPr/>
        </p:nvGrpSpPr>
        <p:grpSpPr>
          <a:xfrm>
            <a:off x="6006063" y="4120161"/>
            <a:ext cx="1435101" cy="871538"/>
            <a:chOff x="5973763" y="981075"/>
            <a:chExt cx="1435101" cy="871538"/>
          </a:xfrm>
        </p:grpSpPr>
        <p:sp>
          <p:nvSpPr>
            <p:cNvPr id="339" name="Freeform 5"/>
            <p:cNvSpPr/>
            <p:nvPr/>
          </p:nvSpPr>
          <p:spPr bwMode="auto">
            <a:xfrm>
              <a:off x="5973763" y="1335088"/>
              <a:ext cx="422275" cy="517525"/>
            </a:xfrm>
            <a:custGeom>
              <a:avLst/>
              <a:gdLst>
                <a:gd name="T0" fmla="*/ 266 w 266"/>
                <a:gd name="T1" fmla="*/ 229 h 326"/>
                <a:gd name="T2" fmla="*/ 0 w 266"/>
                <a:gd name="T3" fmla="*/ 326 h 326"/>
                <a:gd name="T4" fmla="*/ 0 w 266"/>
                <a:gd name="T5" fmla="*/ 223 h 326"/>
                <a:gd name="T6" fmla="*/ 0 w 266"/>
                <a:gd name="T7" fmla="*/ 0 h 326"/>
                <a:gd name="T8" fmla="*/ 266 w 266"/>
                <a:gd name="T9" fmla="*/ 22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26">
                  <a:moveTo>
                    <a:pt x="266" y="229"/>
                  </a:moveTo>
                  <a:lnTo>
                    <a:pt x="0" y="326"/>
                  </a:lnTo>
                  <a:lnTo>
                    <a:pt x="0" y="223"/>
                  </a:lnTo>
                  <a:lnTo>
                    <a:pt x="0" y="0"/>
                  </a:lnTo>
                  <a:lnTo>
                    <a:pt x="266" y="22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6"/>
            <p:cNvSpPr/>
            <p:nvPr/>
          </p:nvSpPr>
          <p:spPr bwMode="auto">
            <a:xfrm>
              <a:off x="5988051" y="981075"/>
              <a:ext cx="1420813" cy="708025"/>
            </a:xfrm>
            <a:custGeom>
              <a:avLst/>
              <a:gdLst>
                <a:gd name="T0" fmla="*/ 354 w 461"/>
                <a:gd name="T1" fmla="*/ 230 h 230"/>
                <a:gd name="T2" fmla="*/ 115 w 461"/>
                <a:gd name="T3" fmla="*/ 230 h 230"/>
                <a:gd name="T4" fmla="*/ 0 w 461"/>
                <a:gd name="T5" fmla="*/ 115 h 230"/>
                <a:gd name="T6" fmla="*/ 0 w 461"/>
                <a:gd name="T7" fmla="*/ 115 h 230"/>
                <a:gd name="T8" fmla="*/ 115 w 461"/>
                <a:gd name="T9" fmla="*/ 0 h 230"/>
                <a:gd name="T10" fmla="*/ 461 w 461"/>
                <a:gd name="T11" fmla="*/ 0 h 230"/>
                <a:gd name="T12" fmla="*/ 461 w 461"/>
                <a:gd name="T13" fmla="*/ 124 h 230"/>
                <a:gd name="T14" fmla="*/ 354 w 461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30">
                  <a:moveTo>
                    <a:pt x="354" y="23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51" y="230"/>
                    <a:pt x="0" y="178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1" y="124"/>
                    <a:pt x="461" y="124"/>
                    <a:pt x="461" y="124"/>
                  </a:cubicBezTo>
                  <a:cubicBezTo>
                    <a:pt x="461" y="182"/>
                    <a:pt x="413" y="230"/>
                    <a:pt x="354" y="23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20B2A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Rectangle 7"/>
            <p:cNvSpPr>
              <a:spLocks noChangeArrowheads="1"/>
            </p:cNvSpPr>
            <p:nvPr/>
          </p:nvSpPr>
          <p:spPr bwMode="auto">
            <a:xfrm>
              <a:off x="6092826" y="1052513"/>
              <a:ext cx="455613" cy="66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4000" b="0" i="0" u="none" strike="noStrike" cap="none" normalizeH="0" baseline="0" dirty="0" smtClean="0">
                  <a:ln>
                    <a:noFill/>
                  </a:ln>
                  <a:solidFill>
                    <a:srgbClr val="00A48E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2" name="Line 8"/>
            <p:cNvSpPr>
              <a:spLocks noChangeShapeType="1"/>
            </p:cNvSpPr>
            <p:nvPr/>
          </p:nvSpPr>
          <p:spPr bwMode="auto">
            <a:xfrm>
              <a:off x="6386513" y="1036638"/>
              <a:ext cx="0" cy="579438"/>
            </a:xfrm>
            <a:prstGeom prst="line">
              <a:avLst/>
            </a:prstGeom>
            <a:noFill/>
            <a:ln w="38100" cap="flat">
              <a:solidFill>
                <a:srgbClr val="00A48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3" name="组合 342"/>
            <p:cNvGrpSpPr/>
            <p:nvPr/>
          </p:nvGrpSpPr>
          <p:grpSpPr>
            <a:xfrm>
              <a:off x="6562727" y="1134646"/>
              <a:ext cx="637282" cy="400884"/>
              <a:chOff x="2097616" y="3951288"/>
              <a:chExt cx="1322388" cy="831851"/>
            </a:xfrm>
          </p:grpSpPr>
          <p:sp>
            <p:nvSpPr>
              <p:cNvPr id="344" name="Freeform 36"/>
              <p:cNvSpPr>
                <a:spLocks/>
              </p:cNvSpPr>
              <p:nvPr/>
            </p:nvSpPr>
            <p:spPr bwMode="auto">
              <a:xfrm>
                <a:off x="2254779" y="3951288"/>
                <a:ext cx="144463" cy="163513"/>
              </a:xfrm>
              <a:custGeom>
                <a:avLst/>
                <a:gdLst>
                  <a:gd name="T0" fmla="*/ 16 w 91"/>
                  <a:gd name="T1" fmla="*/ 0 h 103"/>
                  <a:gd name="T2" fmla="*/ 43 w 91"/>
                  <a:gd name="T3" fmla="*/ 52 h 103"/>
                  <a:gd name="T4" fmla="*/ 71 w 91"/>
                  <a:gd name="T5" fmla="*/ 0 h 103"/>
                  <a:gd name="T6" fmla="*/ 91 w 91"/>
                  <a:gd name="T7" fmla="*/ 0 h 103"/>
                  <a:gd name="T8" fmla="*/ 51 w 91"/>
                  <a:gd name="T9" fmla="*/ 67 h 103"/>
                  <a:gd name="T10" fmla="*/ 51 w 91"/>
                  <a:gd name="T11" fmla="*/ 103 h 103"/>
                  <a:gd name="T12" fmla="*/ 35 w 91"/>
                  <a:gd name="T13" fmla="*/ 103 h 103"/>
                  <a:gd name="T14" fmla="*/ 35 w 91"/>
                  <a:gd name="T15" fmla="*/ 67 h 103"/>
                  <a:gd name="T16" fmla="*/ 0 w 91"/>
                  <a:gd name="T17" fmla="*/ 0 h 103"/>
                  <a:gd name="T18" fmla="*/ 16 w 91"/>
                  <a:gd name="T19" fmla="*/ 0 h 103"/>
                  <a:gd name="T20" fmla="*/ 16 w 9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3">
                    <a:moveTo>
                      <a:pt x="16" y="0"/>
                    </a:moveTo>
                    <a:lnTo>
                      <a:pt x="43" y="52"/>
                    </a:lnTo>
                    <a:lnTo>
                      <a:pt x="71" y="0"/>
                    </a:lnTo>
                    <a:lnTo>
                      <a:pt x="91" y="0"/>
                    </a:lnTo>
                    <a:lnTo>
                      <a:pt x="51" y="67"/>
                    </a:lnTo>
                    <a:lnTo>
                      <a:pt x="51" y="103"/>
                    </a:lnTo>
                    <a:lnTo>
                      <a:pt x="35" y="103"/>
                    </a:lnTo>
                    <a:lnTo>
                      <a:pt x="35" y="67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7"/>
              <p:cNvSpPr>
                <a:spLocks noEditPoints="1"/>
              </p:cNvSpPr>
              <p:nvPr/>
            </p:nvSpPr>
            <p:spPr bwMode="auto">
              <a:xfrm>
                <a:off x="238654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2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2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10 h 19"/>
                  <a:gd name="T26" fmla="*/ 19 w 19"/>
                  <a:gd name="T27" fmla="*/ 13 h 19"/>
                  <a:gd name="T28" fmla="*/ 17 w 19"/>
                  <a:gd name="T29" fmla="*/ 17 h 19"/>
                  <a:gd name="T30" fmla="*/ 14 w 19"/>
                  <a:gd name="T31" fmla="*/ 19 h 19"/>
                  <a:gd name="T32" fmla="*/ 10 w 19"/>
                  <a:gd name="T33" fmla="*/ 19 h 19"/>
                  <a:gd name="T34" fmla="*/ 4 w 19"/>
                  <a:gd name="T35" fmla="*/ 10 h 19"/>
                  <a:gd name="T36" fmla="*/ 4 w 19"/>
                  <a:gd name="T37" fmla="*/ 12 h 19"/>
                  <a:gd name="T38" fmla="*/ 6 w 19"/>
                  <a:gd name="T39" fmla="*/ 14 h 19"/>
                  <a:gd name="T40" fmla="*/ 7 w 19"/>
                  <a:gd name="T41" fmla="*/ 16 h 19"/>
                  <a:gd name="T42" fmla="*/ 10 w 19"/>
                  <a:gd name="T43" fmla="*/ 16 h 19"/>
                  <a:gd name="T44" fmla="*/ 12 w 19"/>
                  <a:gd name="T45" fmla="*/ 16 h 19"/>
                  <a:gd name="T46" fmla="*/ 14 w 19"/>
                  <a:gd name="T47" fmla="*/ 14 h 19"/>
                  <a:gd name="T48" fmla="*/ 15 w 19"/>
                  <a:gd name="T49" fmla="*/ 12 h 19"/>
                  <a:gd name="T50" fmla="*/ 15 w 19"/>
                  <a:gd name="T51" fmla="*/ 10 h 19"/>
                  <a:gd name="T52" fmla="*/ 15 w 19"/>
                  <a:gd name="T53" fmla="*/ 7 h 19"/>
                  <a:gd name="T54" fmla="*/ 14 w 19"/>
                  <a:gd name="T55" fmla="*/ 5 h 19"/>
                  <a:gd name="T56" fmla="*/ 12 w 19"/>
                  <a:gd name="T57" fmla="*/ 4 h 19"/>
                  <a:gd name="T58" fmla="*/ 10 w 19"/>
                  <a:gd name="T59" fmla="*/ 3 h 19"/>
                  <a:gd name="T60" fmla="*/ 7 w 19"/>
                  <a:gd name="T61" fmla="*/ 4 h 19"/>
                  <a:gd name="T62" fmla="*/ 6 w 19"/>
                  <a:gd name="T63" fmla="*/ 5 h 19"/>
                  <a:gd name="T64" fmla="*/ 4 w 19"/>
                  <a:gd name="T65" fmla="*/ 7 h 19"/>
                  <a:gd name="T66" fmla="*/ 4 w 19"/>
                  <a:gd name="T6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2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2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10"/>
                    </a:cubicBezTo>
                    <a:cubicBezTo>
                      <a:pt x="19" y="11"/>
                      <a:pt x="19" y="12"/>
                      <a:pt x="19" y="13"/>
                    </a:cubicBezTo>
                    <a:cubicBezTo>
                      <a:pt x="18" y="15"/>
                      <a:pt x="18" y="16"/>
                      <a:pt x="17" y="17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2" y="19"/>
                      <a:pt x="11" y="19"/>
                      <a:pt x="10" y="19"/>
                    </a:cubicBezTo>
                    <a:close/>
                    <a:moveTo>
                      <a:pt x="4" y="10"/>
                    </a:moveTo>
                    <a:cubicBezTo>
                      <a:pt x="4" y="11"/>
                      <a:pt x="4" y="11"/>
                      <a:pt x="4" y="12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6" y="15"/>
                      <a:pt x="7" y="15"/>
                      <a:pt x="7" y="16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4" y="8"/>
                      <a:pt x="4" y="9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8"/>
              <p:cNvSpPr>
                <a:spLocks/>
              </p:cNvSpPr>
              <p:nvPr/>
            </p:nvSpPr>
            <p:spPr bwMode="auto">
              <a:xfrm>
                <a:off x="2531004" y="3995738"/>
                <a:ext cx="114300" cy="119063"/>
              </a:xfrm>
              <a:custGeom>
                <a:avLst/>
                <a:gdLst>
                  <a:gd name="T0" fmla="*/ 6 w 18"/>
                  <a:gd name="T1" fmla="*/ 19 h 19"/>
                  <a:gd name="T2" fmla="*/ 1 w 18"/>
                  <a:gd name="T3" fmla="*/ 18 h 19"/>
                  <a:gd name="T4" fmla="*/ 0 w 18"/>
                  <a:gd name="T5" fmla="*/ 12 h 19"/>
                  <a:gd name="T6" fmla="*/ 0 w 18"/>
                  <a:gd name="T7" fmla="*/ 0 h 19"/>
                  <a:gd name="T8" fmla="*/ 4 w 18"/>
                  <a:gd name="T9" fmla="*/ 0 h 19"/>
                  <a:gd name="T10" fmla="*/ 4 w 18"/>
                  <a:gd name="T11" fmla="*/ 11 h 19"/>
                  <a:gd name="T12" fmla="*/ 7 w 18"/>
                  <a:gd name="T13" fmla="*/ 16 h 19"/>
                  <a:gd name="T14" fmla="*/ 11 w 18"/>
                  <a:gd name="T15" fmla="*/ 15 h 19"/>
                  <a:gd name="T16" fmla="*/ 13 w 18"/>
                  <a:gd name="T17" fmla="*/ 12 h 19"/>
                  <a:gd name="T18" fmla="*/ 13 w 18"/>
                  <a:gd name="T19" fmla="*/ 0 h 19"/>
                  <a:gd name="T20" fmla="*/ 17 w 18"/>
                  <a:gd name="T21" fmla="*/ 0 h 19"/>
                  <a:gd name="T22" fmla="*/ 17 w 18"/>
                  <a:gd name="T23" fmla="*/ 14 h 19"/>
                  <a:gd name="T24" fmla="*/ 17 w 18"/>
                  <a:gd name="T25" fmla="*/ 15 h 19"/>
                  <a:gd name="T26" fmla="*/ 18 w 18"/>
                  <a:gd name="T27" fmla="*/ 16 h 19"/>
                  <a:gd name="T28" fmla="*/ 18 w 18"/>
                  <a:gd name="T29" fmla="*/ 19 h 19"/>
                  <a:gd name="T30" fmla="*/ 17 w 18"/>
                  <a:gd name="T31" fmla="*/ 19 h 19"/>
                  <a:gd name="T32" fmla="*/ 16 w 18"/>
                  <a:gd name="T33" fmla="*/ 19 h 19"/>
                  <a:gd name="T34" fmla="*/ 14 w 18"/>
                  <a:gd name="T35" fmla="*/ 19 h 19"/>
                  <a:gd name="T36" fmla="*/ 14 w 18"/>
                  <a:gd name="T37" fmla="*/ 17 h 19"/>
                  <a:gd name="T38" fmla="*/ 14 w 18"/>
                  <a:gd name="T39" fmla="*/ 15 h 19"/>
                  <a:gd name="T40" fmla="*/ 10 w 18"/>
                  <a:gd name="T41" fmla="*/ 18 h 19"/>
                  <a:gd name="T42" fmla="*/ 6 w 18"/>
                  <a:gd name="T4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9">
                    <a:moveTo>
                      <a:pt x="6" y="19"/>
                    </a:moveTo>
                    <a:cubicBezTo>
                      <a:pt x="4" y="19"/>
                      <a:pt x="2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6"/>
                      <a:pt x="7" y="16"/>
                    </a:cubicBezTo>
                    <a:cubicBezTo>
                      <a:pt x="8" y="16"/>
                      <a:pt x="10" y="16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8" y="16"/>
                      <a:pt x="18" y="1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6" y="19"/>
                      <a:pt x="16" y="19"/>
                    </a:cubicBezTo>
                    <a:cubicBezTo>
                      <a:pt x="16" y="19"/>
                      <a:pt x="15" y="19"/>
                      <a:pt x="14" y="19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2" y="18"/>
                      <a:pt x="10" y="18"/>
                    </a:cubicBezTo>
                    <a:cubicBezTo>
                      <a:pt x="9" y="19"/>
                      <a:pt x="7" y="19"/>
                      <a:pt x="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9"/>
              <p:cNvSpPr>
                <a:spLocks/>
              </p:cNvSpPr>
              <p:nvPr/>
            </p:nvSpPr>
            <p:spPr bwMode="auto">
              <a:xfrm>
                <a:off x="2669116" y="3995738"/>
                <a:ext cx="69850" cy="119063"/>
              </a:xfrm>
              <a:custGeom>
                <a:avLst/>
                <a:gdLst>
                  <a:gd name="T0" fmla="*/ 11 w 11"/>
                  <a:gd name="T1" fmla="*/ 4 h 19"/>
                  <a:gd name="T2" fmla="*/ 7 w 11"/>
                  <a:gd name="T3" fmla="*/ 5 h 19"/>
                  <a:gd name="T4" fmla="*/ 4 w 11"/>
                  <a:gd name="T5" fmla="*/ 7 h 19"/>
                  <a:gd name="T6" fmla="*/ 4 w 11"/>
                  <a:gd name="T7" fmla="*/ 19 h 19"/>
                  <a:gd name="T8" fmla="*/ 0 w 11"/>
                  <a:gd name="T9" fmla="*/ 19 h 19"/>
                  <a:gd name="T10" fmla="*/ 0 w 11"/>
                  <a:gd name="T11" fmla="*/ 0 h 19"/>
                  <a:gd name="T12" fmla="*/ 4 w 11"/>
                  <a:gd name="T13" fmla="*/ 0 h 19"/>
                  <a:gd name="T14" fmla="*/ 4 w 11"/>
                  <a:gd name="T15" fmla="*/ 4 h 19"/>
                  <a:gd name="T16" fmla="*/ 6 w 11"/>
                  <a:gd name="T17" fmla="*/ 1 h 19"/>
                  <a:gd name="T18" fmla="*/ 10 w 11"/>
                  <a:gd name="T19" fmla="*/ 0 h 19"/>
                  <a:gd name="T20" fmla="*/ 10 w 11"/>
                  <a:gd name="T21" fmla="*/ 0 h 19"/>
                  <a:gd name="T22" fmla="*/ 11 w 11"/>
                  <a:gd name="T23" fmla="*/ 0 h 19"/>
                  <a:gd name="T24" fmla="*/ 11 w 11"/>
                  <a:gd name="T2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9">
                    <a:moveTo>
                      <a:pt x="11" y="4"/>
                    </a:moveTo>
                    <a:cubicBezTo>
                      <a:pt x="9" y="4"/>
                      <a:pt x="8" y="4"/>
                      <a:pt x="7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0"/>
              <p:cNvSpPr>
                <a:spLocks/>
              </p:cNvSpPr>
              <p:nvPr/>
            </p:nvSpPr>
            <p:spPr bwMode="auto">
              <a:xfrm>
                <a:off x="2789766" y="3951288"/>
                <a:ext cx="131763" cy="163513"/>
              </a:xfrm>
              <a:custGeom>
                <a:avLst/>
                <a:gdLst>
                  <a:gd name="T0" fmla="*/ 83 w 83"/>
                  <a:gd name="T1" fmla="*/ 16 h 103"/>
                  <a:gd name="T2" fmla="*/ 51 w 83"/>
                  <a:gd name="T3" fmla="*/ 16 h 103"/>
                  <a:gd name="T4" fmla="*/ 51 w 83"/>
                  <a:gd name="T5" fmla="*/ 103 h 103"/>
                  <a:gd name="T6" fmla="*/ 32 w 83"/>
                  <a:gd name="T7" fmla="*/ 103 h 103"/>
                  <a:gd name="T8" fmla="*/ 32 w 83"/>
                  <a:gd name="T9" fmla="*/ 16 h 103"/>
                  <a:gd name="T10" fmla="*/ 0 w 83"/>
                  <a:gd name="T11" fmla="*/ 16 h 103"/>
                  <a:gd name="T12" fmla="*/ 0 w 83"/>
                  <a:gd name="T13" fmla="*/ 0 h 103"/>
                  <a:gd name="T14" fmla="*/ 83 w 83"/>
                  <a:gd name="T15" fmla="*/ 0 h 103"/>
                  <a:gd name="T16" fmla="*/ 83 w 83"/>
                  <a:gd name="T17" fmla="*/ 16 h 103"/>
                  <a:gd name="T18" fmla="*/ 83 w 83"/>
                  <a:gd name="T19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103">
                    <a:moveTo>
                      <a:pt x="83" y="16"/>
                    </a:moveTo>
                    <a:lnTo>
                      <a:pt x="51" y="16"/>
                    </a:lnTo>
                    <a:lnTo>
                      <a:pt x="51" y="103"/>
                    </a:lnTo>
                    <a:lnTo>
                      <a:pt x="32" y="103"/>
                    </a:lnTo>
                    <a:lnTo>
                      <a:pt x="32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16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1"/>
              <p:cNvSpPr>
                <a:spLocks noEditPoints="1"/>
              </p:cNvSpPr>
              <p:nvPr/>
            </p:nvSpPr>
            <p:spPr bwMode="auto">
              <a:xfrm>
                <a:off x="2940579" y="3951288"/>
                <a:ext cx="25400" cy="163513"/>
              </a:xfrm>
              <a:custGeom>
                <a:avLst/>
                <a:gdLst>
                  <a:gd name="T0" fmla="*/ 0 w 16"/>
                  <a:gd name="T1" fmla="*/ 103 h 103"/>
                  <a:gd name="T2" fmla="*/ 0 w 16"/>
                  <a:gd name="T3" fmla="*/ 28 h 103"/>
                  <a:gd name="T4" fmla="*/ 16 w 16"/>
                  <a:gd name="T5" fmla="*/ 28 h 103"/>
                  <a:gd name="T6" fmla="*/ 16 w 16"/>
                  <a:gd name="T7" fmla="*/ 103 h 103"/>
                  <a:gd name="T8" fmla="*/ 0 w 16"/>
                  <a:gd name="T9" fmla="*/ 103 h 103"/>
                  <a:gd name="T10" fmla="*/ 0 w 16"/>
                  <a:gd name="T11" fmla="*/ 103 h 103"/>
                  <a:gd name="T12" fmla="*/ 0 w 16"/>
                  <a:gd name="T13" fmla="*/ 16 h 103"/>
                  <a:gd name="T14" fmla="*/ 0 w 16"/>
                  <a:gd name="T15" fmla="*/ 0 h 103"/>
                  <a:gd name="T16" fmla="*/ 16 w 16"/>
                  <a:gd name="T17" fmla="*/ 0 h 103"/>
                  <a:gd name="T18" fmla="*/ 16 w 16"/>
                  <a:gd name="T19" fmla="*/ 16 h 103"/>
                  <a:gd name="T20" fmla="*/ 0 w 16"/>
                  <a:gd name="T21" fmla="*/ 16 h 103"/>
                  <a:gd name="T22" fmla="*/ 0 w 16"/>
                  <a:gd name="T23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03">
                    <a:moveTo>
                      <a:pt x="0" y="103"/>
                    </a:moveTo>
                    <a:lnTo>
                      <a:pt x="0" y="28"/>
                    </a:lnTo>
                    <a:lnTo>
                      <a:pt x="16" y="28"/>
                    </a:lnTo>
                    <a:lnTo>
                      <a:pt x="16" y="103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  <a:moveTo>
                      <a:pt x="0" y="1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2"/>
              <p:cNvSpPr>
                <a:spLocks/>
              </p:cNvSpPr>
              <p:nvPr/>
            </p:nvSpPr>
            <p:spPr bwMode="auto">
              <a:xfrm>
                <a:off x="2985029" y="3957638"/>
                <a:ext cx="74613" cy="157163"/>
              </a:xfrm>
              <a:custGeom>
                <a:avLst/>
                <a:gdLst>
                  <a:gd name="T0" fmla="*/ 12 w 12"/>
                  <a:gd name="T1" fmla="*/ 24 h 25"/>
                  <a:gd name="T2" fmla="*/ 10 w 12"/>
                  <a:gd name="T3" fmla="*/ 25 h 25"/>
                  <a:gd name="T4" fmla="*/ 7 w 12"/>
                  <a:gd name="T5" fmla="*/ 25 h 25"/>
                  <a:gd name="T6" fmla="*/ 6 w 12"/>
                  <a:gd name="T7" fmla="*/ 25 h 25"/>
                  <a:gd name="T8" fmla="*/ 4 w 12"/>
                  <a:gd name="T9" fmla="*/ 24 h 25"/>
                  <a:gd name="T10" fmla="*/ 3 w 12"/>
                  <a:gd name="T11" fmla="*/ 23 h 25"/>
                  <a:gd name="T12" fmla="*/ 3 w 12"/>
                  <a:gd name="T13" fmla="*/ 21 h 25"/>
                  <a:gd name="T14" fmla="*/ 3 w 12"/>
                  <a:gd name="T15" fmla="*/ 9 h 25"/>
                  <a:gd name="T16" fmla="*/ 0 w 12"/>
                  <a:gd name="T17" fmla="*/ 9 h 25"/>
                  <a:gd name="T18" fmla="*/ 0 w 12"/>
                  <a:gd name="T19" fmla="*/ 6 h 25"/>
                  <a:gd name="T20" fmla="*/ 3 w 12"/>
                  <a:gd name="T21" fmla="*/ 6 h 25"/>
                  <a:gd name="T22" fmla="*/ 3 w 12"/>
                  <a:gd name="T23" fmla="*/ 0 h 25"/>
                  <a:gd name="T24" fmla="*/ 7 w 12"/>
                  <a:gd name="T25" fmla="*/ 0 h 25"/>
                  <a:gd name="T26" fmla="*/ 7 w 12"/>
                  <a:gd name="T27" fmla="*/ 6 h 25"/>
                  <a:gd name="T28" fmla="*/ 11 w 12"/>
                  <a:gd name="T29" fmla="*/ 6 h 25"/>
                  <a:gd name="T30" fmla="*/ 11 w 12"/>
                  <a:gd name="T31" fmla="*/ 9 h 25"/>
                  <a:gd name="T32" fmla="*/ 7 w 12"/>
                  <a:gd name="T33" fmla="*/ 9 h 25"/>
                  <a:gd name="T34" fmla="*/ 7 w 12"/>
                  <a:gd name="T35" fmla="*/ 20 h 25"/>
                  <a:gd name="T36" fmla="*/ 7 w 12"/>
                  <a:gd name="T37" fmla="*/ 21 h 25"/>
                  <a:gd name="T38" fmla="*/ 9 w 12"/>
                  <a:gd name="T39" fmla="*/ 22 h 25"/>
                  <a:gd name="T40" fmla="*/ 10 w 12"/>
                  <a:gd name="T41" fmla="*/ 21 h 25"/>
                  <a:gd name="T42" fmla="*/ 12 w 12"/>
                  <a:gd name="T43" fmla="*/ 21 h 25"/>
                  <a:gd name="T44" fmla="*/ 12 w 12"/>
                  <a:gd name="T4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25">
                    <a:moveTo>
                      <a:pt x="12" y="24"/>
                    </a:moveTo>
                    <a:cubicBezTo>
                      <a:pt x="12" y="24"/>
                      <a:pt x="11" y="25"/>
                      <a:pt x="10" y="25"/>
                    </a:cubicBezTo>
                    <a:cubicBezTo>
                      <a:pt x="9" y="25"/>
                      <a:pt x="8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4" y="24"/>
                    </a:cubicBezTo>
                    <a:cubicBezTo>
                      <a:pt x="4" y="24"/>
                      <a:pt x="3" y="24"/>
                      <a:pt x="3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1"/>
                      <a:pt x="7" y="21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4"/>
                      <a:pt x="12" y="24"/>
                      <a:pt x="12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3"/>
              <p:cNvSpPr>
                <a:spLocks/>
              </p:cNvSpPr>
              <p:nvPr/>
            </p:nvSpPr>
            <p:spPr bwMode="auto">
              <a:xfrm>
                <a:off x="3078691" y="3951288"/>
                <a:ext cx="57150" cy="163513"/>
              </a:xfrm>
              <a:custGeom>
                <a:avLst/>
                <a:gdLst>
                  <a:gd name="T0" fmla="*/ 0 w 9"/>
                  <a:gd name="T1" fmla="*/ 0 h 26"/>
                  <a:gd name="T2" fmla="*/ 4 w 9"/>
                  <a:gd name="T3" fmla="*/ 0 h 26"/>
                  <a:gd name="T4" fmla="*/ 4 w 9"/>
                  <a:gd name="T5" fmla="*/ 21 h 26"/>
                  <a:gd name="T6" fmla="*/ 5 w 9"/>
                  <a:gd name="T7" fmla="*/ 22 h 26"/>
                  <a:gd name="T8" fmla="*/ 6 w 9"/>
                  <a:gd name="T9" fmla="*/ 23 h 26"/>
                  <a:gd name="T10" fmla="*/ 7 w 9"/>
                  <a:gd name="T11" fmla="*/ 23 h 26"/>
                  <a:gd name="T12" fmla="*/ 8 w 9"/>
                  <a:gd name="T13" fmla="*/ 22 h 26"/>
                  <a:gd name="T14" fmla="*/ 9 w 9"/>
                  <a:gd name="T15" fmla="*/ 26 h 26"/>
                  <a:gd name="T16" fmla="*/ 7 w 9"/>
                  <a:gd name="T17" fmla="*/ 26 h 26"/>
                  <a:gd name="T18" fmla="*/ 5 w 9"/>
                  <a:gd name="T19" fmla="*/ 26 h 26"/>
                  <a:gd name="T20" fmla="*/ 1 w 9"/>
                  <a:gd name="T21" fmla="*/ 25 h 26"/>
                  <a:gd name="T22" fmla="*/ 0 w 9"/>
                  <a:gd name="T23" fmla="*/ 22 h 26"/>
                  <a:gd name="T24" fmla="*/ 0 w 9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6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2"/>
                      <a:pt x="5" y="22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3" y="26"/>
                      <a:pt x="2" y="26"/>
                      <a:pt x="1" y="25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44"/>
              <p:cNvSpPr>
                <a:spLocks noEditPoints="1"/>
              </p:cNvSpPr>
              <p:nvPr/>
            </p:nvSpPr>
            <p:spPr bwMode="auto">
              <a:xfrm>
                <a:off x="3142191" y="3995738"/>
                <a:ext cx="119063" cy="1190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3 w 19"/>
                  <a:gd name="T5" fmla="*/ 17 h 19"/>
                  <a:gd name="T6" fmla="*/ 1 w 19"/>
                  <a:gd name="T7" fmla="*/ 13 h 19"/>
                  <a:gd name="T8" fmla="*/ 0 w 19"/>
                  <a:gd name="T9" fmla="*/ 10 h 19"/>
                  <a:gd name="T10" fmla="*/ 1 w 19"/>
                  <a:gd name="T11" fmla="*/ 6 h 19"/>
                  <a:gd name="T12" fmla="*/ 3 w 19"/>
                  <a:gd name="T13" fmla="*/ 3 h 19"/>
                  <a:gd name="T14" fmla="*/ 6 w 19"/>
                  <a:gd name="T15" fmla="*/ 1 h 19"/>
                  <a:gd name="T16" fmla="*/ 10 w 19"/>
                  <a:gd name="T17" fmla="*/ 0 h 19"/>
                  <a:gd name="T18" fmla="*/ 14 w 19"/>
                  <a:gd name="T19" fmla="*/ 1 h 19"/>
                  <a:gd name="T20" fmla="*/ 17 w 19"/>
                  <a:gd name="T21" fmla="*/ 3 h 19"/>
                  <a:gd name="T22" fmla="*/ 19 w 19"/>
                  <a:gd name="T23" fmla="*/ 6 h 19"/>
                  <a:gd name="T24" fmla="*/ 19 w 19"/>
                  <a:gd name="T25" fmla="*/ 9 h 19"/>
                  <a:gd name="T26" fmla="*/ 19 w 19"/>
                  <a:gd name="T27" fmla="*/ 10 h 19"/>
                  <a:gd name="T28" fmla="*/ 19 w 19"/>
                  <a:gd name="T29" fmla="*/ 11 h 19"/>
                  <a:gd name="T30" fmla="*/ 4 w 19"/>
                  <a:gd name="T31" fmla="*/ 11 h 19"/>
                  <a:gd name="T32" fmla="*/ 5 w 19"/>
                  <a:gd name="T33" fmla="*/ 13 h 19"/>
                  <a:gd name="T34" fmla="*/ 6 w 19"/>
                  <a:gd name="T35" fmla="*/ 15 h 19"/>
                  <a:gd name="T36" fmla="*/ 8 w 19"/>
                  <a:gd name="T37" fmla="*/ 16 h 19"/>
                  <a:gd name="T38" fmla="*/ 10 w 19"/>
                  <a:gd name="T39" fmla="*/ 17 h 19"/>
                  <a:gd name="T40" fmla="*/ 11 w 19"/>
                  <a:gd name="T41" fmla="*/ 16 h 19"/>
                  <a:gd name="T42" fmla="*/ 13 w 19"/>
                  <a:gd name="T43" fmla="*/ 16 h 19"/>
                  <a:gd name="T44" fmla="*/ 14 w 19"/>
                  <a:gd name="T45" fmla="*/ 15 h 19"/>
                  <a:gd name="T46" fmla="*/ 15 w 19"/>
                  <a:gd name="T47" fmla="*/ 14 h 19"/>
                  <a:gd name="T48" fmla="*/ 18 w 19"/>
                  <a:gd name="T49" fmla="*/ 15 h 19"/>
                  <a:gd name="T50" fmla="*/ 15 w 19"/>
                  <a:gd name="T51" fmla="*/ 18 h 19"/>
                  <a:gd name="T52" fmla="*/ 10 w 19"/>
                  <a:gd name="T53" fmla="*/ 19 h 19"/>
                  <a:gd name="T54" fmla="*/ 15 w 19"/>
                  <a:gd name="T55" fmla="*/ 8 h 19"/>
                  <a:gd name="T56" fmla="*/ 15 w 19"/>
                  <a:gd name="T57" fmla="*/ 6 h 19"/>
                  <a:gd name="T58" fmla="*/ 14 w 19"/>
                  <a:gd name="T59" fmla="*/ 4 h 19"/>
                  <a:gd name="T60" fmla="*/ 12 w 19"/>
                  <a:gd name="T61" fmla="*/ 3 h 19"/>
                  <a:gd name="T62" fmla="*/ 10 w 19"/>
                  <a:gd name="T63" fmla="*/ 3 h 19"/>
                  <a:gd name="T64" fmla="*/ 8 w 19"/>
                  <a:gd name="T65" fmla="*/ 3 h 19"/>
                  <a:gd name="T66" fmla="*/ 6 w 19"/>
                  <a:gd name="T67" fmla="*/ 4 h 19"/>
                  <a:gd name="T68" fmla="*/ 5 w 19"/>
                  <a:gd name="T69" fmla="*/ 6 h 19"/>
                  <a:gd name="T70" fmla="*/ 4 w 19"/>
                  <a:gd name="T71" fmla="*/ 8 h 19"/>
                  <a:gd name="T72" fmla="*/ 15 w 19"/>
                  <a:gd name="T7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8" y="19"/>
                      <a:pt x="7" y="19"/>
                      <a:pt x="6" y="19"/>
                    </a:cubicBezTo>
                    <a:cubicBezTo>
                      <a:pt x="4" y="18"/>
                      <a:pt x="3" y="17"/>
                      <a:pt x="3" y="17"/>
                    </a:cubicBezTo>
                    <a:cubicBezTo>
                      <a:pt x="2" y="16"/>
                      <a:pt x="1" y="15"/>
                      <a:pt x="1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19" y="7"/>
                      <a:pt x="19" y="8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4"/>
                      <a:pt x="5" y="14"/>
                      <a:pt x="6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6"/>
                      <a:pt x="16" y="17"/>
                      <a:pt x="15" y="18"/>
                    </a:cubicBezTo>
                    <a:cubicBezTo>
                      <a:pt x="13" y="19"/>
                      <a:pt x="12" y="19"/>
                      <a:pt x="10" y="19"/>
                    </a:cubicBezTo>
                    <a:close/>
                    <a:moveTo>
                      <a:pt x="15" y="8"/>
                    </a:moveTo>
                    <a:cubicBezTo>
                      <a:pt x="15" y="7"/>
                      <a:pt x="15" y="7"/>
                      <a:pt x="15" y="6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3" y="4"/>
                      <a:pt x="13" y="3"/>
                      <a:pt x="12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5"/>
              <p:cNvSpPr>
                <a:spLocks noEditPoints="1"/>
              </p:cNvSpPr>
              <p:nvPr/>
            </p:nvSpPr>
            <p:spPr bwMode="auto">
              <a:xfrm>
                <a:off x="2153179" y="4248151"/>
                <a:ext cx="57150" cy="80963"/>
              </a:xfrm>
              <a:custGeom>
                <a:avLst/>
                <a:gdLst>
                  <a:gd name="T0" fmla="*/ 0 w 9"/>
                  <a:gd name="T1" fmla="*/ 13 h 13"/>
                  <a:gd name="T2" fmla="*/ 0 w 9"/>
                  <a:gd name="T3" fmla="*/ 0 h 13"/>
                  <a:gd name="T4" fmla="*/ 5 w 9"/>
                  <a:gd name="T5" fmla="*/ 0 h 13"/>
                  <a:gd name="T6" fmla="*/ 7 w 9"/>
                  <a:gd name="T7" fmla="*/ 0 h 13"/>
                  <a:gd name="T8" fmla="*/ 8 w 9"/>
                  <a:gd name="T9" fmla="*/ 1 h 13"/>
                  <a:gd name="T10" fmla="*/ 9 w 9"/>
                  <a:gd name="T11" fmla="*/ 2 h 13"/>
                  <a:gd name="T12" fmla="*/ 9 w 9"/>
                  <a:gd name="T13" fmla="*/ 4 h 13"/>
                  <a:gd name="T14" fmla="*/ 9 w 9"/>
                  <a:gd name="T15" fmla="*/ 6 h 13"/>
                  <a:gd name="T16" fmla="*/ 8 w 9"/>
                  <a:gd name="T17" fmla="*/ 7 h 13"/>
                  <a:gd name="T18" fmla="*/ 7 w 9"/>
                  <a:gd name="T19" fmla="*/ 8 h 13"/>
                  <a:gd name="T20" fmla="*/ 6 w 9"/>
                  <a:gd name="T21" fmla="*/ 8 h 13"/>
                  <a:gd name="T22" fmla="*/ 1 w 9"/>
                  <a:gd name="T23" fmla="*/ 8 h 13"/>
                  <a:gd name="T24" fmla="*/ 1 w 9"/>
                  <a:gd name="T25" fmla="*/ 13 h 13"/>
                  <a:gd name="T26" fmla="*/ 0 w 9"/>
                  <a:gd name="T27" fmla="*/ 13 h 13"/>
                  <a:gd name="T28" fmla="*/ 1 w 9"/>
                  <a:gd name="T29" fmla="*/ 7 h 13"/>
                  <a:gd name="T30" fmla="*/ 6 w 9"/>
                  <a:gd name="T31" fmla="*/ 7 h 13"/>
                  <a:gd name="T32" fmla="*/ 7 w 9"/>
                  <a:gd name="T33" fmla="*/ 7 h 13"/>
                  <a:gd name="T34" fmla="*/ 7 w 9"/>
                  <a:gd name="T35" fmla="*/ 6 h 13"/>
                  <a:gd name="T36" fmla="*/ 8 w 9"/>
                  <a:gd name="T37" fmla="*/ 5 h 13"/>
                  <a:gd name="T38" fmla="*/ 8 w 9"/>
                  <a:gd name="T39" fmla="*/ 4 h 13"/>
                  <a:gd name="T40" fmla="*/ 8 w 9"/>
                  <a:gd name="T41" fmla="*/ 3 h 13"/>
                  <a:gd name="T42" fmla="*/ 7 w 9"/>
                  <a:gd name="T43" fmla="*/ 2 h 13"/>
                  <a:gd name="T44" fmla="*/ 6 w 9"/>
                  <a:gd name="T45" fmla="*/ 1 h 13"/>
                  <a:gd name="T46" fmla="*/ 5 w 9"/>
                  <a:gd name="T47" fmla="*/ 1 h 13"/>
                  <a:gd name="T48" fmla="*/ 1 w 9"/>
                  <a:gd name="T49" fmla="*/ 1 h 13"/>
                  <a:gd name="T50" fmla="*/ 1 w 9"/>
                  <a:gd name="T5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13">
                    <a:moveTo>
                      <a:pt x="0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8" y="7"/>
                      <a:pt x="8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1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6"/>
              <p:cNvSpPr>
                <a:spLocks noEditPoints="1"/>
              </p:cNvSpPr>
              <p:nvPr/>
            </p:nvSpPr>
            <p:spPr bwMode="auto">
              <a:xfrm>
                <a:off x="2223029" y="4267201"/>
                <a:ext cx="57150" cy="61913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7"/>
              <p:cNvSpPr>
                <a:spLocks/>
              </p:cNvSpPr>
              <p:nvPr/>
            </p:nvSpPr>
            <p:spPr bwMode="auto">
              <a:xfrm>
                <a:off x="229764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2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1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8"/>
              <p:cNvSpPr>
                <a:spLocks/>
              </p:cNvSpPr>
              <p:nvPr/>
            </p:nvSpPr>
            <p:spPr bwMode="auto">
              <a:xfrm>
                <a:off x="2329391" y="4241801"/>
                <a:ext cx="19050" cy="8731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9"/>
              <p:cNvSpPr>
                <a:spLocks noEditPoints="1"/>
              </p:cNvSpPr>
              <p:nvPr/>
            </p:nvSpPr>
            <p:spPr bwMode="auto">
              <a:xfrm>
                <a:off x="23547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8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50"/>
              <p:cNvSpPr>
                <a:spLocks/>
              </p:cNvSpPr>
              <p:nvPr/>
            </p:nvSpPr>
            <p:spPr bwMode="auto">
              <a:xfrm>
                <a:off x="2430991" y="4267201"/>
                <a:ext cx="49213" cy="61913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7 w 8"/>
                  <a:gd name="T7" fmla="*/ 2 h 10"/>
                  <a:gd name="T8" fmla="*/ 5 w 8"/>
                  <a:gd name="T9" fmla="*/ 1 h 10"/>
                  <a:gd name="T10" fmla="*/ 4 w 8"/>
                  <a:gd name="T11" fmla="*/ 2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8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51"/>
              <p:cNvSpPr>
                <a:spLocks/>
              </p:cNvSpPr>
              <p:nvPr/>
            </p:nvSpPr>
            <p:spPr bwMode="auto">
              <a:xfrm>
                <a:off x="2492904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5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1 w 6"/>
                  <a:gd name="T17" fmla="*/ 11 h 13"/>
                  <a:gd name="T18" fmla="*/ 1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1 w 6"/>
                  <a:gd name="T25" fmla="*/ 3 h 13"/>
                  <a:gd name="T26" fmla="*/ 1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5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52"/>
              <p:cNvSpPr>
                <a:spLocks noEditPoints="1"/>
              </p:cNvSpPr>
              <p:nvPr/>
            </p:nvSpPr>
            <p:spPr bwMode="auto">
              <a:xfrm>
                <a:off x="2531004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9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53"/>
              <p:cNvSpPr>
                <a:spLocks/>
              </p:cNvSpPr>
              <p:nvPr/>
            </p:nvSpPr>
            <p:spPr bwMode="auto">
              <a:xfrm>
                <a:off x="2600854" y="4267201"/>
                <a:ext cx="50800" cy="61913"/>
              </a:xfrm>
              <a:custGeom>
                <a:avLst/>
                <a:gdLst>
                  <a:gd name="T0" fmla="*/ 5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3 w 8"/>
                  <a:gd name="T9" fmla="*/ 9 h 10"/>
                  <a:gd name="T10" fmla="*/ 5 w 8"/>
                  <a:gd name="T11" fmla="*/ 9 h 10"/>
                  <a:gd name="T12" fmla="*/ 7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6 w 8"/>
                  <a:gd name="T21" fmla="*/ 6 h 10"/>
                  <a:gd name="T22" fmla="*/ 4 w 8"/>
                  <a:gd name="T23" fmla="*/ 6 h 10"/>
                  <a:gd name="T24" fmla="*/ 3 w 8"/>
                  <a:gd name="T25" fmla="*/ 5 h 10"/>
                  <a:gd name="T26" fmla="*/ 2 w 8"/>
                  <a:gd name="T27" fmla="*/ 5 h 10"/>
                  <a:gd name="T28" fmla="*/ 1 w 8"/>
                  <a:gd name="T29" fmla="*/ 4 h 10"/>
                  <a:gd name="T30" fmla="*/ 1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5 w 8"/>
                  <a:gd name="T39" fmla="*/ 0 h 10"/>
                  <a:gd name="T40" fmla="*/ 7 w 8"/>
                  <a:gd name="T41" fmla="*/ 0 h 10"/>
                  <a:gd name="T42" fmla="*/ 8 w 8"/>
                  <a:gd name="T43" fmla="*/ 1 h 10"/>
                  <a:gd name="T44" fmla="*/ 8 w 8"/>
                  <a:gd name="T45" fmla="*/ 2 h 10"/>
                  <a:gd name="T46" fmla="*/ 6 w 8"/>
                  <a:gd name="T47" fmla="*/ 1 h 10"/>
                  <a:gd name="T48" fmla="*/ 5 w 8"/>
                  <a:gd name="T49" fmla="*/ 1 h 10"/>
                  <a:gd name="T50" fmla="*/ 4 w 8"/>
                  <a:gd name="T51" fmla="*/ 1 h 10"/>
                  <a:gd name="T52" fmla="*/ 3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3 w 8"/>
                  <a:gd name="T61" fmla="*/ 4 h 10"/>
                  <a:gd name="T62" fmla="*/ 3 w 8"/>
                  <a:gd name="T63" fmla="*/ 4 h 10"/>
                  <a:gd name="T64" fmla="*/ 5 w 8"/>
                  <a:gd name="T65" fmla="*/ 5 h 10"/>
                  <a:gd name="T66" fmla="*/ 6 w 8"/>
                  <a:gd name="T67" fmla="*/ 5 h 10"/>
                  <a:gd name="T68" fmla="*/ 8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5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54"/>
              <p:cNvSpPr>
                <a:spLocks noEditPoints="1"/>
              </p:cNvSpPr>
              <p:nvPr/>
            </p:nvSpPr>
            <p:spPr bwMode="auto">
              <a:xfrm>
                <a:off x="2664354" y="4267201"/>
                <a:ext cx="61913" cy="87313"/>
              </a:xfrm>
              <a:custGeom>
                <a:avLst/>
                <a:gdLst>
                  <a:gd name="T0" fmla="*/ 4 w 10"/>
                  <a:gd name="T1" fmla="*/ 10 h 14"/>
                  <a:gd name="T2" fmla="*/ 3 w 10"/>
                  <a:gd name="T3" fmla="*/ 10 h 14"/>
                  <a:gd name="T4" fmla="*/ 1 w 10"/>
                  <a:gd name="T5" fmla="*/ 9 h 14"/>
                  <a:gd name="T6" fmla="*/ 0 w 10"/>
                  <a:gd name="T7" fmla="*/ 7 h 14"/>
                  <a:gd name="T8" fmla="*/ 0 w 10"/>
                  <a:gd name="T9" fmla="*/ 5 h 14"/>
                  <a:gd name="T10" fmla="*/ 0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6 w 10"/>
                  <a:gd name="T19" fmla="*/ 0 h 14"/>
                  <a:gd name="T20" fmla="*/ 7 w 10"/>
                  <a:gd name="T21" fmla="*/ 1 h 14"/>
                  <a:gd name="T22" fmla="*/ 8 w 10"/>
                  <a:gd name="T23" fmla="*/ 1 h 14"/>
                  <a:gd name="T24" fmla="*/ 8 w 10"/>
                  <a:gd name="T25" fmla="*/ 2 h 14"/>
                  <a:gd name="T26" fmla="*/ 8 w 10"/>
                  <a:gd name="T27" fmla="*/ 0 h 14"/>
                  <a:gd name="T28" fmla="*/ 9 w 10"/>
                  <a:gd name="T29" fmla="*/ 0 h 14"/>
                  <a:gd name="T30" fmla="*/ 9 w 10"/>
                  <a:gd name="T31" fmla="*/ 13 h 14"/>
                  <a:gd name="T32" fmla="*/ 10 w 10"/>
                  <a:gd name="T33" fmla="*/ 13 h 14"/>
                  <a:gd name="T34" fmla="*/ 10 w 10"/>
                  <a:gd name="T35" fmla="*/ 14 h 14"/>
                  <a:gd name="T36" fmla="*/ 10 w 10"/>
                  <a:gd name="T37" fmla="*/ 14 h 14"/>
                  <a:gd name="T38" fmla="*/ 9 w 10"/>
                  <a:gd name="T39" fmla="*/ 14 h 14"/>
                  <a:gd name="T40" fmla="*/ 9 w 10"/>
                  <a:gd name="T41" fmla="*/ 14 h 14"/>
                  <a:gd name="T42" fmla="*/ 8 w 10"/>
                  <a:gd name="T43" fmla="*/ 13 h 14"/>
                  <a:gd name="T44" fmla="*/ 8 w 10"/>
                  <a:gd name="T45" fmla="*/ 8 h 14"/>
                  <a:gd name="T46" fmla="*/ 7 w 10"/>
                  <a:gd name="T47" fmla="*/ 10 h 14"/>
                  <a:gd name="T48" fmla="*/ 4 w 10"/>
                  <a:gd name="T49" fmla="*/ 10 h 14"/>
                  <a:gd name="T50" fmla="*/ 5 w 10"/>
                  <a:gd name="T51" fmla="*/ 9 h 14"/>
                  <a:gd name="T52" fmla="*/ 6 w 10"/>
                  <a:gd name="T53" fmla="*/ 9 h 14"/>
                  <a:gd name="T54" fmla="*/ 7 w 10"/>
                  <a:gd name="T55" fmla="*/ 9 h 14"/>
                  <a:gd name="T56" fmla="*/ 8 w 10"/>
                  <a:gd name="T57" fmla="*/ 8 h 14"/>
                  <a:gd name="T58" fmla="*/ 8 w 10"/>
                  <a:gd name="T59" fmla="*/ 7 h 14"/>
                  <a:gd name="T60" fmla="*/ 8 w 10"/>
                  <a:gd name="T61" fmla="*/ 4 h 14"/>
                  <a:gd name="T62" fmla="*/ 8 w 10"/>
                  <a:gd name="T63" fmla="*/ 3 h 14"/>
                  <a:gd name="T64" fmla="*/ 7 w 10"/>
                  <a:gd name="T65" fmla="*/ 2 h 14"/>
                  <a:gd name="T66" fmla="*/ 6 w 10"/>
                  <a:gd name="T67" fmla="*/ 1 h 14"/>
                  <a:gd name="T68" fmla="*/ 5 w 10"/>
                  <a:gd name="T69" fmla="*/ 1 h 14"/>
                  <a:gd name="T70" fmla="*/ 3 w 10"/>
                  <a:gd name="T71" fmla="*/ 2 h 14"/>
                  <a:gd name="T72" fmla="*/ 2 w 10"/>
                  <a:gd name="T73" fmla="*/ 3 h 14"/>
                  <a:gd name="T74" fmla="*/ 2 w 10"/>
                  <a:gd name="T75" fmla="*/ 4 h 14"/>
                  <a:gd name="T76" fmla="*/ 1 w 10"/>
                  <a:gd name="T77" fmla="*/ 5 h 14"/>
                  <a:gd name="T78" fmla="*/ 2 w 10"/>
                  <a:gd name="T79" fmla="*/ 7 h 14"/>
                  <a:gd name="T80" fmla="*/ 2 w 10"/>
                  <a:gd name="T81" fmla="*/ 8 h 14"/>
                  <a:gd name="T82" fmla="*/ 3 w 10"/>
                  <a:gd name="T83" fmla="*/ 9 h 14"/>
                  <a:gd name="T84" fmla="*/ 5 w 10"/>
                  <a:gd name="T8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4"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5" y="9"/>
                    </a:move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55"/>
              <p:cNvSpPr>
                <a:spLocks/>
              </p:cNvSpPr>
              <p:nvPr/>
            </p:nvSpPr>
            <p:spPr bwMode="auto">
              <a:xfrm>
                <a:off x="2738966" y="4267201"/>
                <a:ext cx="57150" cy="61913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7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56"/>
              <p:cNvSpPr>
                <a:spLocks noEditPoints="1"/>
              </p:cNvSpPr>
              <p:nvPr/>
            </p:nvSpPr>
            <p:spPr bwMode="auto">
              <a:xfrm>
                <a:off x="2808816" y="4267201"/>
                <a:ext cx="61913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57"/>
              <p:cNvSpPr>
                <a:spLocks noEditPoints="1"/>
              </p:cNvSpPr>
              <p:nvPr/>
            </p:nvSpPr>
            <p:spPr bwMode="auto">
              <a:xfrm>
                <a:off x="2908829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58"/>
              <p:cNvSpPr>
                <a:spLocks noEditPoints="1"/>
              </p:cNvSpPr>
              <p:nvPr/>
            </p:nvSpPr>
            <p:spPr bwMode="auto">
              <a:xfrm>
                <a:off x="2978679" y="4267201"/>
                <a:ext cx="63500" cy="87313"/>
              </a:xfrm>
              <a:custGeom>
                <a:avLst/>
                <a:gdLst>
                  <a:gd name="T0" fmla="*/ 5 w 10"/>
                  <a:gd name="T1" fmla="*/ 10 h 14"/>
                  <a:gd name="T2" fmla="*/ 3 w 10"/>
                  <a:gd name="T3" fmla="*/ 10 h 14"/>
                  <a:gd name="T4" fmla="*/ 2 w 10"/>
                  <a:gd name="T5" fmla="*/ 9 h 14"/>
                  <a:gd name="T6" fmla="*/ 1 w 10"/>
                  <a:gd name="T7" fmla="*/ 7 h 14"/>
                  <a:gd name="T8" fmla="*/ 0 w 10"/>
                  <a:gd name="T9" fmla="*/ 5 h 14"/>
                  <a:gd name="T10" fmla="*/ 1 w 10"/>
                  <a:gd name="T11" fmla="*/ 3 h 14"/>
                  <a:gd name="T12" fmla="*/ 1 w 10"/>
                  <a:gd name="T13" fmla="*/ 2 h 14"/>
                  <a:gd name="T14" fmla="*/ 3 w 10"/>
                  <a:gd name="T15" fmla="*/ 1 h 14"/>
                  <a:gd name="T16" fmla="*/ 5 w 10"/>
                  <a:gd name="T17" fmla="*/ 0 h 14"/>
                  <a:gd name="T18" fmla="*/ 7 w 10"/>
                  <a:gd name="T19" fmla="*/ 1 h 14"/>
                  <a:gd name="T20" fmla="*/ 9 w 10"/>
                  <a:gd name="T21" fmla="*/ 2 h 14"/>
                  <a:gd name="T22" fmla="*/ 9 w 10"/>
                  <a:gd name="T23" fmla="*/ 0 h 14"/>
                  <a:gd name="T24" fmla="*/ 10 w 10"/>
                  <a:gd name="T25" fmla="*/ 0 h 14"/>
                  <a:gd name="T26" fmla="*/ 10 w 10"/>
                  <a:gd name="T27" fmla="*/ 10 h 14"/>
                  <a:gd name="T28" fmla="*/ 9 w 10"/>
                  <a:gd name="T29" fmla="*/ 12 h 14"/>
                  <a:gd name="T30" fmla="*/ 8 w 10"/>
                  <a:gd name="T31" fmla="*/ 13 h 14"/>
                  <a:gd name="T32" fmla="*/ 7 w 10"/>
                  <a:gd name="T33" fmla="*/ 14 h 14"/>
                  <a:gd name="T34" fmla="*/ 5 w 10"/>
                  <a:gd name="T35" fmla="*/ 14 h 14"/>
                  <a:gd name="T36" fmla="*/ 2 w 10"/>
                  <a:gd name="T37" fmla="*/ 14 h 14"/>
                  <a:gd name="T38" fmla="*/ 0 w 10"/>
                  <a:gd name="T39" fmla="*/ 12 h 14"/>
                  <a:gd name="T40" fmla="*/ 1 w 10"/>
                  <a:gd name="T41" fmla="*/ 12 h 14"/>
                  <a:gd name="T42" fmla="*/ 3 w 10"/>
                  <a:gd name="T43" fmla="*/ 13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0 h 14"/>
                  <a:gd name="T54" fmla="*/ 8 w 10"/>
                  <a:gd name="T55" fmla="*/ 8 h 14"/>
                  <a:gd name="T56" fmla="*/ 7 w 10"/>
                  <a:gd name="T57" fmla="*/ 10 h 14"/>
                  <a:gd name="T58" fmla="*/ 5 w 10"/>
                  <a:gd name="T59" fmla="*/ 10 h 14"/>
                  <a:gd name="T60" fmla="*/ 5 w 10"/>
                  <a:gd name="T61" fmla="*/ 9 h 14"/>
                  <a:gd name="T62" fmla="*/ 6 w 10"/>
                  <a:gd name="T63" fmla="*/ 9 h 14"/>
                  <a:gd name="T64" fmla="*/ 7 w 10"/>
                  <a:gd name="T65" fmla="*/ 8 h 14"/>
                  <a:gd name="T66" fmla="*/ 8 w 10"/>
                  <a:gd name="T67" fmla="*/ 8 h 14"/>
                  <a:gd name="T68" fmla="*/ 8 w 10"/>
                  <a:gd name="T69" fmla="*/ 7 h 14"/>
                  <a:gd name="T70" fmla="*/ 8 w 10"/>
                  <a:gd name="T71" fmla="*/ 4 h 14"/>
                  <a:gd name="T72" fmla="*/ 8 w 10"/>
                  <a:gd name="T73" fmla="*/ 3 h 14"/>
                  <a:gd name="T74" fmla="*/ 7 w 10"/>
                  <a:gd name="T75" fmla="*/ 2 h 14"/>
                  <a:gd name="T76" fmla="*/ 6 w 10"/>
                  <a:gd name="T77" fmla="*/ 1 h 14"/>
                  <a:gd name="T78" fmla="*/ 5 w 10"/>
                  <a:gd name="T79" fmla="*/ 1 h 14"/>
                  <a:gd name="T80" fmla="*/ 4 w 10"/>
                  <a:gd name="T81" fmla="*/ 2 h 14"/>
                  <a:gd name="T82" fmla="*/ 2 w 10"/>
                  <a:gd name="T83" fmla="*/ 3 h 14"/>
                  <a:gd name="T84" fmla="*/ 2 w 10"/>
                  <a:gd name="T85" fmla="*/ 4 h 14"/>
                  <a:gd name="T86" fmla="*/ 2 w 10"/>
                  <a:gd name="T87" fmla="*/ 5 h 14"/>
                  <a:gd name="T88" fmla="*/ 2 w 10"/>
                  <a:gd name="T89" fmla="*/ 7 h 14"/>
                  <a:gd name="T90" fmla="*/ 3 w 10"/>
                  <a:gd name="T91" fmla="*/ 8 h 14"/>
                  <a:gd name="T92" fmla="*/ 4 w 10"/>
                  <a:gd name="T93" fmla="*/ 9 h 14"/>
                  <a:gd name="T94" fmla="*/ 5 w 10"/>
                  <a:gd name="T9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4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9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4" y="14"/>
                      <a:pt x="3" y="14"/>
                      <a:pt x="2" y="14"/>
                    </a:cubicBezTo>
                    <a:cubicBezTo>
                      <a:pt x="1" y="13"/>
                      <a:pt x="1" y="13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59"/>
              <p:cNvSpPr>
                <a:spLocks noEditPoints="1"/>
              </p:cNvSpPr>
              <p:nvPr/>
            </p:nvSpPr>
            <p:spPr bwMode="auto">
              <a:xfrm>
                <a:off x="3053291" y="4267201"/>
                <a:ext cx="63500" cy="61913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2 w 10"/>
                  <a:gd name="T71" fmla="*/ 2 h 10"/>
                  <a:gd name="T72" fmla="*/ 2 w 10"/>
                  <a:gd name="T73" fmla="*/ 3 h 10"/>
                  <a:gd name="T74" fmla="*/ 1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60"/>
              <p:cNvSpPr>
                <a:spLocks/>
              </p:cNvSpPr>
              <p:nvPr/>
            </p:nvSpPr>
            <p:spPr bwMode="auto">
              <a:xfrm>
                <a:off x="3123141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61"/>
              <p:cNvSpPr>
                <a:spLocks/>
              </p:cNvSpPr>
              <p:nvPr/>
            </p:nvSpPr>
            <p:spPr bwMode="auto">
              <a:xfrm>
                <a:off x="3180291" y="4248151"/>
                <a:ext cx="38100" cy="80963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2 h 13"/>
                  <a:gd name="T48" fmla="*/ 6 w 6"/>
                  <a:gd name="T4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2"/>
              <p:cNvSpPr>
                <a:spLocks noEditPoints="1"/>
              </p:cNvSpPr>
              <p:nvPr/>
            </p:nvSpPr>
            <p:spPr bwMode="auto">
              <a:xfrm>
                <a:off x="3224741" y="4267201"/>
                <a:ext cx="55563" cy="61913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63"/>
              <p:cNvSpPr>
                <a:spLocks/>
              </p:cNvSpPr>
              <p:nvPr/>
            </p:nvSpPr>
            <p:spPr bwMode="auto">
              <a:xfrm>
                <a:off x="3286654" y="4267201"/>
                <a:ext cx="50800" cy="61913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8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6 h 10"/>
                  <a:gd name="T24" fmla="*/ 2 w 8"/>
                  <a:gd name="T25" fmla="*/ 5 h 10"/>
                  <a:gd name="T26" fmla="*/ 1 w 8"/>
                  <a:gd name="T27" fmla="*/ 5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2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4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5 h 10"/>
                  <a:gd name="T66" fmla="*/ 6 w 8"/>
                  <a:gd name="T67" fmla="*/ 5 h 10"/>
                  <a:gd name="T68" fmla="*/ 7 w 8"/>
                  <a:gd name="T69" fmla="*/ 6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10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64"/>
              <p:cNvSpPr>
                <a:spLocks/>
              </p:cNvSpPr>
              <p:nvPr/>
            </p:nvSpPr>
            <p:spPr bwMode="auto">
              <a:xfrm>
                <a:off x="3350154" y="4316413"/>
                <a:ext cx="6350" cy="25400"/>
              </a:xfrm>
              <a:custGeom>
                <a:avLst/>
                <a:gdLst>
                  <a:gd name="T0" fmla="*/ 0 w 4"/>
                  <a:gd name="T1" fmla="*/ 16 h 16"/>
                  <a:gd name="T2" fmla="*/ 4 w 4"/>
                  <a:gd name="T3" fmla="*/ 8 h 16"/>
                  <a:gd name="T4" fmla="*/ 0 w 4"/>
                  <a:gd name="T5" fmla="*/ 8 h 16"/>
                  <a:gd name="T6" fmla="*/ 0 w 4"/>
                  <a:gd name="T7" fmla="*/ 0 h 16"/>
                  <a:gd name="T8" fmla="*/ 4 w 4"/>
                  <a:gd name="T9" fmla="*/ 0 h 16"/>
                  <a:gd name="T10" fmla="*/ 4 w 4"/>
                  <a:gd name="T11" fmla="*/ 8 h 16"/>
                  <a:gd name="T12" fmla="*/ 4 w 4"/>
                  <a:gd name="T13" fmla="*/ 16 h 16"/>
                  <a:gd name="T14" fmla="*/ 0 w 4"/>
                  <a:gd name="T15" fmla="*/ 16 h 16"/>
                  <a:gd name="T16" fmla="*/ 0 w 4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6">
                    <a:moveTo>
                      <a:pt x="0" y="16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65"/>
              <p:cNvSpPr>
                <a:spLocks/>
              </p:cNvSpPr>
              <p:nvPr/>
            </p:nvSpPr>
            <p:spPr bwMode="auto">
              <a:xfrm>
                <a:off x="2097616" y="4405313"/>
                <a:ext cx="49213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66"/>
              <p:cNvSpPr>
                <a:spLocks noEditPoints="1"/>
              </p:cNvSpPr>
              <p:nvPr/>
            </p:nvSpPr>
            <p:spPr bwMode="auto">
              <a:xfrm>
                <a:off x="2159529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2 w 10"/>
                  <a:gd name="T71" fmla="*/ 2 h 11"/>
                  <a:gd name="T72" fmla="*/ 2 w 10"/>
                  <a:gd name="T73" fmla="*/ 4 h 11"/>
                  <a:gd name="T74" fmla="*/ 1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67"/>
              <p:cNvSpPr>
                <a:spLocks noEditPoints="1"/>
              </p:cNvSpPr>
              <p:nvPr/>
            </p:nvSpPr>
            <p:spPr bwMode="auto">
              <a:xfrm>
                <a:off x="2229379" y="4405313"/>
                <a:ext cx="61913" cy="95250"/>
              </a:xfrm>
              <a:custGeom>
                <a:avLst/>
                <a:gdLst>
                  <a:gd name="T0" fmla="*/ 5 w 10"/>
                  <a:gd name="T1" fmla="*/ 11 h 15"/>
                  <a:gd name="T2" fmla="*/ 3 w 10"/>
                  <a:gd name="T3" fmla="*/ 10 h 15"/>
                  <a:gd name="T4" fmla="*/ 1 w 10"/>
                  <a:gd name="T5" fmla="*/ 9 h 15"/>
                  <a:gd name="T6" fmla="*/ 1 w 10"/>
                  <a:gd name="T7" fmla="*/ 8 h 15"/>
                  <a:gd name="T8" fmla="*/ 0 w 10"/>
                  <a:gd name="T9" fmla="*/ 6 h 15"/>
                  <a:gd name="T10" fmla="*/ 1 w 10"/>
                  <a:gd name="T11" fmla="*/ 4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6 w 10"/>
                  <a:gd name="T19" fmla="*/ 1 h 15"/>
                  <a:gd name="T20" fmla="*/ 7 w 10"/>
                  <a:gd name="T21" fmla="*/ 1 h 15"/>
                  <a:gd name="T22" fmla="*/ 8 w 10"/>
                  <a:gd name="T23" fmla="*/ 2 h 15"/>
                  <a:gd name="T24" fmla="*/ 9 w 10"/>
                  <a:gd name="T25" fmla="*/ 3 h 15"/>
                  <a:gd name="T26" fmla="*/ 9 w 10"/>
                  <a:gd name="T27" fmla="*/ 1 h 15"/>
                  <a:gd name="T28" fmla="*/ 10 w 10"/>
                  <a:gd name="T29" fmla="*/ 1 h 15"/>
                  <a:gd name="T30" fmla="*/ 10 w 10"/>
                  <a:gd name="T31" fmla="*/ 13 h 15"/>
                  <a:gd name="T32" fmla="*/ 10 w 10"/>
                  <a:gd name="T33" fmla="*/ 13 h 15"/>
                  <a:gd name="T34" fmla="*/ 10 w 10"/>
                  <a:gd name="T35" fmla="*/ 15 h 15"/>
                  <a:gd name="T36" fmla="*/ 10 w 10"/>
                  <a:gd name="T37" fmla="*/ 15 h 15"/>
                  <a:gd name="T38" fmla="*/ 9 w 10"/>
                  <a:gd name="T39" fmla="*/ 15 h 15"/>
                  <a:gd name="T40" fmla="*/ 9 w 10"/>
                  <a:gd name="T41" fmla="*/ 14 h 15"/>
                  <a:gd name="T42" fmla="*/ 8 w 10"/>
                  <a:gd name="T43" fmla="*/ 13 h 15"/>
                  <a:gd name="T44" fmla="*/ 8 w 10"/>
                  <a:gd name="T45" fmla="*/ 9 h 15"/>
                  <a:gd name="T46" fmla="*/ 7 w 10"/>
                  <a:gd name="T47" fmla="*/ 10 h 15"/>
                  <a:gd name="T48" fmla="*/ 5 w 10"/>
                  <a:gd name="T49" fmla="*/ 11 h 15"/>
                  <a:gd name="T50" fmla="*/ 5 w 10"/>
                  <a:gd name="T51" fmla="*/ 10 h 15"/>
                  <a:gd name="T52" fmla="*/ 6 w 10"/>
                  <a:gd name="T53" fmla="*/ 9 h 15"/>
                  <a:gd name="T54" fmla="*/ 7 w 10"/>
                  <a:gd name="T55" fmla="*/ 9 h 15"/>
                  <a:gd name="T56" fmla="*/ 8 w 10"/>
                  <a:gd name="T57" fmla="*/ 8 h 15"/>
                  <a:gd name="T58" fmla="*/ 8 w 10"/>
                  <a:gd name="T59" fmla="*/ 7 h 15"/>
                  <a:gd name="T60" fmla="*/ 8 w 10"/>
                  <a:gd name="T61" fmla="*/ 4 h 15"/>
                  <a:gd name="T62" fmla="*/ 8 w 10"/>
                  <a:gd name="T63" fmla="*/ 3 h 15"/>
                  <a:gd name="T64" fmla="*/ 7 w 10"/>
                  <a:gd name="T65" fmla="*/ 2 h 15"/>
                  <a:gd name="T66" fmla="*/ 6 w 10"/>
                  <a:gd name="T67" fmla="*/ 2 h 15"/>
                  <a:gd name="T68" fmla="*/ 5 w 10"/>
                  <a:gd name="T69" fmla="*/ 2 h 15"/>
                  <a:gd name="T70" fmla="*/ 4 w 10"/>
                  <a:gd name="T71" fmla="*/ 2 h 15"/>
                  <a:gd name="T72" fmla="*/ 3 w 10"/>
                  <a:gd name="T73" fmla="*/ 3 h 15"/>
                  <a:gd name="T74" fmla="*/ 2 w 10"/>
                  <a:gd name="T75" fmla="*/ 4 h 15"/>
                  <a:gd name="T76" fmla="*/ 1 w 10"/>
                  <a:gd name="T77" fmla="*/ 6 h 15"/>
                  <a:gd name="T78" fmla="*/ 2 w 10"/>
                  <a:gd name="T79" fmla="*/ 7 h 15"/>
                  <a:gd name="T80" fmla="*/ 3 w 10"/>
                  <a:gd name="T81" fmla="*/ 8 h 15"/>
                  <a:gd name="T82" fmla="*/ 4 w 10"/>
                  <a:gd name="T83" fmla="*/ 9 h 15"/>
                  <a:gd name="T84" fmla="*/ 5 w 10"/>
                  <a:gd name="T8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15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10"/>
                      <a:pt x="7" y="10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5" y="10"/>
                    </a:move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68"/>
              <p:cNvSpPr>
                <a:spLocks/>
              </p:cNvSpPr>
              <p:nvPr/>
            </p:nvSpPr>
            <p:spPr bwMode="auto">
              <a:xfrm>
                <a:off x="2310341" y="4411663"/>
                <a:ext cx="50800" cy="63500"/>
              </a:xfrm>
              <a:custGeom>
                <a:avLst/>
                <a:gdLst>
                  <a:gd name="T0" fmla="*/ 3 w 8"/>
                  <a:gd name="T1" fmla="*/ 10 h 10"/>
                  <a:gd name="T2" fmla="*/ 0 w 8"/>
                  <a:gd name="T3" fmla="*/ 9 h 10"/>
                  <a:gd name="T4" fmla="*/ 0 w 8"/>
                  <a:gd name="T5" fmla="*/ 5 h 10"/>
                  <a:gd name="T6" fmla="*/ 0 w 8"/>
                  <a:gd name="T7" fmla="*/ 0 h 10"/>
                  <a:gd name="T8" fmla="*/ 1 w 8"/>
                  <a:gd name="T9" fmla="*/ 0 h 10"/>
                  <a:gd name="T10" fmla="*/ 1 w 8"/>
                  <a:gd name="T11" fmla="*/ 5 h 10"/>
                  <a:gd name="T12" fmla="*/ 3 w 8"/>
                  <a:gd name="T13" fmla="*/ 9 h 10"/>
                  <a:gd name="T14" fmla="*/ 4 w 8"/>
                  <a:gd name="T15" fmla="*/ 8 h 10"/>
                  <a:gd name="T16" fmla="*/ 5 w 8"/>
                  <a:gd name="T17" fmla="*/ 8 h 10"/>
                  <a:gd name="T18" fmla="*/ 6 w 8"/>
                  <a:gd name="T19" fmla="*/ 7 h 10"/>
                  <a:gd name="T20" fmla="*/ 7 w 8"/>
                  <a:gd name="T21" fmla="*/ 6 h 10"/>
                  <a:gd name="T22" fmla="*/ 7 w 8"/>
                  <a:gd name="T23" fmla="*/ 0 h 10"/>
                  <a:gd name="T24" fmla="*/ 8 w 8"/>
                  <a:gd name="T25" fmla="*/ 0 h 10"/>
                  <a:gd name="T26" fmla="*/ 8 w 8"/>
                  <a:gd name="T27" fmla="*/ 8 h 10"/>
                  <a:gd name="T28" fmla="*/ 8 w 8"/>
                  <a:gd name="T29" fmla="*/ 8 h 10"/>
                  <a:gd name="T30" fmla="*/ 8 w 8"/>
                  <a:gd name="T31" fmla="*/ 10 h 10"/>
                  <a:gd name="T32" fmla="*/ 8 w 8"/>
                  <a:gd name="T33" fmla="*/ 10 h 10"/>
                  <a:gd name="T34" fmla="*/ 8 w 8"/>
                  <a:gd name="T35" fmla="*/ 10 h 10"/>
                  <a:gd name="T36" fmla="*/ 7 w 8"/>
                  <a:gd name="T37" fmla="*/ 9 h 10"/>
                  <a:gd name="T38" fmla="*/ 7 w 8"/>
                  <a:gd name="T39" fmla="*/ 8 h 10"/>
                  <a:gd name="T40" fmla="*/ 7 w 8"/>
                  <a:gd name="T41" fmla="*/ 7 h 10"/>
                  <a:gd name="T42" fmla="*/ 5 w 8"/>
                  <a:gd name="T43" fmla="*/ 9 h 10"/>
                  <a:gd name="T44" fmla="*/ 3 w 8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10">
                    <a:moveTo>
                      <a:pt x="3" y="10"/>
                    </a:moveTo>
                    <a:cubicBezTo>
                      <a:pt x="2" y="10"/>
                      <a:pt x="1" y="9"/>
                      <a:pt x="0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2" y="9"/>
                      <a:pt x="3" y="9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4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9"/>
              <p:cNvSpPr>
                <a:spLocks noEditPoints="1"/>
              </p:cNvSpPr>
              <p:nvPr/>
            </p:nvSpPr>
            <p:spPr bwMode="auto">
              <a:xfrm>
                <a:off x="2373841" y="4405313"/>
                <a:ext cx="63500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2 w 10"/>
                  <a:gd name="T5" fmla="*/ 9 h 11"/>
                  <a:gd name="T6" fmla="*/ 1 w 10"/>
                  <a:gd name="T7" fmla="*/ 8 h 11"/>
                  <a:gd name="T8" fmla="*/ 0 w 10"/>
                  <a:gd name="T9" fmla="*/ 6 h 11"/>
                  <a:gd name="T10" fmla="*/ 1 w 10"/>
                  <a:gd name="T11" fmla="*/ 4 h 11"/>
                  <a:gd name="T12" fmla="*/ 2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9 w 10"/>
                  <a:gd name="T21" fmla="*/ 2 h 11"/>
                  <a:gd name="T22" fmla="*/ 10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2 w 10"/>
                  <a:gd name="T31" fmla="*/ 6 h 11"/>
                  <a:gd name="T32" fmla="*/ 2 w 10"/>
                  <a:gd name="T33" fmla="*/ 8 h 11"/>
                  <a:gd name="T34" fmla="*/ 3 w 10"/>
                  <a:gd name="T35" fmla="*/ 9 h 11"/>
                  <a:gd name="T36" fmla="*/ 4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8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9 w 10"/>
                  <a:gd name="T51" fmla="*/ 9 h 11"/>
                  <a:gd name="T52" fmla="*/ 8 w 10"/>
                  <a:gd name="T53" fmla="*/ 10 h 11"/>
                  <a:gd name="T54" fmla="*/ 7 w 10"/>
                  <a:gd name="T55" fmla="*/ 11 h 11"/>
                  <a:gd name="T56" fmla="*/ 5 w 10"/>
                  <a:gd name="T57" fmla="*/ 11 h 11"/>
                  <a:gd name="T58" fmla="*/ 9 w 10"/>
                  <a:gd name="T59" fmla="*/ 5 h 11"/>
                  <a:gd name="T60" fmla="*/ 8 w 10"/>
                  <a:gd name="T61" fmla="*/ 4 h 11"/>
                  <a:gd name="T62" fmla="*/ 8 w 10"/>
                  <a:gd name="T63" fmla="*/ 2 h 11"/>
                  <a:gd name="T64" fmla="*/ 7 w 10"/>
                  <a:gd name="T65" fmla="*/ 2 h 11"/>
                  <a:gd name="T66" fmla="*/ 5 w 10"/>
                  <a:gd name="T67" fmla="*/ 1 h 11"/>
                  <a:gd name="T68" fmla="*/ 4 w 10"/>
                  <a:gd name="T69" fmla="*/ 2 h 11"/>
                  <a:gd name="T70" fmla="*/ 3 w 10"/>
                  <a:gd name="T71" fmla="*/ 2 h 11"/>
                  <a:gd name="T72" fmla="*/ 2 w 10"/>
                  <a:gd name="T73" fmla="*/ 4 h 11"/>
                  <a:gd name="T74" fmla="*/ 2 w 10"/>
                  <a:gd name="T75" fmla="*/ 5 h 11"/>
                  <a:gd name="T76" fmla="*/ 9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2"/>
                      <a:pt x="9" y="3"/>
                      <a:pt x="10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6" y="11"/>
                      <a:pt x="6" y="11"/>
                      <a:pt x="5" y="11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8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0"/>
              <p:cNvSpPr>
                <a:spLocks/>
              </p:cNvSpPr>
              <p:nvPr/>
            </p:nvSpPr>
            <p:spPr bwMode="auto">
              <a:xfrm>
                <a:off x="2475441" y="4405313"/>
                <a:ext cx="49213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2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2 w 8"/>
                  <a:gd name="T25" fmla="*/ 6 h 11"/>
                  <a:gd name="T26" fmla="*/ 1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6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2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2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3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6" y="10"/>
                      <a:pt x="5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71"/>
              <p:cNvSpPr>
                <a:spLocks noEditPoints="1"/>
              </p:cNvSpPr>
              <p:nvPr/>
            </p:nvSpPr>
            <p:spPr bwMode="auto">
              <a:xfrm>
                <a:off x="2537354" y="4386263"/>
                <a:ext cx="12700" cy="88900"/>
              </a:xfrm>
              <a:custGeom>
                <a:avLst/>
                <a:gdLst>
                  <a:gd name="T0" fmla="*/ 0 w 8"/>
                  <a:gd name="T1" fmla="*/ 56 h 56"/>
                  <a:gd name="T2" fmla="*/ 0 w 8"/>
                  <a:gd name="T3" fmla="*/ 16 h 56"/>
                  <a:gd name="T4" fmla="*/ 8 w 8"/>
                  <a:gd name="T5" fmla="*/ 16 h 56"/>
                  <a:gd name="T6" fmla="*/ 8 w 8"/>
                  <a:gd name="T7" fmla="*/ 56 h 56"/>
                  <a:gd name="T8" fmla="*/ 0 w 8"/>
                  <a:gd name="T9" fmla="*/ 56 h 56"/>
                  <a:gd name="T10" fmla="*/ 0 w 8"/>
                  <a:gd name="T11" fmla="*/ 56 h 56"/>
                  <a:gd name="T12" fmla="*/ 0 w 8"/>
                  <a:gd name="T13" fmla="*/ 8 h 56"/>
                  <a:gd name="T14" fmla="*/ 0 w 8"/>
                  <a:gd name="T15" fmla="*/ 0 h 56"/>
                  <a:gd name="T16" fmla="*/ 8 w 8"/>
                  <a:gd name="T17" fmla="*/ 0 h 56"/>
                  <a:gd name="T18" fmla="*/ 8 w 8"/>
                  <a:gd name="T19" fmla="*/ 8 h 56"/>
                  <a:gd name="T20" fmla="*/ 0 w 8"/>
                  <a:gd name="T21" fmla="*/ 8 h 56"/>
                  <a:gd name="T22" fmla="*/ 0 w 8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56">
                    <a:moveTo>
                      <a:pt x="0" y="56"/>
                    </a:moveTo>
                    <a:lnTo>
                      <a:pt x="0" y="16"/>
                    </a:lnTo>
                    <a:lnTo>
                      <a:pt x="8" y="16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72"/>
              <p:cNvSpPr>
                <a:spLocks/>
              </p:cNvSpPr>
              <p:nvPr/>
            </p:nvSpPr>
            <p:spPr bwMode="auto">
              <a:xfrm>
                <a:off x="2556404" y="4386263"/>
                <a:ext cx="38100" cy="88900"/>
              </a:xfrm>
              <a:custGeom>
                <a:avLst/>
                <a:gdLst>
                  <a:gd name="T0" fmla="*/ 6 w 6"/>
                  <a:gd name="T1" fmla="*/ 13 h 14"/>
                  <a:gd name="T2" fmla="*/ 6 w 6"/>
                  <a:gd name="T3" fmla="*/ 13 h 14"/>
                  <a:gd name="T4" fmla="*/ 5 w 6"/>
                  <a:gd name="T5" fmla="*/ 13 h 14"/>
                  <a:gd name="T6" fmla="*/ 5 w 6"/>
                  <a:gd name="T7" fmla="*/ 14 h 14"/>
                  <a:gd name="T8" fmla="*/ 4 w 6"/>
                  <a:gd name="T9" fmla="*/ 14 h 14"/>
                  <a:gd name="T10" fmla="*/ 3 w 6"/>
                  <a:gd name="T11" fmla="*/ 14 h 14"/>
                  <a:gd name="T12" fmla="*/ 2 w 6"/>
                  <a:gd name="T13" fmla="*/ 13 h 14"/>
                  <a:gd name="T14" fmla="*/ 2 w 6"/>
                  <a:gd name="T15" fmla="*/ 13 h 14"/>
                  <a:gd name="T16" fmla="*/ 2 w 6"/>
                  <a:gd name="T17" fmla="*/ 12 h 14"/>
                  <a:gd name="T18" fmla="*/ 2 w 6"/>
                  <a:gd name="T19" fmla="*/ 5 h 14"/>
                  <a:gd name="T20" fmla="*/ 0 w 6"/>
                  <a:gd name="T21" fmla="*/ 5 h 14"/>
                  <a:gd name="T22" fmla="*/ 0 w 6"/>
                  <a:gd name="T23" fmla="*/ 4 h 14"/>
                  <a:gd name="T24" fmla="*/ 2 w 6"/>
                  <a:gd name="T25" fmla="*/ 4 h 14"/>
                  <a:gd name="T26" fmla="*/ 2 w 6"/>
                  <a:gd name="T27" fmla="*/ 0 h 14"/>
                  <a:gd name="T28" fmla="*/ 3 w 6"/>
                  <a:gd name="T29" fmla="*/ 0 h 14"/>
                  <a:gd name="T30" fmla="*/ 3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3 w 6"/>
                  <a:gd name="T37" fmla="*/ 5 h 14"/>
                  <a:gd name="T38" fmla="*/ 3 w 6"/>
                  <a:gd name="T39" fmla="*/ 11 h 14"/>
                  <a:gd name="T40" fmla="*/ 3 w 6"/>
                  <a:gd name="T41" fmla="*/ 12 h 14"/>
                  <a:gd name="T42" fmla="*/ 4 w 6"/>
                  <a:gd name="T43" fmla="*/ 12 h 14"/>
                  <a:gd name="T44" fmla="*/ 5 w 6"/>
                  <a:gd name="T45" fmla="*/ 12 h 14"/>
                  <a:gd name="T46" fmla="*/ 6 w 6"/>
                  <a:gd name="T47" fmla="*/ 12 h 14"/>
                  <a:gd name="T48" fmla="*/ 6 w 6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4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73"/>
              <p:cNvSpPr>
                <a:spLocks noEditPoints="1"/>
              </p:cNvSpPr>
              <p:nvPr/>
            </p:nvSpPr>
            <p:spPr bwMode="auto">
              <a:xfrm>
                <a:off x="2632604" y="4405313"/>
                <a:ext cx="55563" cy="69850"/>
              </a:xfrm>
              <a:custGeom>
                <a:avLst/>
                <a:gdLst>
                  <a:gd name="T0" fmla="*/ 3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0 w 9"/>
                  <a:gd name="T7" fmla="*/ 9 h 11"/>
                  <a:gd name="T8" fmla="*/ 0 w 9"/>
                  <a:gd name="T9" fmla="*/ 8 h 11"/>
                  <a:gd name="T10" fmla="*/ 0 w 9"/>
                  <a:gd name="T11" fmla="*/ 6 h 11"/>
                  <a:gd name="T12" fmla="*/ 1 w 9"/>
                  <a:gd name="T13" fmla="*/ 6 h 11"/>
                  <a:gd name="T14" fmla="*/ 2 w 9"/>
                  <a:gd name="T15" fmla="*/ 5 h 11"/>
                  <a:gd name="T16" fmla="*/ 4 w 9"/>
                  <a:gd name="T17" fmla="*/ 5 h 11"/>
                  <a:gd name="T18" fmla="*/ 6 w 9"/>
                  <a:gd name="T19" fmla="*/ 5 h 11"/>
                  <a:gd name="T20" fmla="*/ 7 w 9"/>
                  <a:gd name="T21" fmla="*/ 5 h 11"/>
                  <a:gd name="T22" fmla="*/ 7 w 9"/>
                  <a:gd name="T23" fmla="*/ 4 h 11"/>
                  <a:gd name="T24" fmla="*/ 6 w 9"/>
                  <a:gd name="T25" fmla="*/ 2 h 11"/>
                  <a:gd name="T26" fmla="*/ 4 w 9"/>
                  <a:gd name="T27" fmla="*/ 1 h 11"/>
                  <a:gd name="T28" fmla="*/ 3 w 9"/>
                  <a:gd name="T29" fmla="*/ 2 h 11"/>
                  <a:gd name="T30" fmla="*/ 1 w 9"/>
                  <a:gd name="T31" fmla="*/ 3 h 11"/>
                  <a:gd name="T32" fmla="*/ 0 w 9"/>
                  <a:gd name="T33" fmla="*/ 2 h 11"/>
                  <a:gd name="T34" fmla="*/ 4 w 9"/>
                  <a:gd name="T35" fmla="*/ 0 h 11"/>
                  <a:gd name="T36" fmla="*/ 7 w 9"/>
                  <a:gd name="T37" fmla="*/ 2 h 11"/>
                  <a:gd name="T38" fmla="*/ 8 w 9"/>
                  <a:gd name="T39" fmla="*/ 4 h 11"/>
                  <a:gd name="T40" fmla="*/ 8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8 w 9"/>
                  <a:gd name="T47" fmla="*/ 11 h 11"/>
                  <a:gd name="T48" fmla="*/ 7 w 9"/>
                  <a:gd name="T49" fmla="*/ 10 h 11"/>
                  <a:gd name="T50" fmla="*/ 7 w 9"/>
                  <a:gd name="T51" fmla="*/ 10 h 11"/>
                  <a:gd name="T52" fmla="*/ 7 w 9"/>
                  <a:gd name="T53" fmla="*/ 9 h 11"/>
                  <a:gd name="T54" fmla="*/ 5 w 9"/>
                  <a:gd name="T55" fmla="*/ 10 h 11"/>
                  <a:gd name="T56" fmla="*/ 3 w 9"/>
                  <a:gd name="T57" fmla="*/ 11 h 11"/>
                  <a:gd name="T58" fmla="*/ 3 w 9"/>
                  <a:gd name="T59" fmla="*/ 10 h 11"/>
                  <a:gd name="T60" fmla="*/ 5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7 w 9"/>
                  <a:gd name="T67" fmla="*/ 8 h 11"/>
                  <a:gd name="T68" fmla="*/ 7 w 9"/>
                  <a:gd name="T69" fmla="*/ 6 h 11"/>
                  <a:gd name="T70" fmla="*/ 6 w 9"/>
                  <a:gd name="T71" fmla="*/ 6 h 11"/>
                  <a:gd name="T72" fmla="*/ 4 w 9"/>
                  <a:gd name="T73" fmla="*/ 6 h 11"/>
                  <a:gd name="T74" fmla="*/ 2 w 9"/>
                  <a:gd name="T75" fmla="*/ 6 h 11"/>
                  <a:gd name="T76" fmla="*/ 1 w 9"/>
                  <a:gd name="T77" fmla="*/ 8 h 11"/>
                  <a:gd name="T78" fmla="*/ 1 w 9"/>
                  <a:gd name="T79" fmla="*/ 8 h 11"/>
                  <a:gd name="T80" fmla="*/ 2 w 9"/>
                  <a:gd name="T81" fmla="*/ 9 h 11"/>
                  <a:gd name="T82" fmla="*/ 2 w 9"/>
                  <a:gd name="T83" fmla="*/ 10 h 11"/>
                  <a:gd name="T84" fmla="*/ 3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cubicBezTo>
                      <a:pt x="3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5" y="11"/>
                      <a:pt x="4" y="11"/>
                      <a:pt x="3" y="11"/>
                    </a:cubicBezTo>
                    <a:close/>
                    <a:moveTo>
                      <a:pt x="3" y="10"/>
                    </a:moveTo>
                    <a:cubicBezTo>
                      <a:pt x="4" y="10"/>
                      <a:pt x="5" y="10"/>
                      <a:pt x="5" y="9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74"/>
              <p:cNvSpPr>
                <a:spLocks/>
              </p:cNvSpPr>
              <p:nvPr/>
            </p:nvSpPr>
            <p:spPr bwMode="auto">
              <a:xfrm>
                <a:off x="2700866" y="4405313"/>
                <a:ext cx="95250" cy="69850"/>
              </a:xfrm>
              <a:custGeom>
                <a:avLst/>
                <a:gdLst>
                  <a:gd name="T0" fmla="*/ 15 w 15"/>
                  <a:gd name="T1" fmla="*/ 11 h 11"/>
                  <a:gd name="T2" fmla="*/ 13 w 15"/>
                  <a:gd name="T3" fmla="*/ 11 h 11"/>
                  <a:gd name="T4" fmla="*/ 13 w 15"/>
                  <a:gd name="T5" fmla="*/ 5 h 11"/>
                  <a:gd name="T6" fmla="*/ 13 w 15"/>
                  <a:gd name="T7" fmla="*/ 2 h 11"/>
                  <a:gd name="T8" fmla="*/ 11 w 15"/>
                  <a:gd name="T9" fmla="*/ 2 h 11"/>
                  <a:gd name="T10" fmla="*/ 10 w 15"/>
                  <a:gd name="T11" fmla="*/ 2 h 11"/>
                  <a:gd name="T12" fmla="*/ 9 w 15"/>
                  <a:gd name="T13" fmla="*/ 2 h 11"/>
                  <a:gd name="T14" fmla="*/ 9 w 15"/>
                  <a:gd name="T15" fmla="*/ 3 h 11"/>
                  <a:gd name="T16" fmla="*/ 8 w 15"/>
                  <a:gd name="T17" fmla="*/ 5 h 11"/>
                  <a:gd name="T18" fmla="*/ 8 w 15"/>
                  <a:gd name="T19" fmla="*/ 11 h 11"/>
                  <a:gd name="T20" fmla="*/ 7 w 15"/>
                  <a:gd name="T21" fmla="*/ 11 h 11"/>
                  <a:gd name="T22" fmla="*/ 7 w 15"/>
                  <a:gd name="T23" fmla="*/ 5 h 11"/>
                  <a:gd name="T24" fmla="*/ 6 w 15"/>
                  <a:gd name="T25" fmla="*/ 2 h 11"/>
                  <a:gd name="T26" fmla="*/ 5 w 15"/>
                  <a:gd name="T27" fmla="*/ 2 h 11"/>
                  <a:gd name="T28" fmla="*/ 3 w 15"/>
                  <a:gd name="T29" fmla="*/ 2 h 11"/>
                  <a:gd name="T30" fmla="*/ 1 w 15"/>
                  <a:gd name="T31" fmla="*/ 4 h 11"/>
                  <a:gd name="T32" fmla="*/ 1 w 15"/>
                  <a:gd name="T33" fmla="*/ 11 h 11"/>
                  <a:gd name="T34" fmla="*/ 0 w 15"/>
                  <a:gd name="T35" fmla="*/ 11 h 11"/>
                  <a:gd name="T36" fmla="*/ 0 w 15"/>
                  <a:gd name="T37" fmla="*/ 1 h 11"/>
                  <a:gd name="T38" fmla="*/ 1 w 15"/>
                  <a:gd name="T39" fmla="*/ 1 h 11"/>
                  <a:gd name="T40" fmla="*/ 1 w 15"/>
                  <a:gd name="T41" fmla="*/ 3 h 11"/>
                  <a:gd name="T42" fmla="*/ 3 w 15"/>
                  <a:gd name="T43" fmla="*/ 1 h 11"/>
                  <a:gd name="T44" fmla="*/ 5 w 15"/>
                  <a:gd name="T45" fmla="*/ 0 h 11"/>
                  <a:gd name="T46" fmla="*/ 7 w 15"/>
                  <a:gd name="T47" fmla="*/ 1 h 11"/>
                  <a:gd name="T48" fmla="*/ 8 w 15"/>
                  <a:gd name="T49" fmla="*/ 3 h 11"/>
                  <a:gd name="T50" fmla="*/ 12 w 15"/>
                  <a:gd name="T51" fmla="*/ 0 h 11"/>
                  <a:gd name="T52" fmla="*/ 13 w 15"/>
                  <a:gd name="T53" fmla="*/ 1 h 11"/>
                  <a:gd name="T54" fmla="*/ 14 w 15"/>
                  <a:gd name="T55" fmla="*/ 2 h 11"/>
                  <a:gd name="T56" fmla="*/ 15 w 15"/>
                  <a:gd name="T57" fmla="*/ 3 h 11"/>
                  <a:gd name="T58" fmla="*/ 15 w 15"/>
                  <a:gd name="T59" fmla="*/ 5 h 11"/>
                  <a:gd name="T60" fmla="*/ 15 w 15"/>
                  <a:gd name="T6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1">
                    <a:moveTo>
                      <a:pt x="15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2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9" y="1"/>
                      <a:pt x="10" y="0"/>
                      <a:pt x="12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5" y="3"/>
                    </a:cubicBezTo>
                    <a:cubicBezTo>
                      <a:pt x="15" y="4"/>
                      <a:pt x="15" y="4"/>
                      <a:pt x="15" y="5"/>
                    </a:cubicBezTo>
                    <a:cubicBezTo>
                      <a:pt x="15" y="11"/>
                      <a:pt x="15" y="11"/>
                      <a:pt x="15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75"/>
              <p:cNvSpPr>
                <a:spLocks noEditPoints="1"/>
              </p:cNvSpPr>
              <p:nvPr/>
            </p:nvSpPr>
            <p:spPr bwMode="auto">
              <a:xfrm>
                <a:off x="2808816" y="4405313"/>
                <a:ext cx="61913" cy="69850"/>
              </a:xfrm>
              <a:custGeom>
                <a:avLst/>
                <a:gdLst>
                  <a:gd name="T0" fmla="*/ 5 w 10"/>
                  <a:gd name="T1" fmla="*/ 11 h 11"/>
                  <a:gd name="T2" fmla="*/ 3 w 10"/>
                  <a:gd name="T3" fmla="*/ 10 h 11"/>
                  <a:gd name="T4" fmla="*/ 1 w 10"/>
                  <a:gd name="T5" fmla="*/ 9 h 11"/>
                  <a:gd name="T6" fmla="*/ 0 w 10"/>
                  <a:gd name="T7" fmla="*/ 8 h 11"/>
                  <a:gd name="T8" fmla="*/ 0 w 10"/>
                  <a:gd name="T9" fmla="*/ 6 h 11"/>
                  <a:gd name="T10" fmla="*/ 0 w 10"/>
                  <a:gd name="T11" fmla="*/ 4 h 11"/>
                  <a:gd name="T12" fmla="*/ 1 w 10"/>
                  <a:gd name="T13" fmla="*/ 2 h 11"/>
                  <a:gd name="T14" fmla="*/ 3 w 10"/>
                  <a:gd name="T15" fmla="*/ 1 h 11"/>
                  <a:gd name="T16" fmla="*/ 5 w 10"/>
                  <a:gd name="T17" fmla="*/ 0 h 11"/>
                  <a:gd name="T18" fmla="*/ 7 w 10"/>
                  <a:gd name="T19" fmla="*/ 1 h 11"/>
                  <a:gd name="T20" fmla="*/ 8 w 10"/>
                  <a:gd name="T21" fmla="*/ 2 h 11"/>
                  <a:gd name="T22" fmla="*/ 9 w 10"/>
                  <a:gd name="T23" fmla="*/ 4 h 11"/>
                  <a:gd name="T24" fmla="*/ 10 w 10"/>
                  <a:gd name="T25" fmla="*/ 6 h 11"/>
                  <a:gd name="T26" fmla="*/ 10 w 10"/>
                  <a:gd name="T27" fmla="*/ 6 h 11"/>
                  <a:gd name="T28" fmla="*/ 10 w 10"/>
                  <a:gd name="T29" fmla="*/ 6 h 11"/>
                  <a:gd name="T30" fmla="*/ 1 w 10"/>
                  <a:gd name="T31" fmla="*/ 6 h 11"/>
                  <a:gd name="T32" fmla="*/ 2 w 10"/>
                  <a:gd name="T33" fmla="*/ 8 h 11"/>
                  <a:gd name="T34" fmla="*/ 2 w 10"/>
                  <a:gd name="T35" fmla="*/ 9 h 11"/>
                  <a:gd name="T36" fmla="*/ 3 w 10"/>
                  <a:gd name="T37" fmla="*/ 9 h 11"/>
                  <a:gd name="T38" fmla="*/ 5 w 10"/>
                  <a:gd name="T39" fmla="*/ 10 h 11"/>
                  <a:gd name="T40" fmla="*/ 6 w 10"/>
                  <a:gd name="T41" fmla="*/ 10 h 11"/>
                  <a:gd name="T42" fmla="*/ 7 w 10"/>
                  <a:gd name="T43" fmla="*/ 9 h 11"/>
                  <a:gd name="T44" fmla="*/ 7 w 10"/>
                  <a:gd name="T45" fmla="*/ 9 h 11"/>
                  <a:gd name="T46" fmla="*/ 8 w 10"/>
                  <a:gd name="T47" fmla="*/ 8 h 11"/>
                  <a:gd name="T48" fmla="*/ 9 w 10"/>
                  <a:gd name="T49" fmla="*/ 8 h 11"/>
                  <a:gd name="T50" fmla="*/ 8 w 10"/>
                  <a:gd name="T51" fmla="*/ 9 h 11"/>
                  <a:gd name="T52" fmla="*/ 7 w 10"/>
                  <a:gd name="T53" fmla="*/ 10 h 11"/>
                  <a:gd name="T54" fmla="*/ 6 w 10"/>
                  <a:gd name="T55" fmla="*/ 11 h 11"/>
                  <a:gd name="T56" fmla="*/ 5 w 10"/>
                  <a:gd name="T57" fmla="*/ 11 h 11"/>
                  <a:gd name="T58" fmla="*/ 8 w 10"/>
                  <a:gd name="T59" fmla="*/ 5 h 11"/>
                  <a:gd name="T60" fmla="*/ 8 w 10"/>
                  <a:gd name="T61" fmla="*/ 4 h 11"/>
                  <a:gd name="T62" fmla="*/ 7 w 10"/>
                  <a:gd name="T63" fmla="*/ 2 h 11"/>
                  <a:gd name="T64" fmla="*/ 6 w 10"/>
                  <a:gd name="T65" fmla="*/ 2 h 11"/>
                  <a:gd name="T66" fmla="*/ 5 w 10"/>
                  <a:gd name="T67" fmla="*/ 1 h 11"/>
                  <a:gd name="T68" fmla="*/ 3 w 10"/>
                  <a:gd name="T69" fmla="*/ 2 h 11"/>
                  <a:gd name="T70" fmla="*/ 2 w 10"/>
                  <a:gd name="T71" fmla="*/ 2 h 11"/>
                  <a:gd name="T72" fmla="*/ 1 w 10"/>
                  <a:gd name="T73" fmla="*/ 4 h 11"/>
                  <a:gd name="T74" fmla="*/ 1 w 10"/>
                  <a:gd name="T75" fmla="*/ 5 h 11"/>
                  <a:gd name="T76" fmla="*/ 8 w 10"/>
                  <a:gd name="T7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1">
                    <a:moveTo>
                      <a:pt x="5" y="11"/>
                    </a:move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76"/>
              <p:cNvSpPr>
                <a:spLocks/>
              </p:cNvSpPr>
              <p:nvPr/>
            </p:nvSpPr>
            <p:spPr bwMode="auto">
              <a:xfrm>
                <a:off x="2877079" y="4386263"/>
                <a:ext cx="31750" cy="88900"/>
              </a:xfrm>
              <a:custGeom>
                <a:avLst/>
                <a:gdLst>
                  <a:gd name="T0" fmla="*/ 5 w 5"/>
                  <a:gd name="T1" fmla="*/ 13 h 14"/>
                  <a:gd name="T2" fmla="*/ 5 w 5"/>
                  <a:gd name="T3" fmla="*/ 13 h 14"/>
                  <a:gd name="T4" fmla="*/ 5 w 5"/>
                  <a:gd name="T5" fmla="*/ 13 h 14"/>
                  <a:gd name="T6" fmla="*/ 4 w 5"/>
                  <a:gd name="T7" fmla="*/ 14 h 14"/>
                  <a:gd name="T8" fmla="*/ 3 w 5"/>
                  <a:gd name="T9" fmla="*/ 14 h 14"/>
                  <a:gd name="T10" fmla="*/ 2 w 5"/>
                  <a:gd name="T11" fmla="*/ 14 h 14"/>
                  <a:gd name="T12" fmla="*/ 2 w 5"/>
                  <a:gd name="T13" fmla="*/ 13 h 14"/>
                  <a:gd name="T14" fmla="*/ 1 w 5"/>
                  <a:gd name="T15" fmla="*/ 13 h 14"/>
                  <a:gd name="T16" fmla="*/ 1 w 5"/>
                  <a:gd name="T17" fmla="*/ 12 h 14"/>
                  <a:gd name="T18" fmla="*/ 1 w 5"/>
                  <a:gd name="T19" fmla="*/ 5 h 14"/>
                  <a:gd name="T20" fmla="*/ 0 w 5"/>
                  <a:gd name="T21" fmla="*/ 5 h 14"/>
                  <a:gd name="T22" fmla="*/ 0 w 5"/>
                  <a:gd name="T23" fmla="*/ 4 h 14"/>
                  <a:gd name="T24" fmla="*/ 1 w 5"/>
                  <a:gd name="T25" fmla="*/ 4 h 14"/>
                  <a:gd name="T26" fmla="*/ 1 w 5"/>
                  <a:gd name="T27" fmla="*/ 0 h 14"/>
                  <a:gd name="T28" fmla="*/ 2 w 5"/>
                  <a:gd name="T29" fmla="*/ 0 h 14"/>
                  <a:gd name="T30" fmla="*/ 2 w 5"/>
                  <a:gd name="T31" fmla="*/ 4 h 14"/>
                  <a:gd name="T32" fmla="*/ 5 w 5"/>
                  <a:gd name="T33" fmla="*/ 4 h 14"/>
                  <a:gd name="T34" fmla="*/ 5 w 5"/>
                  <a:gd name="T35" fmla="*/ 5 h 14"/>
                  <a:gd name="T36" fmla="*/ 2 w 5"/>
                  <a:gd name="T37" fmla="*/ 5 h 14"/>
                  <a:gd name="T38" fmla="*/ 2 w 5"/>
                  <a:gd name="T39" fmla="*/ 11 h 14"/>
                  <a:gd name="T40" fmla="*/ 3 w 5"/>
                  <a:gd name="T41" fmla="*/ 12 h 14"/>
                  <a:gd name="T42" fmla="*/ 4 w 5"/>
                  <a:gd name="T43" fmla="*/ 12 h 14"/>
                  <a:gd name="T44" fmla="*/ 4 w 5"/>
                  <a:gd name="T45" fmla="*/ 12 h 14"/>
                  <a:gd name="T46" fmla="*/ 5 w 5"/>
                  <a:gd name="T47" fmla="*/ 12 h 14"/>
                  <a:gd name="T48" fmla="*/ 5 w 5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4"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7"/>
              <p:cNvSpPr>
                <a:spLocks/>
              </p:cNvSpPr>
              <p:nvPr/>
            </p:nvSpPr>
            <p:spPr bwMode="auto">
              <a:xfrm>
                <a:off x="2946929" y="4405313"/>
                <a:ext cx="57150" cy="69850"/>
              </a:xfrm>
              <a:custGeom>
                <a:avLst/>
                <a:gdLst>
                  <a:gd name="T0" fmla="*/ 0 w 9"/>
                  <a:gd name="T1" fmla="*/ 6 h 11"/>
                  <a:gd name="T2" fmla="*/ 1 w 9"/>
                  <a:gd name="T3" fmla="*/ 4 h 11"/>
                  <a:gd name="T4" fmla="*/ 2 w 9"/>
                  <a:gd name="T5" fmla="*/ 2 h 11"/>
                  <a:gd name="T6" fmla="*/ 3 w 9"/>
                  <a:gd name="T7" fmla="*/ 1 h 11"/>
                  <a:gd name="T8" fmla="*/ 5 w 9"/>
                  <a:gd name="T9" fmla="*/ 0 h 11"/>
                  <a:gd name="T10" fmla="*/ 8 w 9"/>
                  <a:gd name="T11" fmla="*/ 1 h 11"/>
                  <a:gd name="T12" fmla="*/ 9 w 9"/>
                  <a:gd name="T13" fmla="*/ 3 h 11"/>
                  <a:gd name="T14" fmla="*/ 8 w 9"/>
                  <a:gd name="T15" fmla="*/ 3 h 11"/>
                  <a:gd name="T16" fmla="*/ 7 w 9"/>
                  <a:gd name="T17" fmla="*/ 2 h 11"/>
                  <a:gd name="T18" fmla="*/ 5 w 9"/>
                  <a:gd name="T19" fmla="*/ 2 h 11"/>
                  <a:gd name="T20" fmla="*/ 4 w 9"/>
                  <a:gd name="T21" fmla="*/ 2 h 11"/>
                  <a:gd name="T22" fmla="*/ 2 w 9"/>
                  <a:gd name="T23" fmla="*/ 3 h 11"/>
                  <a:gd name="T24" fmla="*/ 2 w 9"/>
                  <a:gd name="T25" fmla="*/ 4 h 11"/>
                  <a:gd name="T26" fmla="*/ 1 w 9"/>
                  <a:gd name="T27" fmla="*/ 6 h 11"/>
                  <a:gd name="T28" fmla="*/ 2 w 9"/>
                  <a:gd name="T29" fmla="*/ 7 h 11"/>
                  <a:gd name="T30" fmla="*/ 3 w 9"/>
                  <a:gd name="T31" fmla="*/ 8 h 11"/>
                  <a:gd name="T32" fmla="*/ 4 w 9"/>
                  <a:gd name="T33" fmla="*/ 9 h 11"/>
                  <a:gd name="T34" fmla="*/ 5 w 9"/>
                  <a:gd name="T35" fmla="*/ 10 h 11"/>
                  <a:gd name="T36" fmla="*/ 6 w 9"/>
                  <a:gd name="T37" fmla="*/ 9 h 11"/>
                  <a:gd name="T38" fmla="*/ 7 w 9"/>
                  <a:gd name="T39" fmla="*/ 9 h 11"/>
                  <a:gd name="T40" fmla="*/ 8 w 9"/>
                  <a:gd name="T41" fmla="*/ 9 h 11"/>
                  <a:gd name="T42" fmla="*/ 8 w 9"/>
                  <a:gd name="T43" fmla="*/ 8 h 11"/>
                  <a:gd name="T44" fmla="*/ 9 w 9"/>
                  <a:gd name="T45" fmla="*/ 8 h 11"/>
                  <a:gd name="T46" fmla="*/ 9 w 9"/>
                  <a:gd name="T47" fmla="*/ 9 h 11"/>
                  <a:gd name="T48" fmla="*/ 8 w 9"/>
                  <a:gd name="T49" fmla="*/ 10 h 11"/>
                  <a:gd name="T50" fmla="*/ 6 w 9"/>
                  <a:gd name="T51" fmla="*/ 11 h 11"/>
                  <a:gd name="T52" fmla="*/ 5 w 9"/>
                  <a:gd name="T53" fmla="*/ 11 h 11"/>
                  <a:gd name="T54" fmla="*/ 3 w 9"/>
                  <a:gd name="T55" fmla="*/ 10 h 11"/>
                  <a:gd name="T56" fmla="*/ 2 w 9"/>
                  <a:gd name="T57" fmla="*/ 9 h 11"/>
                  <a:gd name="T58" fmla="*/ 1 w 9"/>
                  <a:gd name="T59" fmla="*/ 8 h 11"/>
                  <a:gd name="T60" fmla="*/ 0 w 9"/>
                  <a:gd name="T6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1">
                    <a:moveTo>
                      <a:pt x="0" y="6"/>
                    </a:moveTo>
                    <a:cubicBezTo>
                      <a:pt x="0" y="5"/>
                      <a:pt x="0" y="4"/>
                      <a:pt x="1" y="4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78"/>
              <p:cNvSpPr>
                <a:spLocks noEditPoints="1"/>
              </p:cNvSpPr>
              <p:nvPr/>
            </p:nvSpPr>
            <p:spPr bwMode="auto">
              <a:xfrm>
                <a:off x="3016779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0 h 11"/>
                  <a:gd name="T4" fmla="*/ 1 w 9"/>
                  <a:gd name="T5" fmla="*/ 9 h 11"/>
                  <a:gd name="T6" fmla="*/ 0 w 9"/>
                  <a:gd name="T7" fmla="*/ 8 h 11"/>
                  <a:gd name="T8" fmla="*/ 0 w 9"/>
                  <a:gd name="T9" fmla="*/ 6 h 11"/>
                  <a:gd name="T10" fmla="*/ 0 w 9"/>
                  <a:gd name="T11" fmla="*/ 4 h 11"/>
                  <a:gd name="T12" fmla="*/ 1 w 9"/>
                  <a:gd name="T13" fmla="*/ 2 h 11"/>
                  <a:gd name="T14" fmla="*/ 2 w 9"/>
                  <a:gd name="T15" fmla="*/ 1 h 11"/>
                  <a:gd name="T16" fmla="*/ 4 w 9"/>
                  <a:gd name="T17" fmla="*/ 0 h 11"/>
                  <a:gd name="T18" fmla="*/ 6 w 9"/>
                  <a:gd name="T19" fmla="*/ 1 h 11"/>
                  <a:gd name="T20" fmla="*/ 8 w 9"/>
                  <a:gd name="T21" fmla="*/ 2 h 11"/>
                  <a:gd name="T22" fmla="*/ 9 w 9"/>
                  <a:gd name="T23" fmla="*/ 4 h 11"/>
                  <a:gd name="T24" fmla="*/ 9 w 9"/>
                  <a:gd name="T25" fmla="*/ 6 h 11"/>
                  <a:gd name="T26" fmla="*/ 9 w 9"/>
                  <a:gd name="T27" fmla="*/ 8 h 11"/>
                  <a:gd name="T28" fmla="*/ 8 w 9"/>
                  <a:gd name="T29" fmla="*/ 9 h 11"/>
                  <a:gd name="T30" fmla="*/ 6 w 9"/>
                  <a:gd name="T31" fmla="*/ 10 h 11"/>
                  <a:gd name="T32" fmla="*/ 4 w 9"/>
                  <a:gd name="T33" fmla="*/ 11 h 11"/>
                  <a:gd name="T34" fmla="*/ 1 w 9"/>
                  <a:gd name="T35" fmla="*/ 6 h 11"/>
                  <a:gd name="T36" fmla="*/ 1 w 9"/>
                  <a:gd name="T37" fmla="*/ 7 h 11"/>
                  <a:gd name="T38" fmla="*/ 2 w 9"/>
                  <a:gd name="T39" fmla="*/ 8 h 11"/>
                  <a:gd name="T40" fmla="*/ 3 w 9"/>
                  <a:gd name="T41" fmla="*/ 9 h 11"/>
                  <a:gd name="T42" fmla="*/ 4 w 9"/>
                  <a:gd name="T43" fmla="*/ 10 h 11"/>
                  <a:gd name="T44" fmla="*/ 6 w 9"/>
                  <a:gd name="T45" fmla="*/ 9 h 11"/>
                  <a:gd name="T46" fmla="*/ 7 w 9"/>
                  <a:gd name="T47" fmla="*/ 8 h 11"/>
                  <a:gd name="T48" fmla="*/ 8 w 9"/>
                  <a:gd name="T49" fmla="*/ 7 h 11"/>
                  <a:gd name="T50" fmla="*/ 8 w 9"/>
                  <a:gd name="T51" fmla="*/ 6 h 11"/>
                  <a:gd name="T52" fmla="*/ 8 w 9"/>
                  <a:gd name="T53" fmla="*/ 4 h 11"/>
                  <a:gd name="T54" fmla="*/ 7 w 9"/>
                  <a:gd name="T55" fmla="*/ 3 h 11"/>
                  <a:gd name="T56" fmla="*/ 6 w 9"/>
                  <a:gd name="T57" fmla="*/ 2 h 11"/>
                  <a:gd name="T58" fmla="*/ 4 w 9"/>
                  <a:gd name="T59" fmla="*/ 2 h 11"/>
                  <a:gd name="T60" fmla="*/ 3 w 9"/>
                  <a:gd name="T61" fmla="*/ 2 h 11"/>
                  <a:gd name="T62" fmla="*/ 2 w 9"/>
                  <a:gd name="T63" fmla="*/ 3 h 11"/>
                  <a:gd name="T64" fmla="*/ 1 w 9"/>
                  <a:gd name="T65" fmla="*/ 4 h 11"/>
                  <a:gd name="T66" fmla="*/ 1 w 9"/>
                  <a:gd name="T6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cubicBezTo>
                      <a:pt x="6" y="11"/>
                      <a:pt x="5" y="11"/>
                      <a:pt x="4" y="11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6" y="9"/>
                    </a:cubicBezTo>
                    <a:cubicBezTo>
                      <a:pt x="6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79"/>
              <p:cNvSpPr>
                <a:spLocks/>
              </p:cNvSpPr>
              <p:nvPr/>
            </p:nvSpPr>
            <p:spPr bwMode="auto">
              <a:xfrm>
                <a:off x="3091391" y="4405313"/>
                <a:ext cx="50800" cy="69850"/>
              </a:xfrm>
              <a:custGeom>
                <a:avLst/>
                <a:gdLst>
                  <a:gd name="T0" fmla="*/ 8 w 8"/>
                  <a:gd name="T1" fmla="*/ 11 h 11"/>
                  <a:gd name="T2" fmla="*/ 7 w 8"/>
                  <a:gd name="T3" fmla="*/ 11 h 11"/>
                  <a:gd name="T4" fmla="*/ 7 w 8"/>
                  <a:gd name="T5" fmla="*/ 5 h 11"/>
                  <a:gd name="T6" fmla="*/ 6 w 8"/>
                  <a:gd name="T7" fmla="*/ 2 h 11"/>
                  <a:gd name="T8" fmla="*/ 4 w 8"/>
                  <a:gd name="T9" fmla="*/ 2 h 11"/>
                  <a:gd name="T10" fmla="*/ 3 w 8"/>
                  <a:gd name="T11" fmla="*/ 2 h 11"/>
                  <a:gd name="T12" fmla="*/ 2 w 8"/>
                  <a:gd name="T13" fmla="*/ 2 h 11"/>
                  <a:gd name="T14" fmla="*/ 1 w 8"/>
                  <a:gd name="T15" fmla="*/ 3 h 11"/>
                  <a:gd name="T16" fmla="*/ 1 w 8"/>
                  <a:gd name="T17" fmla="*/ 4 h 11"/>
                  <a:gd name="T18" fmla="*/ 1 w 8"/>
                  <a:gd name="T19" fmla="*/ 11 h 11"/>
                  <a:gd name="T20" fmla="*/ 0 w 8"/>
                  <a:gd name="T21" fmla="*/ 11 h 11"/>
                  <a:gd name="T22" fmla="*/ 0 w 8"/>
                  <a:gd name="T23" fmla="*/ 1 h 11"/>
                  <a:gd name="T24" fmla="*/ 1 w 8"/>
                  <a:gd name="T25" fmla="*/ 1 h 11"/>
                  <a:gd name="T26" fmla="*/ 1 w 8"/>
                  <a:gd name="T27" fmla="*/ 3 h 11"/>
                  <a:gd name="T28" fmla="*/ 2 w 8"/>
                  <a:gd name="T29" fmla="*/ 1 h 11"/>
                  <a:gd name="T30" fmla="*/ 5 w 8"/>
                  <a:gd name="T31" fmla="*/ 0 h 11"/>
                  <a:gd name="T32" fmla="*/ 6 w 8"/>
                  <a:gd name="T33" fmla="*/ 1 h 11"/>
                  <a:gd name="T34" fmla="*/ 7 w 8"/>
                  <a:gd name="T35" fmla="*/ 2 h 11"/>
                  <a:gd name="T36" fmla="*/ 8 w 8"/>
                  <a:gd name="T37" fmla="*/ 3 h 11"/>
                  <a:gd name="T38" fmla="*/ 8 w 8"/>
                  <a:gd name="T39" fmla="*/ 5 h 11"/>
                  <a:gd name="T40" fmla="*/ 8 w 8"/>
                  <a:gd name="T4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80"/>
              <p:cNvSpPr>
                <a:spLocks/>
              </p:cNvSpPr>
              <p:nvPr/>
            </p:nvSpPr>
            <p:spPr bwMode="auto">
              <a:xfrm>
                <a:off x="3148541" y="4411663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2 h 40"/>
                  <a:gd name="T8" fmla="*/ 32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81"/>
              <p:cNvSpPr>
                <a:spLocks noEditPoints="1"/>
              </p:cNvSpPr>
              <p:nvPr/>
            </p:nvSpPr>
            <p:spPr bwMode="auto">
              <a:xfrm>
                <a:off x="3212041" y="4405313"/>
                <a:ext cx="55563" cy="69850"/>
              </a:xfrm>
              <a:custGeom>
                <a:avLst/>
                <a:gdLst>
                  <a:gd name="T0" fmla="*/ 4 w 9"/>
                  <a:gd name="T1" fmla="*/ 11 h 11"/>
                  <a:gd name="T2" fmla="*/ 2 w 9"/>
                  <a:gd name="T3" fmla="*/ 11 h 11"/>
                  <a:gd name="T4" fmla="*/ 1 w 9"/>
                  <a:gd name="T5" fmla="*/ 10 h 11"/>
                  <a:gd name="T6" fmla="*/ 1 w 9"/>
                  <a:gd name="T7" fmla="*/ 9 h 11"/>
                  <a:gd name="T8" fmla="*/ 0 w 9"/>
                  <a:gd name="T9" fmla="*/ 8 h 11"/>
                  <a:gd name="T10" fmla="*/ 1 w 9"/>
                  <a:gd name="T11" fmla="*/ 6 h 11"/>
                  <a:gd name="T12" fmla="*/ 2 w 9"/>
                  <a:gd name="T13" fmla="*/ 6 h 11"/>
                  <a:gd name="T14" fmla="*/ 3 w 9"/>
                  <a:gd name="T15" fmla="*/ 5 h 11"/>
                  <a:gd name="T16" fmla="*/ 5 w 9"/>
                  <a:gd name="T17" fmla="*/ 5 h 11"/>
                  <a:gd name="T18" fmla="*/ 6 w 9"/>
                  <a:gd name="T19" fmla="*/ 5 h 11"/>
                  <a:gd name="T20" fmla="*/ 8 w 9"/>
                  <a:gd name="T21" fmla="*/ 5 h 11"/>
                  <a:gd name="T22" fmla="*/ 8 w 9"/>
                  <a:gd name="T23" fmla="*/ 4 h 11"/>
                  <a:gd name="T24" fmla="*/ 7 w 9"/>
                  <a:gd name="T25" fmla="*/ 2 h 11"/>
                  <a:gd name="T26" fmla="*/ 5 w 9"/>
                  <a:gd name="T27" fmla="*/ 1 h 11"/>
                  <a:gd name="T28" fmla="*/ 3 w 9"/>
                  <a:gd name="T29" fmla="*/ 2 h 11"/>
                  <a:gd name="T30" fmla="*/ 2 w 9"/>
                  <a:gd name="T31" fmla="*/ 3 h 11"/>
                  <a:gd name="T32" fmla="*/ 1 w 9"/>
                  <a:gd name="T33" fmla="*/ 2 h 11"/>
                  <a:gd name="T34" fmla="*/ 5 w 9"/>
                  <a:gd name="T35" fmla="*/ 0 h 11"/>
                  <a:gd name="T36" fmla="*/ 8 w 9"/>
                  <a:gd name="T37" fmla="*/ 2 h 11"/>
                  <a:gd name="T38" fmla="*/ 9 w 9"/>
                  <a:gd name="T39" fmla="*/ 4 h 11"/>
                  <a:gd name="T40" fmla="*/ 9 w 9"/>
                  <a:gd name="T41" fmla="*/ 9 h 11"/>
                  <a:gd name="T42" fmla="*/ 9 w 9"/>
                  <a:gd name="T43" fmla="*/ 9 h 11"/>
                  <a:gd name="T44" fmla="*/ 9 w 9"/>
                  <a:gd name="T45" fmla="*/ 11 h 11"/>
                  <a:gd name="T46" fmla="*/ 9 w 9"/>
                  <a:gd name="T47" fmla="*/ 11 h 11"/>
                  <a:gd name="T48" fmla="*/ 8 w 9"/>
                  <a:gd name="T49" fmla="*/ 10 h 11"/>
                  <a:gd name="T50" fmla="*/ 8 w 9"/>
                  <a:gd name="T51" fmla="*/ 10 h 11"/>
                  <a:gd name="T52" fmla="*/ 8 w 9"/>
                  <a:gd name="T53" fmla="*/ 9 h 11"/>
                  <a:gd name="T54" fmla="*/ 6 w 9"/>
                  <a:gd name="T55" fmla="*/ 10 h 11"/>
                  <a:gd name="T56" fmla="*/ 4 w 9"/>
                  <a:gd name="T57" fmla="*/ 11 h 11"/>
                  <a:gd name="T58" fmla="*/ 4 w 9"/>
                  <a:gd name="T59" fmla="*/ 10 h 11"/>
                  <a:gd name="T60" fmla="*/ 6 w 9"/>
                  <a:gd name="T61" fmla="*/ 9 h 11"/>
                  <a:gd name="T62" fmla="*/ 7 w 9"/>
                  <a:gd name="T63" fmla="*/ 8 h 11"/>
                  <a:gd name="T64" fmla="*/ 7 w 9"/>
                  <a:gd name="T65" fmla="*/ 8 h 11"/>
                  <a:gd name="T66" fmla="*/ 8 w 9"/>
                  <a:gd name="T67" fmla="*/ 8 h 11"/>
                  <a:gd name="T68" fmla="*/ 8 w 9"/>
                  <a:gd name="T69" fmla="*/ 6 h 11"/>
                  <a:gd name="T70" fmla="*/ 6 w 9"/>
                  <a:gd name="T71" fmla="*/ 6 h 11"/>
                  <a:gd name="T72" fmla="*/ 5 w 9"/>
                  <a:gd name="T73" fmla="*/ 6 h 11"/>
                  <a:gd name="T74" fmla="*/ 3 w 9"/>
                  <a:gd name="T75" fmla="*/ 6 h 11"/>
                  <a:gd name="T76" fmla="*/ 2 w 9"/>
                  <a:gd name="T77" fmla="*/ 8 h 11"/>
                  <a:gd name="T78" fmla="*/ 2 w 9"/>
                  <a:gd name="T79" fmla="*/ 8 h 11"/>
                  <a:gd name="T80" fmla="*/ 2 w 9"/>
                  <a:gd name="T81" fmla="*/ 9 h 11"/>
                  <a:gd name="T82" fmla="*/ 3 w 9"/>
                  <a:gd name="T83" fmla="*/ 10 h 11"/>
                  <a:gd name="T84" fmla="*/ 4 w 9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3" y="11"/>
                      <a:pt x="3" y="11"/>
                      <a:pt x="2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6" y="0"/>
                      <a:pt x="7" y="1"/>
                      <a:pt x="8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5" y="11"/>
                      <a:pt x="5" y="11"/>
                      <a:pt x="4" y="11"/>
                    </a:cubicBezTo>
                    <a:close/>
                    <a:moveTo>
                      <a:pt x="4" y="10"/>
                    </a:moveTo>
                    <a:cubicBezTo>
                      <a:pt x="5" y="10"/>
                      <a:pt x="5" y="10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82"/>
              <p:cNvSpPr>
                <a:spLocks/>
              </p:cNvSpPr>
              <p:nvPr/>
            </p:nvSpPr>
            <p:spPr bwMode="auto">
              <a:xfrm>
                <a:off x="3286654" y="4386263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1 h 14"/>
                  <a:gd name="T6" fmla="*/ 1 w 3"/>
                  <a:gd name="T7" fmla="*/ 12 h 14"/>
                  <a:gd name="T8" fmla="*/ 2 w 3"/>
                  <a:gd name="T9" fmla="*/ 13 h 14"/>
                  <a:gd name="T10" fmla="*/ 3 w 3"/>
                  <a:gd name="T11" fmla="*/ 12 h 14"/>
                  <a:gd name="T12" fmla="*/ 3 w 3"/>
                  <a:gd name="T13" fmla="*/ 12 h 14"/>
                  <a:gd name="T14" fmla="*/ 3 w 3"/>
                  <a:gd name="T15" fmla="*/ 13 h 14"/>
                  <a:gd name="T16" fmla="*/ 3 w 3"/>
                  <a:gd name="T17" fmla="*/ 14 h 14"/>
                  <a:gd name="T18" fmla="*/ 2 w 3"/>
                  <a:gd name="T19" fmla="*/ 14 h 14"/>
                  <a:gd name="T20" fmla="*/ 0 w 3"/>
                  <a:gd name="T21" fmla="*/ 13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83"/>
              <p:cNvSpPr>
                <a:spLocks/>
              </p:cNvSpPr>
              <p:nvPr/>
            </p:nvSpPr>
            <p:spPr bwMode="auto">
              <a:xfrm>
                <a:off x="3318404" y="4386263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1 h 14"/>
                  <a:gd name="T6" fmla="*/ 2 w 4"/>
                  <a:gd name="T7" fmla="*/ 12 h 14"/>
                  <a:gd name="T8" fmla="*/ 2 w 4"/>
                  <a:gd name="T9" fmla="*/ 13 h 14"/>
                  <a:gd name="T10" fmla="*/ 3 w 4"/>
                  <a:gd name="T11" fmla="*/ 12 h 14"/>
                  <a:gd name="T12" fmla="*/ 3 w 4"/>
                  <a:gd name="T13" fmla="*/ 12 h 14"/>
                  <a:gd name="T14" fmla="*/ 4 w 4"/>
                  <a:gd name="T15" fmla="*/ 13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3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84"/>
              <p:cNvSpPr>
                <a:spLocks noEditPoints="1"/>
              </p:cNvSpPr>
              <p:nvPr/>
            </p:nvSpPr>
            <p:spPr bwMode="auto">
              <a:xfrm>
                <a:off x="3350154" y="4386263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85"/>
              <p:cNvSpPr>
                <a:spLocks/>
              </p:cNvSpPr>
              <p:nvPr/>
            </p:nvSpPr>
            <p:spPr bwMode="auto">
              <a:xfrm>
                <a:off x="3369204" y="4405313"/>
                <a:ext cx="50800" cy="69850"/>
              </a:xfrm>
              <a:custGeom>
                <a:avLst/>
                <a:gdLst>
                  <a:gd name="T0" fmla="*/ 4 w 8"/>
                  <a:gd name="T1" fmla="*/ 11 h 11"/>
                  <a:gd name="T2" fmla="*/ 2 w 8"/>
                  <a:gd name="T3" fmla="*/ 10 h 11"/>
                  <a:gd name="T4" fmla="*/ 0 w 8"/>
                  <a:gd name="T5" fmla="*/ 9 h 11"/>
                  <a:gd name="T6" fmla="*/ 1 w 8"/>
                  <a:gd name="T7" fmla="*/ 8 h 11"/>
                  <a:gd name="T8" fmla="*/ 3 w 8"/>
                  <a:gd name="T9" fmla="*/ 9 h 11"/>
                  <a:gd name="T10" fmla="*/ 4 w 8"/>
                  <a:gd name="T11" fmla="*/ 10 h 11"/>
                  <a:gd name="T12" fmla="*/ 6 w 8"/>
                  <a:gd name="T13" fmla="*/ 9 h 11"/>
                  <a:gd name="T14" fmla="*/ 7 w 8"/>
                  <a:gd name="T15" fmla="*/ 8 h 11"/>
                  <a:gd name="T16" fmla="*/ 7 w 8"/>
                  <a:gd name="T17" fmla="*/ 7 h 11"/>
                  <a:gd name="T18" fmla="*/ 6 w 8"/>
                  <a:gd name="T19" fmla="*/ 7 h 11"/>
                  <a:gd name="T20" fmla="*/ 5 w 8"/>
                  <a:gd name="T21" fmla="*/ 6 h 11"/>
                  <a:gd name="T22" fmla="*/ 4 w 8"/>
                  <a:gd name="T23" fmla="*/ 6 h 11"/>
                  <a:gd name="T24" fmla="*/ 3 w 8"/>
                  <a:gd name="T25" fmla="*/ 6 h 11"/>
                  <a:gd name="T26" fmla="*/ 2 w 8"/>
                  <a:gd name="T27" fmla="*/ 5 h 11"/>
                  <a:gd name="T28" fmla="*/ 1 w 8"/>
                  <a:gd name="T29" fmla="*/ 4 h 11"/>
                  <a:gd name="T30" fmla="*/ 1 w 8"/>
                  <a:gd name="T31" fmla="*/ 3 h 11"/>
                  <a:gd name="T32" fmla="*/ 1 w 8"/>
                  <a:gd name="T33" fmla="*/ 2 h 11"/>
                  <a:gd name="T34" fmla="*/ 2 w 8"/>
                  <a:gd name="T35" fmla="*/ 1 h 11"/>
                  <a:gd name="T36" fmla="*/ 3 w 8"/>
                  <a:gd name="T37" fmla="*/ 1 h 11"/>
                  <a:gd name="T38" fmla="*/ 4 w 8"/>
                  <a:gd name="T39" fmla="*/ 0 h 11"/>
                  <a:gd name="T40" fmla="*/ 7 w 8"/>
                  <a:gd name="T41" fmla="*/ 1 h 11"/>
                  <a:gd name="T42" fmla="*/ 8 w 8"/>
                  <a:gd name="T43" fmla="*/ 2 h 11"/>
                  <a:gd name="T44" fmla="*/ 7 w 8"/>
                  <a:gd name="T45" fmla="*/ 3 h 11"/>
                  <a:gd name="T46" fmla="*/ 6 w 8"/>
                  <a:gd name="T47" fmla="*/ 2 h 11"/>
                  <a:gd name="T48" fmla="*/ 4 w 8"/>
                  <a:gd name="T49" fmla="*/ 1 h 11"/>
                  <a:gd name="T50" fmla="*/ 3 w 8"/>
                  <a:gd name="T51" fmla="*/ 2 h 11"/>
                  <a:gd name="T52" fmla="*/ 3 w 8"/>
                  <a:gd name="T53" fmla="*/ 2 h 11"/>
                  <a:gd name="T54" fmla="*/ 2 w 8"/>
                  <a:gd name="T55" fmla="*/ 2 h 11"/>
                  <a:gd name="T56" fmla="*/ 2 w 8"/>
                  <a:gd name="T57" fmla="*/ 3 h 11"/>
                  <a:gd name="T58" fmla="*/ 2 w 8"/>
                  <a:gd name="T59" fmla="*/ 4 h 11"/>
                  <a:gd name="T60" fmla="*/ 3 w 8"/>
                  <a:gd name="T61" fmla="*/ 4 h 11"/>
                  <a:gd name="T62" fmla="*/ 3 w 8"/>
                  <a:gd name="T63" fmla="*/ 5 h 11"/>
                  <a:gd name="T64" fmla="*/ 4 w 8"/>
                  <a:gd name="T65" fmla="*/ 5 h 11"/>
                  <a:gd name="T66" fmla="*/ 6 w 8"/>
                  <a:gd name="T67" fmla="*/ 5 h 11"/>
                  <a:gd name="T68" fmla="*/ 7 w 8"/>
                  <a:gd name="T69" fmla="*/ 6 h 11"/>
                  <a:gd name="T70" fmla="*/ 8 w 8"/>
                  <a:gd name="T71" fmla="*/ 7 h 11"/>
                  <a:gd name="T72" fmla="*/ 8 w 8"/>
                  <a:gd name="T73" fmla="*/ 8 h 11"/>
                  <a:gd name="T74" fmla="*/ 7 w 8"/>
                  <a:gd name="T75" fmla="*/ 10 h 11"/>
                  <a:gd name="T76" fmla="*/ 4 w 8"/>
                  <a:gd name="T7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1">
                    <a:moveTo>
                      <a:pt x="4" y="11"/>
                    </a:moveTo>
                    <a:cubicBezTo>
                      <a:pt x="4" y="11"/>
                      <a:pt x="3" y="11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1"/>
                      <a:pt x="4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86"/>
              <p:cNvSpPr>
                <a:spLocks noEditPoints="1"/>
              </p:cNvSpPr>
              <p:nvPr/>
            </p:nvSpPr>
            <p:spPr bwMode="auto">
              <a:xfrm>
                <a:off x="2229379" y="4549776"/>
                <a:ext cx="61913" cy="88900"/>
              </a:xfrm>
              <a:custGeom>
                <a:avLst/>
                <a:gdLst>
                  <a:gd name="T0" fmla="*/ 6 w 10"/>
                  <a:gd name="T1" fmla="*/ 10 h 14"/>
                  <a:gd name="T2" fmla="*/ 3 w 10"/>
                  <a:gd name="T3" fmla="*/ 9 h 14"/>
                  <a:gd name="T4" fmla="*/ 2 w 10"/>
                  <a:gd name="T5" fmla="*/ 8 h 14"/>
                  <a:gd name="T6" fmla="*/ 2 w 10"/>
                  <a:gd name="T7" fmla="*/ 14 h 14"/>
                  <a:gd name="T8" fmla="*/ 0 w 10"/>
                  <a:gd name="T9" fmla="*/ 14 h 14"/>
                  <a:gd name="T10" fmla="*/ 0 w 10"/>
                  <a:gd name="T11" fmla="*/ 0 h 14"/>
                  <a:gd name="T12" fmla="*/ 2 w 10"/>
                  <a:gd name="T13" fmla="*/ 0 h 14"/>
                  <a:gd name="T14" fmla="*/ 2 w 10"/>
                  <a:gd name="T15" fmla="*/ 2 h 14"/>
                  <a:gd name="T16" fmla="*/ 3 w 10"/>
                  <a:gd name="T17" fmla="*/ 0 h 14"/>
                  <a:gd name="T18" fmla="*/ 5 w 10"/>
                  <a:gd name="T19" fmla="*/ 0 h 14"/>
                  <a:gd name="T20" fmla="*/ 7 w 10"/>
                  <a:gd name="T21" fmla="*/ 0 h 14"/>
                  <a:gd name="T22" fmla="*/ 9 w 10"/>
                  <a:gd name="T23" fmla="*/ 1 h 14"/>
                  <a:gd name="T24" fmla="*/ 10 w 10"/>
                  <a:gd name="T25" fmla="*/ 3 h 14"/>
                  <a:gd name="T26" fmla="*/ 10 w 10"/>
                  <a:gd name="T27" fmla="*/ 5 h 14"/>
                  <a:gd name="T28" fmla="*/ 10 w 10"/>
                  <a:gd name="T29" fmla="*/ 7 h 14"/>
                  <a:gd name="T30" fmla="*/ 9 w 10"/>
                  <a:gd name="T31" fmla="*/ 9 h 14"/>
                  <a:gd name="T32" fmla="*/ 7 w 10"/>
                  <a:gd name="T33" fmla="*/ 10 h 14"/>
                  <a:gd name="T34" fmla="*/ 6 w 10"/>
                  <a:gd name="T35" fmla="*/ 10 h 14"/>
                  <a:gd name="T36" fmla="*/ 5 w 10"/>
                  <a:gd name="T37" fmla="*/ 9 h 14"/>
                  <a:gd name="T38" fmla="*/ 7 w 10"/>
                  <a:gd name="T39" fmla="*/ 9 h 14"/>
                  <a:gd name="T40" fmla="*/ 8 w 10"/>
                  <a:gd name="T41" fmla="*/ 8 h 14"/>
                  <a:gd name="T42" fmla="*/ 8 w 10"/>
                  <a:gd name="T43" fmla="*/ 6 h 14"/>
                  <a:gd name="T44" fmla="*/ 9 w 10"/>
                  <a:gd name="T45" fmla="*/ 5 h 14"/>
                  <a:gd name="T46" fmla="*/ 8 w 10"/>
                  <a:gd name="T47" fmla="*/ 3 h 14"/>
                  <a:gd name="T48" fmla="*/ 8 w 10"/>
                  <a:gd name="T49" fmla="*/ 2 h 14"/>
                  <a:gd name="T50" fmla="*/ 6 w 10"/>
                  <a:gd name="T51" fmla="*/ 1 h 14"/>
                  <a:gd name="T52" fmla="*/ 5 w 10"/>
                  <a:gd name="T53" fmla="*/ 1 h 14"/>
                  <a:gd name="T54" fmla="*/ 4 w 10"/>
                  <a:gd name="T55" fmla="*/ 1 h 14"/>
                  <a:gd name="T56" fmla="*/ 3 w 10"/>
                  <a:gd name="T57" fmla="*/ 2 h 14"/>
                  <a:gd name="T58" fmla="*/ 2 w 10"/>
                  <a:gd name="T59" fmla="*/ 2 h 14"/>
                  <a:gd name="T60" fmla="*/ 2 w 10"/>
                  <a:gd name="T61" fmla="*/ 3 h 14"/>
                  <a:gd name="T62" fmla="*/ 2 w 10"/>
                  <a:gd name="T63" fmla="*/ 6 h 14"/>
                  <a:gd name="T64" fmla="*/ 2 w 10"/>
                  <a:gd name="T65" fmla="*/ 7 h 14"/>
                  <a:gd name="T66" fmla="*/ 3 w 10"/>
                  <a:gd name="T67" fmla="*/ 8 h 14"/>
                  <a:gd name="T68" fmla="*/ 4 w 10"/>
                  <a:gd name="T69" fmla="*/ 9 h 14"/>
                  <a:gd name="T70" fmla="*/ 5 w 10"/>
                  <a:gd name="T7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4">
                    <a:moveTo>
                      <a:pt x="6" y="10"/>
                    </a:move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9" y="8"/>
                      <a:pt x="9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lose/>
                    <a:moveTo>
                      <a:pt x="5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87"/>
              <p:cNvSpPr>
                <a:spLocks/>
              </p:cNvSpPr>
              <p:nvPr/>
            </p:nvSpPr>
            <p:spPr bwMode="auto">
              <a:xfrm>
                <a:off x="2303991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7 w 9"/>
                  <a:gd name="T21" fmla="*/ 6 h 10"/>
                  <a:gd name="T22" fmla="*/ 7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8 w 9"/>
                  <a:gd name="T35" fmla="*/ 10 h 10"/>
                  <a:gd name="T36" fmla="*/ 8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6 w 9"/>
                  <a:gd name="T43" fmla="*/ 9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9"/>
                      <a:pt x="6" y="9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88"/>
              <p:cNvSpPr>
                <a:spLocks/>
              </p:cNvSpPr>
              <p:nvPr/>
            </p:nvSpPr>
            <p:spPr bwMode="auto">
              <a:xfrm>
                <a:off x="2380191" y="4524376"/>
                <a:ext cx="19050" cy="88900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1 w 3"/>
                  <a:gd name="T5" fmla="*/ 12 h 14"/>
                  <a:gd name="T6" fmla="*/ 1 w 3"/>
                  <a:gd name="T7" fmla="*/ 13 h 14"/>
                  <a:gd name="T8" fmla="*/ 2 w 3"/>
                  <a:gd name="T9" fmla="*/ 13 h 14"/>
                  <a:gd name="T10" fmla="*/ 3 w 3"/>
                  <a:gd name="T11" fmla="*/ 13 h 14"/>
                  <a:gd name="T12" fmla="*/ 3 w 3"/>
                  <a:gd name="T13" fmla="*/ 13 h 14"/>
                  <a:gd name="T14" fmla="*/ 3 w 3"/>
                  <a:gd name="T15" fmla="*/ 14 h 14"/>
                  <a:gd name="T16" fmla="*/ 2 w 3"/>
                  <a:gd name="T17" fmla="*/ 14 h 14"/>
                  <a:gd name="T18" fmla="*/ 2 w 3"/>
                  <a:gd name="T19" fmla="*/ 14 h 14"/>
                  <a:gd name="T20" fmla="*/ 0 w 3"/>
                  <a:gd name="T21" fmla="*/ 14 h 14"/>
                  <a:gd name="T22" fmla="*/ 0 w 3"/>
                  <a:gd name="T23" fmla="*/ 12 h 14"/>
                  <a:gd name="T24" fmla="*/ 0 w 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89"/>
              <p:cNvSpPr>
                <a:spLocks/>
              </p:cNvSpPr>
              <p:nvPr/>
            </p:nvSpPr>
            <p:spPr bwMode="auto">
              <a:xfrm>
                <a:off x="2399241" y="4549776"/>
                <a:ext cx="63500" cy="6350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0 h 40"/>
                  <a:gd name="T4" fmla="*/ 8 w 40"/>
                  <a:gd name="T5" fmla="*/ 0 h 40"/>
                  <a:gd name="T6" fmla="*/ 20 w 40"/>
                  <a:gd name="T7" fmla="*/ 36 h 40"/>
                  <a:gd name="T8" fmla="*/ 36 w 40"/>
                  <a:gd name="T9" fmla="*/ 0 h 40"/>
                  <a:gd name="T10" fmla="*/ 40 w 40"/>
                  <a:gd name="T11" fmla="*/ 0 h 40"/>
                  <a:gd name="T12" fmla="*/ 24 w 40"/>
                  <a:gd name="T13" fmla="*/ 40 h 40"/>
                  <a:gd name="T14" fmla="*/ 16 w 40"/>
                  <a:gd name="T15" fmla="*/ 40 h 40"/>
                  <a:gd name="T16" fmla="*/ 16 w 4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0" y="36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24" y="40"/>
                    </a:lnTo>
                    <a:lnTo>
                      <a:pt x="16" y="40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90"/>
              <p:cNvSpPr>
                <a:spLocks noEditPoints="1"/>
              </p:cNvSpPr>
              <p:nvPr/>
            </p:nvSpPr>
            <p:spPr bwMode="auto">
              <a:xfrm>
                <a:off x="2475441" y="4524376"/>
                <a:ext cx="4763" cy="88900"/>
              </a:xfrm>
              <a:custGeom>
                <a:avLst/>
                <a:gdLst>
                  <a:gd name="T0" fmla="*/ 0 w 3"/>
                  <a:gd name="T1" fmla="*/ 56 h 56"/>
                  <a:gd name="T2" fmla="*/ 0 w 3"/>
                  <a:gd name="T3" fmla="*/ 16 h 56"/>
                  <a:gd name="T4" fmla="*/ 3 w 3"/>
                  <a:gd name="T5" fmla="*/ 16 h 56"/>
                  <a:gd name="T6" fmla="*/ 3 w 3"/>
                  <a:gd name="T7" fmla="*/ 56 h 56"/>
                  <a:gd name="T8" fmla="*/ 0 w 3"/>
                  <a:gd name="T9" fmla="*/ 56 h 56"/>
                  <a:gd name="T10" fmla="*/ 0 w 3"/>
                  <a:gd name="T11" fmla="*/ 56 h 56"/>
                  <a:gd name="T12" fmla="*/ 0 w 3"/>
                  <a:gd name="T13" fmla="*/ 8 h 56"/>
                  <a:gd name="T14" fmla="*/ 0 w 3"/>
                  <a:gd name="T15" fmla="*/ 0 h 56"/>
                  <a:gd name="T16" fmla="*/ 3 w 3"/>
                  <a:gd name="T17" fmla="*/ 0 h 56"/>
                  <a:gd name="T18" fmla="*/ 3 w 3"/>
                  <a:gd name="T19" fmla="*/ 8 h 56"/>
                  <a:gd name="T20" fmla="*/ 0 w 3"/>
                  <a:gd name="T21" fmla="*/ 8 h 56"/>
                  <a:gd name="T22" fmla="*/ 0 w 3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6">
                    <a:moveTo>
                      <a:pt x="0" y="56"/>
                    </a:moveTo>
                    <a:lnTo>
                      <a:pt x="0" y="16"/>
                    </a:lnTo>
                    <a:lnTo>
                      <a:pt x="3" y="16"/>
                    </a:lnTo>
                    <a:lnTo>
                      <a:pt x="3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91"/>
              <p:cNvSpPr>
                <a:spLocks/>
              </p:cNvSpPr>
              <p:nvPr/>
            </p:nvSpPr>
            <p:spPr bwMode="auto">
              <a:xfrm>
                <a:off x="2499254" y="4549776"/>
                <a:ext cx="50800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4 h 10"/>
                  <a:gd name="T6" fmla="*/ 6 w 8"/>
                  <a:gd name="T7" fmla="*/ 2 h 10"/>
                  <a:gd name="T8" fmla="*/ 5 w 8"/>
                  <a:gd name="T9" fmla="*/ 1 h 10"/>
                  <a:gd name="T10" fmla="*/ 4 w 8"/>
                  <a:gd name="T11" fmla="*/ 1 h 10"/>
                  <a:gd name="T12" fmla="*/ 3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2 h 10"/>
                  <a:gd name="T28" fmla="*/ 3 w 8"/>
                  <a:gd name="T29" fmla="*/ 1 h 10"/>
                  <a:gd name="T30" fmla="*/ 5 w 8"/>
                  <a:gd name="T31" fmla="*/ 0 h 10"/>
                  <a:gd name="T32" fmla="*/ 7 w 8"/>
                  <a:gd name="T33" fmla="*/ 0 h 10"/>
                  <a:gd name="T34" fmla="*/ 7 w 8"/>
                  <a:gd name="T35" fmla="*/ 1 h 10"/>
                  <a:gd name="T36" fmla="*/ 8 w 8"/>
                  <a:gd name="T37" fmla="*/ 2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92"/>
              <p:cNvSpPr>
                <a:spLocks noEditPoints="1"/>
              </p:cNvSpPr>
              <p:nvPr/>
            </p:nvSpPr>
            <p:spPr bwMode="auto">
              <a:xfrm>
                <a:off x="2562754" y="45497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8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3 w 9"/>
                  <a:gd name="T15" fmla="*/ 4 h 10"/>
                  <a:gd name="T16" fmla="*/ 4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8 w 9"/>
                  <a:gd name="T49" fmla="*/ 10 h 10"/>
                  <a:gd name="T50" fmla="*/ 7 w 9"/>
                  <a:gd name="T51" fmla="*/ 9 h 10"/>
                  <a:gd name="T52" fmla="*/ 7 w 9"/>
                  <a:gd name="T53" fmla="*/ 8 h 10"/>
                  <a:gd name="T54" fmla="*/ 6 w 9"/>
                  <a:gd name="T55" fmla="*/ 10 h 10"/>
                  <a:gd name="T56" fmla="*/ 3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4 w 9"/>
                  <a:gd name="T73" fmla="*/ 5 h 10"/>
                  <a:gd name="T74" fmla="*/ 2 w 9"/>
                  <a:gd name="T75" fmla="*/ 5 h 10"/>
                  <a:gd name="T76" fmla="*/ 1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93"/>
              <p:cNvSpPr>
                <a:spLocks/>
              </p:cNvSpPr>
              <p:nvPr/>
            </p:nvSpPr>
            <p:spPr bwMode="auto">
              <a:xfrm>
                <a:off x="2632604" y="4549776"/>
                <a:ext cx="31750" cy="63500"/>
              </a:xfrm>
              <a:custGeom>
                <a:avLst/>
                <a:gdLst>
                  <a:gd name="T0" fmla="*/ 5 w 5"/>
                  <a:gd name="T1" fmla="*/ 1 h 10"/>
                  <a:gd name="T2" fmla="*/ 3 w 5"/>
                  <a:gd name="T3" fmla="*/ 2 h 10"/>
                  <a:gd name="T4" fmla="*/ 2 w 5"/>
                  <a:gd name="T5" fmla="*/ 4 h 10"/>
                  <a:gd name="T6" fmla="*/ 2 w 5"/>
                  <a:gd name="T7" fmla="*/ 10 h 10"/>
                  <a:gd name="T8" fmla="*/ 0 w 5"/>
                  <a:gd name="T9" fmla="*/ 10 h 10"/>
                  <a:gd name="T10" fmla="*/ 0 w 5"/>
                  <a:gd name="T11" fmla="*/ 0 h 10"/>
                  <a:gd name="T12" fmla="*/ 1 w 5"/>
                  <a:gd name="T13" fmla="*/ 0 h 10"/>
                  <a:gd name="T14" fmla="*/ 1 w 5"/>
                  <a:gd name="T15" fmla="*/ 2 h 10"/>
                  <a:gd name="T16" fmla="*/ 3 w 5"/>
                  <a:gd name="T17" fmla="*/ 1 h 10"/>
                  <a:gd name="T18" fmla="*/ 5 w 5"/>
                  <a:gd name="T19" fmla="*/ 0 h 10"/>
                  <a:gd name="T20" fmla="*/ 5 w 5"/>
                  <a:gd name="T21" fmla="*/ 0 h 10"/>
                  <a:gd name="T22" fmla="*/ 5 w 5"/>
                  <a:gd name="T2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5" y="1"/>
                    </a:move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94"/>
              <p:cNvSpPr>
                <a:spLocks/>
              </p:cNvSpPr>
              <p:nvPr/>
            </p:nvSpPr>
            <p:spPr bwMode="auto">
              <a:xfrm>
                <a:off x="2669116" y="4600576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8 h 12"/>
                  <a:gd name="T4" fmla="*/ 0 w 4"/>
                  <a:gd name="T5" fmla="*/ 8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8 h 12"/>
                  <a:gd name="T12" fmla="*/ 4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95"/>
              <p:cNvSpPr>
                <a:spLocks noEditPoints="1"/>
              </p:cNvSpPr>
              <p:nvPr/>
            </p:nvSpPr>
            <p:spPr bwMode="auto">
              <a:xfrm>
                <a:off x="2707216" y="4524376"/>
                <a:ext cx="31750" cy="107950"/>
              </a:xfrm>
              <a:custGeom>
                <a:avLst/>
                <a:gdLst>
                  <a:gd name="T0" fmla="*/ 2 w 5"/>
                  <a:gd name="T1" fmla="*/ 17 h 17"/>
                  <a:gd name="T2" fmla="*/ 1 w 5"/>
                  <a:gd name="T3" fmla="*/ 17 h 17"/>
                  <a:gd name="T4" fmla="*/ 0 w 5"/>
                  <a:gd name="T5" fmla="*/ 17 h 17"/>
                  <a:gd name="T6" fmla="*/ 0 w 5"/>
                  <a:gd name="T7" fmla="*/ 16 h 17"/>
                  <a:gd name="T8" fmla="*/ 1 w 5"/>
                  <a:gd name="T9" fmla="*/ 16 h 17"/>
                  <a:gd name="T10" fmla="*/ 2 w 5"/>
                  <a:gd name="T11" fmla="*/ 16 h 17"/>
                  <a:gd name="T12" fmla="*/ 2 w 5"/>
                  <a:gd name="T13" fmla="*/ 16 h 17"/>
                  <a:gd name="T14" fmla="*/ 3 w 5"/>
                  <a:gd name="T15" fmla="*/ 16 h 17"/>
                  <a:gd name="T16" fmla="*/ 3 w 5"/>
                  <a:gd name="T17" fmla="*/ 15 h 17"/>
                  <a:gd name="T18" fmla="*/ 3 w 5"/>
                  <a:gd name="T19" fmla="*/ 14 h 17"/>
                  <a:gd name="T20" fmla="*/ 3 w 5"/>
                  <a:gd name="T21" fmla="*/ 4 h 17"/>
                  <a:gd name="T22" fmla="*/ 5 w 5"/>
                  <a:gd name="T23" fmla="*/ 4 h 17"/>
                  <a:gd name="T24" fmla="*/ 5 w 5"/>
                  <a:gd name="T25" fmla="*/ 14 h 17"/>
                  <a:gd name="T26" fmla="*/ 4 w 5"/>
                  <a:gd name="T27" fmla="*/ 16 h 17"/>
                  <a:gd name="T28" fmla="*/ 4 w 5"/>
                  <a:gd name="T29" fmla="*/ 17 h 17"/>
                  <a:gd name="T30" fmla="*/ 3 w 5"/>
                  <a:gd name="T31" fmla="*/ 17 h 17"/>
                  <a:gd name="T32" fmla="*/ 2 w 5"/>
                  <a:gd name="T33" fmla="*/ 17 h 17"/>
                  <a:gd name="T34" fmla="*/ 3 w 5"/>
                  <a:gd name="T35" fmla="*/ 2 h 17"/>
                  <a:gd name="T36" fmla="*/ 3 w 5"/>
                  <a:gd name="T37" fmla="*/ 0 h 17"/>
                  <a:gd name="T38" fmla="*/ 5 w 5"/>
                  <a:gd name="T39" fmla="*/ 0 h 17"/>
                  <a:gd name="T40" fmla="*/ 5 w 5"/>
                  <a:gd name="T41" fmla="*/ 2 h 17"/>
                  <a:gd name="T42" fmla="*/ 3 w 5"/>
                  <a:gd name="T4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7">
                    <a:moveTo>
                      <a:pt x="2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3" y="16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96"/>
              <p:cNvSpPr>
                <a:spLocks/>
              </p:cNvSpPr>
              <p:nvPr/>
            </p:nvSpPr>
            <p:spPr bwMode="auto">
              <a:xfrm>
                <a:off x="2751666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97"/>
              <p:cNvSpPr>
                <a:spLocks/>
              </p:cNvSpPr>
              <p:nvPr/>
            </p:nvSpPr>
            <p:spPr bwMode="auto">
              <a:xfrm>
                <a:off x="2821516" y="4549776"/>
                <a:ext cx="49213" cy="63500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10 h 10"/>
                  <a:gd name="T4" fmla="*/ 0 w 8"/>
                  <a:gd name="T5" fmla="*/ 9 h 10"/>
                  <a:gd name="T6" fmla="*/ 1 w 8"/>
                  <a:gd name="T7" fmla="*/ 8 h 10"/>
                  <a:gd name="T8" fmla="*/ 2 w 8"/>
                  <a:gd name="T9" fmla="*/ 9 h 10"/>
                  <a:gd name="T10" fmla="*/ 4 w 8"/>
                  <a:gd name="T11" fmla="*/ 9 h 10"/>
                  <a:gd name="T12" fmla="*/ 6 w 8"/>
                  <a:gd name="T13" fmla="*/ 9 h 10"/>
                  <a:gd name="T14" fmla="*/ 7 w 8"/>
                  <a:gd name="T15" fmla="*/ 7 h 10"/>
                  <a:gd name="T16" fmla="*/ 7 w 8"/>
                  <a:gd name="T17" fmla="*/ 7 h 10"/>
                  <a:gd name="T18" fmla="*/ 6 w 8"/>
                  <a:gd name="T19" fmla="*/ 6 h 10"/>
                  <a:gd name="T20" fmla="*/ 5 w 8"/>
                  <a:gd name="T21" fmla="*/ 6 h 10"/>
                  <a:gd name="T22" fmla="*/ 4 w 8"/>
                  <a:gd name="T23" fmla="*/ 5 h 10"/>
                  <a:gd name="T24" fmla="*/ 2 w 8"/>
                  <a:gd name="T25" fmla="*/ 5 h 10"/>
                  <a:gd name="T26" fmla="*/ 1 w 8"/>
                  <a:gd name="T27" fmla="*/ 4 h 10"/>
                  <a:gd name="T28" fmla="*/ 1 w 8"/>
                  <a:gd name="T29" fmla="*/ 4 h 10"/>
                  <a:gd name="T30" fmla="*/ 0 w 8"/>
                  <a:gd name="T31" fmla="*/ 3 h 10"/>
                  <a:gd name="T32" fmla="*/ 1 w 8"/>
                  <a:gd name="T33" fmla="*/ 2 h 10"/>
                  <a:gd name="T34" fmla="*/ 2 w 8"/>
                  <a:gd name="T35" fmla="*/ 1 h 10"/>
                  <a:gd name="T36" fmla="*/ 3 w 8"/>
                  <a:gd name="T37" fmla="*/ 0 h 10"/>
                  <a:gd name="T38" fmla="*/ 4 w 8"/>
                  <a:gd name="T39" fmla="*/ 0 h 10"/>
                  <a:gd name="T40" fmla="*/ 6 w 8"/>
                  <a:gd name="T41" fmla="*/ 0 h 10"/>
                  <a:gd name="T42" fmla="*/ 8 w 8"/>
                  <a:gd name="T43" fmla="*/ 1 h 10"/>
                  <a:gd name="T44" fmla="*/ 7 w 8"/>
                  <a:gd name="T45" fmla="*/ 2 h 10"/>
                  <a:gd name="T46" fmla="*/ 6 w 8"/>
                  <a:gd name="T47" fmla="*/ 1 h 10"/>
                  <a:gd name="T48" fmla="*/ 4 w 8"/>
                  <a:gd name="T49" fmla="*/ 1 h 10"/>
                  <a:gd name="T50" fmla="*/ 3 w 8"/>
                  <a:gd name="T51" fmla="*/ 1 h 10"/>
                  <a:gd name="T52" fmla="*/ 2 w 8"/>
                  <a:gd name="T53" fmla="*/ 1 h 10"/>
                  <a:gd name="T54" fmla="*/ 2 w 8"/>
                  <a:gd name="T55" fmla="*/ 2 h 10"/>
                  <a:gd name="T56" fmla="*/ 2 w 8"/>
                  <a:gd name="T57" fmla="*/ 3 h 10"/>
                  <a:gd name="T58" fmla="*/ 2 w 8"/>
                  <a:gd name="T59" fmla="*/ 3 h 10"/>
                  <a:gd name="T60" fmla="*/ 2 w 8"/>
                  <a:gd name="T61" fmla="*/ 4 h 10"/>
                  <a:gd name="T62" fmla="*/ 3 w 8"/>
                  <a:gd name="T63" fmla="*/ 4 h 10"/>
                  <a:gd name="T64" fmla="*/ 4 w 8"/>
                  <a:gd name="T65" fmla="*/ 4 h 10"/>
                  <a:gd name="T66" fmla="*/ 6 w 8"/>
                  <a:gd name="T67" fmla="*/ 5 h 10"/>
                  <a:gd name="T68" fmla="*/ 7 w 8"/>
                  <a:gd name="T69" fmla="*/ 5 h 10"/>
                  <a:gd name="T70" fmla="*/ 8 w 8"/>
                  <a:gd name="T71" fmla="*/ 6 h 10"/>
                  <a:gd name="T72" fmla="*/ 8 w 8"/>
                  <a:gd name="T73" fmla="*/ 7 h 10"/>
                  <a:gd name="T74" fmla="*/ 7 w 8"/>
                  <a:gd name="T75" fmla="*/ 9 h 10"/>
                  <a:gd name="T76" fmla="*/ 4 w 8"/>
                  <a:gd name="T7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9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8"/>
              <p:cNvSpPr>
                <a:spLocks/>
              </p:cNvSpPr>
              <p:nvPr/>
            </p:nvSpPr>
            <p:spPr bwMode="auto">
              <a:xfrm>
                <a:off x="2877079" y="4530726"/>
                <a:ext cx="38100" cy="82550"/>
              </a:xfrm>
              <a:custGeom>
                <a:avLst/>
                <a:gdLst>
                  <a:gd name="T0" fmla="*/ 6 w 6"/>
                  <a:gd name="T1" fmla="*/ 12 h 13"/>
                  <a:gd name="T2" fmla="*/ 6 w 6"/>
                  <a:gd name="T3" fmla="*/ 13 h 13"/>
                  <a:gd name="T4" fmla="*/ 5 w 6"/>
                  <a:gd name="T5" fmla="*/ 13 h 13"/>
                  <a:gd name="T6" fmla="*/ 4 w 6"/>
                  <a:gd name="T7" fmla="*/ 13 h 13"/>
                  <a:gd name="T8" fmla="*/ 4 w 6"/>
                  <a:gd name="T9" fmla="*/ 13 h 13"/>
                  <a:gd name="T10" fmla="*/ 3 w 6"/>
                  <a:gd name="T11" fmla="*/ 13 h 13"/>
                  <a:gd name="T12" fmla="*/ 2 w 6"/>
                  <a:gd name="T13" fmla="*/ 13 h 13"/>
                  <a:gd name="T14" fmla="*/ 2 w 6"/>
                  <a:gd name="T15" fmla="*/ 12 h 13"/>
                  <a:gd name="T16" fmla="*/ 2 w 6"/>
                  <a:gd name="T17" fmla="*/ 11 h 13"/>
                  <a:gd name="T18" fmla="*/ 2 w 6"/>
                  <a:gd name="T19" fmla="*/ 4 h 13"/>
                  <a:gd name="T20" fmla="*/ 0 w 6"/>
                  <a:gd name="T21" fmla="*/ 4 h 13"/>
                  <a:gd name="T22" fmla="*/ 0 w 6"/>
                  <a:gd name="T23" fmla="*/ 3 h 13"/>
                  <a:gd name="T24" fmla="*/ 2 w 6"/>
                  <a:gd name="T25" fmla="*/ 3 h 13"/>
                  <a:gd name="T26" fmla="*/ 2 w 6"/>
                  <a:gd name="T27" fmla="*/ 0 h 13"/>
                  <a:gd name="T28" fmla="*/ 3 w 6"/>
                  <a:gd name="T29" fmla="*/ 0 h 13"/>
                  <a:gd name="T30" fmla="*/ 3 w 6"/>
                  <a:gd name="T31" fmla="*/ 3 h 13"/>
                  <a:gd name="T32" fmla="*/ 5 w 6"/>
                  <a:gd name="T33" fmla="*/ 3 h 13"/>
                  <a:gd name="T34" fmla="*/ 5 w 6"/>
                  <a:gd name="T35" fmla="*/ 4 h 13"/>
                  <a:gd name="T36" fmla="*/ 3 w 6"/>
                  <a:gd name="T37" fmla="*/ 4 h 13"/>
                  <a:gd name="T38" fmla="*/ 3 w 6"/>
                  <a:gd name="T39" fmla="*/ 11 h 13"/>
                  <a:gd name="T40" fmla="*/ 3 w 6"/>
                  <a:gd name="T41" fmla="*/ 12 h 13"/>
                  <a:gd name="T42" fmla="*/ 4 w 6"/>
                  <a:gd name="T43" fmla="*/ 12 h 13"/>
                  <a:gd name="T44" fmla="*/ 5 w 6"/>
                  <a:gd name="T45" fmla="*/ 12 h 13"/>
                  <a:gd name="T46" fmla="*/ 6 w 6"/>
                  <a:gd name="T47" fmla="*/ 11 h 13"/>
                  <a:gd name="T48" fmla="*/ 6 w 6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99"/>
              <p:cNvSpPr>
                <a:spLocks noEditPoints="1"/>
              </p:cNvSpPr>
              <p:nvPr/>
            </p:nvSpPr>
            <p:spPr bwMode="auto">
              <a:xfrm>
                <a:off x="2921529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1 h 10"/>
                  <a:gd name="T14" fmla="*/ 2 w 9"/>
                  <a:gd name="T15" fmla="*/ 0 h 10"/>
                  <a:gd name="T16" fmla="*/ 4 w 9"/>
                  <a:gd name="T17" fmla="*/ 0 h 10"/>
                  <a:gd name="T18" fmla="*/ 6 w 9"/>
                  <a:gd name="T19" fmla="*/ 0 h 10"/>
                  <a:gd name="T20" fmla="*/ 8 w 9"/>
                  <a:gd name="T21" fmla="*/ 1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7 h 10"/>
                  <a:gd name="T28" fmla="*/ 8 w 9"/>
                  <a:gd name="T29" fmla="*/ 9 h 10"/>
                  <a:gd name="T30" fmla="*/ 6 w 9"/>
                  <a:gd name="T31" fmla="*/ 10 h 10"/>
                  <a:gd name="T32" fmla="*/ 4 w 9"/>
                  <a:gd name="T33" fmla="*/ 10 h 10"/>
                  <a:gd name="T34" fmla="*/ 1 w 9"/>
                  <a:gd name="T35" fmla="*/ 5 h 10"/>
                  <a:gd name="T36" fmla="*/ 1 w 9"/>
                  <a:gd name="T37" fmla="*/ 7 h 10"/>
                  <a:gd name="T38" fmla="*/ 2 w 9"/>
                  <a:gd name="T39" fmla="*/ 8 h 10"/>
                  <a:gd name="T40" fmla="*/ 3 w 9"/>
                  <a:gd name="T41" fmla="*/ 9 h 10"/>
                  <a:gd name="T42" fmla="*/ 4 w 9"/>
                  <a:gd name="T43" fmla="*/ 9 h 10"/>
                  <a:gd name="T44" fmla="*/ 6 w 9"/>
                  <a:gd name="T45" fmla="*/ 9 h 10"/>
                  <a:gd name="T46" fmla="*/ 7 w 9"/>
                  <a:gd name="T47" fmla="*/ 8 h 10"/>
                  <a:gd name="T48" fmla="*/ 8 w 9"/>
                  <a:gd name="T49" fmla="*/ 7 h 10"/>
                  <a:gd name="T50" fmla="*/ 8 w 9"/>
                  <a:gd name="T51" fmla="*/ 5 h 10"/>
                  <a:gd name="T52" fmla="*/ 8 w 9"/>
                  <a:gd name="T53" fmla="*/ 3 h 10"/>
                  <a:gd name="T54" fmla="*/ 7 w 9"/>
                  <a:gd name="T55" fmla="*/ 2 h 10"/>
                  <a:gd name="T56" fmla="*/ 6 w 9"/>
                  <a:gd name="T57" fmla="*/ 1 h 10"/>
                  <a:gd name="T58" fmla="*/ 4 w 9"/>
                  <a:gd name="T59" fmla="*/ 1 h 10"/>
                  <a:gd name="T60" fmla="*/ 3 w 9"/>
                  <a:gd name="T61" fmla="*/ 1 h 10"/>
                  <a:gd name="T62" fmla="*/ 2 w 9"/>
                  <a:gd name="T63" fmla="*/ 2 h 10"/>
                  <a:gd name="T64" fmla="*/ 1 w 9"/>
                  <a:gd name="T65" fmla="*/ 3 h 10"/>
                  <a:gd name="T66" fmla="*/ 1 w 9"/>
                  <a:gd name="T6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4" y="10"/>
                      <a:pt x="3" y="10"/>
                      <a:pt x="2" y="10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8" y="9"/>
                      <a:pt x="7" y="9"/>
                      <a:pt x="6" y="10"/>
                    </a:cubicBezTo>
                    <a:cubicBezTo>
                      <a:pt x="6" y="10"/>
                      <a:pt x="5" y="10"/>
                      <a:pt x="4" y="10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00"/>
              <p:cNvSpPr>
                <a:spLocks/>
              </p:cNvSpPr>
              <p:nvPr/>
            </p:nvSpPr>
            <p:spPr bwMode="auto">
              <a:xfrm>
                <a:off x="3023129" y="4549776"/>
                <a:ext cx="55563" cy="63500"/>
              </a:xfrm>
              <a:custGeom>
                <a:avLst/>
                <a:gdLst>
                  <a:gd name="T0" fmla="*/ 9 w 9"/>
                  <a:gd name="T1" fmla="*/ 10 h 10"/>
                  <a:gd name="T2" fmla="*/ 7 w 9"/>
                  <a:gd name="T3" fmla="*/ 10 h 10"/>
                  <a:gd name="T4" fmla="*/ 7 w 9"/>
                  <a:gd name="T5" fmla="*/ 4 h 10"/>
                  <a:gd name="T6" fmla="*/ 7 w 9"/>
                  <a:gd name="T7" fmla="*/ 2 h 10"/>
                  <a:gd name="T8" fmla="*/ 5 w 9"/>
                  <a:gd name="T9" fmla="*/ 1 h 10"/>
                  <a:gd name="T10" fmla="*/ 4 w 9"/>
                  <a:gd name="T11" fmla="*/ 1 h 10"/>
                  <a:gd name="T12" fmla="*/ 3 w 9"/>
                  <a:gd name="T13" fmla="*/ 2 h 10"/>
                  <a:gd name="T14" fmla="*/ 2 w 9"/>
                  <a:gd name="T15" fmla="*/ 3 h 10"/>
                  <a:gd name="T16" fmla="*/ 2 w 9"/>
                  <a:gd name="T17" fmla="*/ 4 h 10"/>
                  <a:gd name="T18" fmla="*/ 2 w 9"/>
                  <a:gd name="T19" fmla="*/ 10 h 10"/>
                  <a:gd name="T20" fmla="*/ 0 w 9"/>
                  <a:gd name="T21" fmla="*/ 10 h 10"/>
                  <a:gd name="T22" fmla="*/ 0 w 9"/>
                  <a:gd name="T23" fmla="*/ 0 h 10"/>
                  <a:gd name="T24" fmla="*/ 2 w 9"/>
                  <a:gd name="T25" fmla="*/ 0 h 10"/>
                  <a:gd name="T26" fmla="*/ 2 w 9"/>
                  <a:gd name="T27" fmla="*/ 2 h 10"/>
                  <a:gd name="T28" fmla="*/ 3 w 9"/>
                  <a:gd name="T29" fmla="*/ 1 h 10"/>
                  <a:gd name="T30" fmla="*/ 6 w 9"/>
                  <a:gd name="T31" fmla="*/ 0 h 10"/>
                  <a:gd name="T32" fmla="*/ 7 w 9"/>
                  <a:gd name="T33" fmla="*/ 0 h 10"/>
                  <a:gd name="T34" fmla="*/ 8 w 9"/>
                  <a:gd name="T35" fmla="*/ 1 h 10"/>
                  <a:gd name="T36" fmla="*/ 9 w 9"/>
                  <a:gd name="T37" fmla="*/ 2 h 10"/>
                  <a:gd name="T38" fmla="*/ 9 w 9"/>
                  <a:gd name="T39" fmla="*/ 4 h 10"/>
                  <a:gd name="T40" fmla="*/ 9 w 9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01"/>
              <p:cNvSpPr>
                <a:spLocks/>
              </p:cNvSpPr>
              <p:nvPr/>
            </p:nvSpPr>
            <p:spPr bwMode="auto">
              <a:xfrm>
                <a:off x="3091391" y="4549776"/>
                <a:ext cx="57150" cy="63500"/>
              </a:xfrm>
              <a:custGeom>
                <a:avLst/>
                <a:gdLst>
                  <a:gd name="T0" fmla="*/ 4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2 w 9"/>
                  <a:gd name="T9" fmla="*/ 0 h 10"/>
                  <a:gd name="T10" fmla="*/ 2 w 9"/>
                  <a:gd name="T11" fmla="*/ 6 h 10"/>
                  <a:gd name="T12" fmla="*/ 4 w 9"/>
                  <a:gd name="T13" fmla="*/ 9 h 10"/>
                  <a:gd name="T14" fmla="*/ 5 w 9"/>
                  <a:gd name="T15" fmla="*/ 9 h 10"/>
                  <a:gd name="T16" fmla="*/ 6 w 9"/>
                  <a:gd name="T17" fmla="*/ 8 h 10"/>
                  <a:gd name="T18" fmla="*/ 7 w 9"/>
                  <a:gd name="T19" fmla="*/ 7 h 10"/>
                  <a:gd name="T20" fmla="*/ 8 w 9"/>
                  <a:gd name="T21" fmla="*/ 6 h 10"/>
                  <a:gd name="T22" fmla="*/ 8 w 9"/>
                  <a:gd name="T23" fmla="*/ 0 h 10"/>
                  <a:gd name="T24" fmla="*/ 9 w 9"/>
                  <a:gd name="T25" fmla="*/ 0 h 10"/>
                  <a:gd name="T26" fmla="*/ 9 w 9"/>
                  <a:gd name="T27" fmla="*/ 8 h 10"/>
                  <a:gd name="T28" fmla="*/ 9 w 9"/>
                  <a:gd name="T29" fmla="*/ 9 h 10"/>
                  <a:gd name="T30" fmla="*/ 9 w 9"/>
                  <a:gd name="T31" fmla="*/ 10 h 10"/>
                  <a:gd name="T32" fmla="*/ 9 w 9"/>
                  <a:gd name="T33" fmla="*/ 10 h 10"/>
                  <a:gd name="T34" fmla="*/ 9 w 9"/>
                  <a:gd name="T35" fmla="*/ 10 h 10"/>
                  <a:gd name="T36" fmla="*/ 8 w 9"/>
                  <a:gd name="T37" fmla="*/ 10 h 10"/>
                  <a:gd name="T38" fmla="*/ 8 w 9"/>
                  <a:gd name="T39" fmla="*/ 9 h 10"/>
                  <a:gd name="T40" fmla="*/ 8 w 9"/>
                  <a:gd name="T41" fmla="*/ 8 h 10"/>
                  <a:gd name="T42" fmla="*/ 6 w 9"/>
                  <a:gd name="T43" fmla="*/ 9 h 10"/>
                  <a:gd name="T44" fmla="*/ 4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02"/>
              <p:cNvSpPr>
                <a:spLocks/>
              </p:cNvSpPr>
              <p:nvPr/>
            </p:nvSpPr>
            <p:spPr bwMode="auto">
              <a:xfrm>
                <a:off x="316759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1 w 4"/>
                  <a:gd name="T7" fmla="*/ 13 h 14"/>
                  <a:gd name="T8" fmla="*/ 2 w 4"/>
                  <a:gd name="T9" fmla="*/ 13 h 14"/>
                  <a:gd name="T10" fmla="*/ 3 w 4"/>
                  <a:gd name="T11" fmla="*/ 13 h 14"/>
                  <a:gd name="T12" fmla="*/ 3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0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03"/>
              <p:cNvSpPr>
                <a:spLocks/>
              </p:cNvSpPr>
              <p:nvPr/>
            </p:nvSpPr>
            <p:spPr bwMode="auto">
              <a:xfrm>
                <a:off x="3199341" y="45243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1 w 4"/>
                  <a:gd name="T3" fmla="*/ 0 h 14"/>
                  <a:gd name="T4" fmla="*/ 1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04"/>
              <p:cNvSpPr>
                <a:spLocks noEditPoints="1"/>
              </p:cNvSpPr>
              <p:nvPr/>
            </p:nvSpPr>
            <p:spPr bwMode="auto">
              <a:xfrm>
                <a:off x="3224741" y="4549776"/>
                <a:ext cx="55563" cy="63500"/>
              </a:xfrm>
              <a:custGeom>
                <a:avLst/>
                <a:gdLst>
                  <a:gd name="T0" fmla="*/ 4 w 9"/>
                  <a:gd name="T1" fmla="*/ 10 h 10"/>
                  <a:gd name="T2" fmla="*/ 2 w 9"/>
                  <a:gd name="T3" fmla="*/ 10 h 10"/>
                  <a:gd name="T4" fmla="*/ 1 w 9"/>
                  <a:gd name="T5" fmla="*/ 9 h 10"/>
                  <a:gd name="T6" fmla="*/ 1 w 9"/>
                  <a:gd name="T7" fmla="*/ 8 h 10"/>
                  <a:gd name="T8" fmla="*/ 0 w 9"/>
                  <a:gd name="T9" fmla="*/ 7 h 10"/>
                  <a:gd name="T10" fmla="*/ 1 w 9"/>
                  <a:gd name="T11" fmla="*/ 6 h 10"/>
                  <a:gd name="T12" fmla="*/ 2 w 9"/>
                  <a:gd name="T13" fmla="*/ 5 h 10"/>
                  <a:gd name="T14" fmla="*/ 3 w 9"/>
                  <a:gd name="T15" fmla="*/ 4 h 10"/>
                  <a:gd name="T16" fmla="*/ 5 w 9"/>
                  <a:gd name="T17" fmla="*/ 4 h 10"/>
                  <a:gd name="T18" fmla="*/ 6 w 9"/>
                  <a:gd name="T19" fmla="*/ 4 h 10"/>
                  <a:gd name="T20" fmla="*/ 7 w 9"/>
                  <a:gd name="T21" fmla="*/ 5 h 10"/>
                  <a:gd name="T22" fmla="*/ 7 w 9"/>
                  <a:gd name="T23" fmla="*/ 4 h 10"/>
                  <a:gd name="T24" fmla="*/ 7 w 9"/>
                  <a:gd name="T25" fmla="*/ 2 h 10"/>
                  <a:gd name="T26" fmla="*/ 5 w 9"/>
                  <a:gd name="T27" fmla="*/ 1 h 10"/>
                  <a:gd name="T28" fmla="*/ 3 w 9"/>
                  <a:gd name="T29" fmla="*/ 1 h 10"/>
                  <a:gd name="T30" fmla="*/ 1 w 9"/>
                  <a:gd name="T31" fmla="*/ 2 h 10"/>
                  <a:gd name="T32" fmla="*/ 1 w 9"/>
                  <a:gd name="T33" fmla="*/ 1 h 10"/>
                  <a:gd name="T34" fmla="*/ 5 w 9"/>
                  <a:gd name="T35" fmla="*/ 0 h 10"/>
                  <a:gd name="T36" fmla="*/ 8 w 9"/>
                  <a:gd name="T37" fmla="*/ 1 h 10"/>
                  <a:gd name="T38" fmla="*/ 9 w 9"/>
                  <a:gd name="T39" fmla="*/ 4 h 10"/>
                  <a:gd name="T40" fmla="*/ 9 w 9"/>
                  <a:gd name="T41" fmla="*/ 8 h 10"/>
                  <a:gd name="T42" fmla="*/ 9 w 9"/>
                  <a:gd name="T43" fmla="*/ 9 h 10"/>
                  <a:gd name="T44" fmla="*/ 9 w 9"/>
                  <a:gd name="T45" fmla="*/ 10 h 10"/>
                  <a:gd name="T46" fmla="*/ 9 w 9"/>
                  <a:gd name="T47" fmla="*/ 10 h 10"/>
                  <a:gd name="T48" fmla="*/ 8 w 9"/>
                  <a:gd name="T49" fmla="*/ 10 h 10"/>
                  <a:gd name="T50" fmla="*/ 8 w 9"/>
                  <a:gd name="T51" fmla="*/ 9 h 10"/>
                  <a:gd name="T52" fmla="*/ 8 w 9"/>
                  <a:gd name="T53" fmla="*/ 8 h 10"/>
                  <a:gd name="T54" fmla="*/ 6 w 9"/>
                  <a:gd name="T55" fmla="*/ 10 h 10"/>
                  <a:gd name="T56" fmla="*/ 4 w 9"/>
                  <a:gd name="T57" fmla="*/ 10 h 10"/>
                  <a:gd name="T58" fmla="*/ 4 w 9"/>
                  <a:gd name="T59" fmla="*/ 9 h 10"/>
                  <a:gd name="T60" fmla="*/ 6 w 9"/>
                  <a:gd name="T61" fmla="*/ 9 h 10"/>
                  <a:gd name="T62" fmla="*/ 7 w 9"/>
                  <a:gd name="T63" fmla="*/ 8 h 10"/>
                  <a:gd name="T64" fmla="*/ 7 w 9"/>
                  <a:gd name="T65" fmla="*/ 7 h 10"/>
                  <a:gd name="T66" fmla="*/ 7 w 9"/>
                  <a:gd name="T67" fmla="*/ 7 h 10"/>
                  <a:gd name="T68" fmla="*/ 7 w 9"/>
                  <a:gd name="T69" fmla="*/ 5 h 10"/>
                  <a:gd name="T70" fmla="*/ 6 w 9"/>
                  <a:gd name="T71" fmla="*/ 5 h 10"/>
                  <a:gd name="T72" fmla="*/ 5 w 9"/>
                  <a:gd name="T73" fmla="*/ 5 h 10"/>
                  <a:gd name="T74" fmla="*/ 2 w 9"/>
                  <a:gd name="T75" fmla="*/ 5 h 10"/>
                  <a:gd name="T76" fmla="*/ 2 w 9"/>
                  <a:gd name="T77" fmla="*/ 7 h 10"/>
                  <a:gd name="T78" fmla="*/ 2 w 9"/>
                  <a:gd name="T79" fmla="*/ 8 h 10"/>
                  <a:gd name="T80" fmla="*/ 2 w 9"/>
                  <a:gd name="T81" fmla="*/ 8 h 10"/>
                  <a:gd name="T82" fmla="*/ 3 w 9"/>
                  <a:gd name="T83" fmla="*/ 9 h 10"/>
                  <a:gd name="T84" fmla="*/ 4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5" y="10"/>
                      <a:pt x="4" y="10"/>
                      <a:pt x="4" y="10"/>
                    </a:cubicBezTo>
                    <a:close/>
                    <a:moveTo>
                      <a:pt x="4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05"/>
              <p:cNvSpPr>
                <a:spLocks noEditPoints="1"/>
              </p:cNvSpPr>
              <p:nvPr/>
            </p:nvSpPr>
            <p:spPr bwMode="auto">
              <a:xfrm>
                <a:off x="2329391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2 w 10"/>
                  <a:gd name="T5" fmla="*/ 9 h 10"/>
                  <a:gd name="T6" fmla="*/ 1 w 10"/>
                  <a:gd name="T7" fmla="*/ 7 h 10"/>
                  <a:gd name="T8" fmla="*/ 0 w 10"/>
                  <a:gd name="T9" fmla="*/ 5 h 10"/>
                  <a:gd name="T10" fmla="*/ 1 w 10"/>
                  <a:gd name="T11" fmla="*/ 3 h 10"/>
                  <a:gd name="T12" fmla="*/ 2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9 w 10"/>
                  <a:gd name="T21" fmla="*/ 2 h 10"/>
                  <a:gd name="T22" fmla="*/ 10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2 w 10"/>
                  <a:gd name="T31" fmla="*/ 6 h 10"/>
                  <a:gd name="T32" fmla="*/ 2 w 10"/>
                  <a:gd name="T33" fmla="*/ 7 h 10"/>
                  <a:gd name="T34" fmla="*/ 3 w 10"/>
                  <a:gd name="T35" fmla="*/ 8 h 10"/>
                  <a:gd name="T36" fmla="*/ 4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8 w 10"/>
                  <a:gd name="T45" fmla="*/ 8 h 10"/>
                  <a:gd name="T46" fmla="*/ 8 w 10"/>
                  <a:gd name="T47" fmla="*/ 8 h 10"/>
                  <a:gd name="T48" fmla="*/ 10 w 10"/>
                  <a:gd name="T49" fmla="*/ 8 h 10"/>
                  <a:gd name="T50" fmla="*/ 9 w 10"/>
                  <a:gd name="T51" fmla="*/ 9 h 10"/>
                  <a:gd name="T52" fmla="*/ 8 w 10"/>
                  <a:gd name="T53" fmla="*/ 10 h 10"/>
                  <a:gd name="T54" fmla="*/ 7 w 10"/>
                  <a:gd name="T55" fmla="*/ 10 h 10"/>
                  <a:gd name="T56" fmla="*/ 5 w 10"/>
                  <a:gd name="T57" fmla="*/ 10 h 10"/>
                  <a:gd name="T58" fmla="*/ 9 w 10"/>
                  <a:gd name="T59" fmla="*/ 5 h 10"/>
                  <a:gd name="T60" fmla="*/ 9 w 10"/>
                  <a:gd name="T61" fmla="*/ 3 h 10"/>
                  <a:gd name="T62" fmla="*/ 8 w 10"/>
                  <a:gd name="T63" fmla="*/ 2 h 10"/>
                  <a:gd name="T64" fmla="*/ 7 w 10"/>
                  <a:gd name="T65" fmla="*/ 1 h 10"/>
                  <a:gd name="T66" fmla="*/ 5 w 10"/>
                  <a:gd name="T67" fmla="*/ 1 h 10"/>
                  <a:gd name="T68" fmla="*/ 4 w 10"/>
                  <a:gd name="T69" fmla="*/ 1 h 10"/>
                  <a:gd name="T70" fmla="*/ 3 w 10"/>
                  <a:gd name="T71" fmla="*/ 2 h 10"/>
                  <a:gd name="T72" fmla="*/ 2 w 10"/>
                  <a:gd name="T73" fmla="*/ 3 h 10"/>
                  <a:gd name="T74" fmla="*/ 2 w 10"/>
                  <a:gd name="T75" fmla="*/ 5 h 10"/>
                  <a:gd name="T76" fmla="*/ 9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9" y="5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06"/>
              <p:cNvSpPr>
                <a:spLocks/>
              </p:cNvSpPr>
              <p:nvPr/>
            </p:nvSpPr>
            <p:spPr bwMode="auto">
              <a:xfrm>
                <a:off x="2405591" y="4664076"/>
                <a:ext cx="25400" cy="88900"/>
              </a:xfrm>
              <a:custGeom>
                <a:avLst/>
                <a:gdLst>
                  <a:gd name="T0" fmla="*/ 0 w 4"/>
                  <a:gd name="T1" fmla="*/ 0 h 14"/>
                  <a:gd name="T2" fmla="*/ 2 w 4"/>
                  <a:gd name="T3" fmla="*/ 0 h 14"/>
                  <a:gd name="T4" fmla="*/ 2 w 4"/>
                  <a:gd name="T5" fmla="*/ 12 h 14"/>
                  <a:gd name="T6" fmla="*/ 2 w 4"/>
                  <a:gd name="T7" fmla="*/ 13 h 14"/>
                  <a:gd name="T8" fmla="*/ 3 w 4"/>
                  <a:gd name="T9" fmla="*/ 13 h 14"/>
                  <a:gd name="T10" fmla="*/ 3 w 4"/>
                  <a:gd name="T11" fmla="*/ 13 h 14"/>
                  <a:gd name="T12" fmla="*/ 4 w 4"/>
                  <a:gd name="T13" fmla="*/ 13 h 14"/>
                  <a:gd name="T14" fmla="*/ 4 w 4"/>
                  <a:gd name="T15" fmla="*/ 14 h 14"/>
                  <a:gd name="T16" fmla="*/ 3 w 4"/>
                  <a:gd name="T17" fmla="*/ 14 h 14"/>
                  <a:gd name="T18" fmla="*/ 2 w 4"/>
                  <a:gd name="T19" fmla="*/ 14 h 14"/>
                  <a:gd name="T20" fmla="*/ 1 w 4"/>
                  <a:gd name="T21" fmla="*/ 14 h 14"/>
                  <a:gd name="T22" fmla="*/ 0 w 4"/>
                  <a:gd name="T23" fmla="*/ 12 h 14"/>
                  <a:gd name="T24" fmla="*/ 0 w 4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07"/>
              <p:cNvSpPr>
                <a:spLocks noEditPoints="1"/>
              </p:cNvSpPr>
              <p:nvPr/>
            </p:nvSpPr>
            <p:spPr bwMode="auto">
              <a:xfrm>
                <a:off x="2437341" y="4689476"/>
                <a:ext cx="61913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1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08"/>
              <p:cNvSpPr>
                <a:spLocks noEditPoints="1"/>
              </p:cNvSpPr>
              <p:nvPr/>
            </p:nvSpPr>
            <p:spPr bwMode="auto">
              <a:xfrm>
                <a:off x="2511954" y="4664076"/>
                <a:ext cx="6350" cy="88900"/>
              </a:xfrm>
              <a:custGeom>
                <a:avLst/>
                <a:gdLst>
                  <a:gd name="T0" fmla="*/ 0 w 4"/>
                  <a:gd name="T1" fmla="*/ 56 h 56"/>
                  <a:gd name="T2" fmla="*/ 0 w 4"/>
                  <a:gd name="T3" fmla="*/ 16 h 56"/>
                  <a:gd name="T4" fmla="*/ 4 w 4"/>
                  <a:gd name="T5" fmla="*/ 16 h 56"/>
                  <a:gd name="T6" fmla="*/ 4 w 4"/>
                  <a:gd name="T7" fmla="*/ 56 h 56"/>
                  <a:gd name="T8" fmla="*/ 0 w 4"/>
                  <a:gd name="T9" fmla="*/ 56 h 56"/>
                  <a:gd name="T10" fmla="*/ 0 w 4"/>
                  <a:gd name="T11" fmla="*/ 56 h 56"/>
                  <a:gd name="T12" fmla="*/ 0 w 4"/>
                  <a:gd name="T13" fmla="*/ 8 h 56"/>
                  <a:gd name="T14" fmla="*/ 0 w 4"/>
                  <a:gd name="T15" fmla="*/ 0 h 56"/>
                  <a:gd name="T16" fmla="*/ 4 w 4"/>
                  <a:gd name="T17" fmla="*/ 0 h 56"/>
                  <a:gd name="T18" fmla="*/ 4 w 4"/>
                  <a:gd name="T19" fmla="*/ 8 h 56"/>
                  <a:gd name="T20" fmla="*/ 0 w 4"/>
                  <a:gd name="T21" fmla="*/ 8 h 56"/>
                  <a:gd name="T22" fmla="*/ 0 w 4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6">
                    <a:moveTo>
                      <a:pt x="0" y="5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09"/>
              <p:cNvSpPr>
                <a:spLocks/>
              </p:cNvSpPr>
              <p:nvPr/>
            </p:nvSpPr>
            <p:spPr bwMode="auto">
              <a:xfrm>
                <a:off x="2531004" y="4664076"/>
                <a:ext cx="38100" cy="88900"/>
              </a:xfrm>
              <a:custGeom>
                <a:avLst/>
                <a:gdLst>
                  <a:gd name="T0" fmla="*/ 1 w 6"/>
                  <a:gd name="T1" fmla="*/ 14 h 14"/>
                  <a:gd name="T2" fmla="*/ 1 w 6"/>
                  <a:gd name="T3" fmla="*/ 5 h 14"/>
                  <a:gd name="T4" fmla="*/ 0 w 6"/>
                  <a:gd name="T5" fmla="*/ 5 h 14"/>
                  <a:gd name="T6" fmla="*/ 0 w 6"/>
                  <a:gd name="T7" fmla="*/ 4 h 14"/>
                  <a:gd name="T8" fmla="*/ 1 w 6"/>
                  <a:gd name="T9" fmla="*/ 4 h 14"/>
                  <a:gd name="T10" fmla="*/ 1 w 6"/>
                  <a:gd name="T11" fmla="*/ 4 h 14"/>
                  <a:gd name="T12" fmla="*/ 2 w 6"/>
                  <a:gd name="T13" fmla="*/ 1 h 14"/>
                  <a:gd name="T14" fmla="*/ 4 w 6"/>
                  <a:gd name="T15" fmla="*/ 0 h 14"/>
                  <a:gd name="T16" fmla="*/ 5 w 6"/>
                  <a:gd name="T17" fmla="*/ 0 h 14"/>
                  <a:gd name="T18" fmla="*/ 6 w 6"/>
                  <a:gd name="T19" fmla="*/ 1 h 14"/>
                  <a:gd name="T20" fmla="*/ 6 w 6"/>
                  <a:gd name="T21" fmla="*/ 2 h 14"/>
                  <a:gd name="T22" fmla="*/ 5 w 6"/>
                  <a:gd name="T23" fmla="*/ 1 h 14"/>
                  <a:gd name="T24" fmla="*/ 4 w 6"/>
                  <a:gd name="T25" fmla="*/ 1 h 14"/>
                  <a:gd name="T26" fmla="*/ 3 w 6"/>
                  <a:gd name="T27" fmla="*/ 2 h 14"/>
                  <a:gd name="T28" fmla="*/ 2 w 6"/>
                  <a:gd name="T29" fmla="*/ 4 h 14"/>
                  <a:gd name="T30" fmla="*/ 2 w 6"/>
                  <a:gd name="T31" fmla="*/ 4 h 14"/>
                  <a:gd name="T32" fmla="*/ 5 w 6"/>
                  <a:gd name="T33" fmla="*/ 4 h 14"/>
                  <a:gd name="T34" fmla="*/ 5 w 6"/>
                  <a:gd name="T35" fmla="*/ 5 h 14"/>
                  <a:gd name="T36" fmla="*/ 2 w 6"/>
                  <a:gd name="T37" fmla="*/ 5 h 14"/>
                  <a:gd name="T38" fmla="*/ 2 w 6"/>
                  <a:gd name="T39" fmla="*/ 14 h 14"/>
                  <a:gd name="T40" fmla="*/ 1 w 6"/>
                  <a:gd name="T4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14">
                    <a:moveTo>
                      <a:pt x="1" y="1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10"/>
              <p:cNvSpPr>
                <a:spLocks noEditPoints="1"/>
              </p:cNvSpPr>
              <p:nvPr/>
            </p:nvSpPr>
            <p:spPr bwMode="auto">
              <a:xfrm>
                <a:off x="2569104" y="4689476"/>
                <a:ext cx="63500" cy="63500"/>
              </a:xfrm>
              <a:custGeom>
                <a:avLst/>
                <a:gdLst>
                  <a:gd name="T0" fmla="*/ 5 w 10"/>
                  <a:gd name="T1" fmla="*/ 10 h 10"/>
                  <a:gd name="T2" fmla="*/ 3 w 10"/>
                  <a:gd name="T3" fmla="*/ 10 h 10"/>
                  <a:gd name="T4" fmla="*/ 1 w 10"/>
                  <a:gd name="T5" fmla="*/ 9 h 10"/>
                  <a:gd name="T6" fmla="*/ 0 w 10"/>
                  <a:gd name="T7" fmla="*/ 7 h 10"/>
                  <a:gd name="T8" fmla="*/ 0 w 10"/>
                  <a:gd name="T9" fmla="*/ 5 h 10"/>
                  <a:gd name="T10" fmla="*/ 0 w 10"/>
                  <a:gd name="T11" fmla="*/ 3 h 10"/>
                  <a:gd name="T12" fmla="*/ 1 w 10"/>
                  <a:gd name="T13" fmla="*/ 2 h 10"/>
                  <a:gd name="T14" fmla="*/ 3 w 10"/>
                  <a:gd name="T15" fmla="*/ 1 h 10"/>
                  <a:gd name="T16" fmla="*/ 5 w 10"/>
                  <a:gd name="T17" fmla="*/ 0 h 10"/>
                  <a:gd name="T18" fmla="*/ 7 w 10"/>
                  <a:gd name="T19" fmla="*/ 1 h 10"/>
                  <a:gd name="T20" fmla="*/ 8 w 10"/>
                  <a:gd name="T21" fmla="*/ 2 h 10"/>
                  <a:gd name="T22" fmla="*/ 9 w 10"/>
                  <a:gd name="T23" fmla="*/ 3 h 10"/>
                  <a:gd name="T24" fmla="*/ 10 w 10"/>
                  <a:gd name="T25" fmla="*/ 5 h 10"/>
                  <a:gd name="T26" fmla="*/ 10 w 10"/>
                  <a:gd name="T27" fmla="*/ 6 h 10"/>
                  <a:gd name="T28" fmla="*/ 10 w 10"/>
                  <a:gd name="T29" fmla="*/ 6 h 10"/>
                  <a:gd name="T30" fmla="*/ 1 w 10"/>
                  <a:gd name="T31" fmla="*/ 6 h 10"/>
                  <a:gd name="T32" fmla="*/ 2 w 10"/>
                  <a:gd name="T33" fmla="*/ 7 h 10"/>
                  <a:gd name="T34" fmla="*/ 2 w 10"/>
                  <a:gd name="T35" fmla="*/ 8 h 10"/>
                  <a:gd name="T36" fmla="*/ 3 w 10"/>
                  <a:gd name="T37" fmla="*/ 9 h 10"/>
                  <a:gd name="T38" fmla="*/ 5 w 10"/>
                  <a:gd name="T39" fmla="*/ 9 h 10"/>
                  <a:gd name="T40" fmla="*/ 6 w 10"/>
                  <a:gd name="T41" fmla="*/ 9 h 10"/>
                  <a:gd name="T42" fmla="*/ 7 w 10"/>
                  <a:gd name="T43" fmla="*/ 9 h 10"/>
                  <a:gd name="T44" fmla="*/ 7 w 10"/>
                  <a:gd name="T45" fmla="*/ 8 h 10"/>
                  <a:gd name="T46" fmla="*/ 8 w 10"/>
                  <a:gd name="T47" fmla="*/ 8 h 10"/>
                  <a:gd name="T48" fmla="*/ 9 w 10"/>
                  <a:gd name="T49" fmla="*/ 8 h 10"/>
                  <a:gd name="T50" fmla="*/ 8 w 10"/>
                  <a:gd name="T51" fmla="*/ 9 h 10"/>
                  <a:gd name="T52" fmla="*/ 7 w 10"/>
                  <a:gd name="T53" fmla="*/ 10 h 10"/>
                  <a:gd name="T54" fmla="*/ 6 w 10"/>
                  <a:gd name="T55" fmla="*/ 10 h 10"/>
                  <a:gd name="T56" fmla="*/ 5 w 10"/>
                  <a:gd name="T57" fmla="*/ 10 h 10"/>
                  <a:gd name="T58" fmla="*/ 8 w 10"/>
                  <a:gd name="T59" fmla="*/ 5 h 10"/>
                  <a:gd name="T60" fmla="*/ 8 w 10"/>
                  <a:gd name="T61" fmla="*/ 3 h 10"/>
                  <a:gd name="T62" fmla="*/ 7 w 10"/>
                  <a:gd name="T63" fmla="*/ 2 h 10"/>
                  <a:gd name="T64" fmla="*/ 6 w 10"/>
                  <a:gd name="T65" fmla="*/ 1 h 10"/>
                  <a:gd name="T66" fmla="*/ 5 w 10"/>
                  <a:gd name="T67" fmla="*/ 1 h 10"/>
                  <a:gd name="T68" fmla="*/ 3 w 10"/>
                  <a:gd name="T69" fmla="*/ 1 h 10"/>
                  <a:gd name="T70" fmla="*/ 2 w 10"/>
                  <a:gd name="T71" fmla="*/ 2 h 10"/>
                  <a:gd name="T72" fmla="*/ 1 w 10"/>
                  <a:gd name="T73" fmla="*/ 3 h 10"/>
                  <a:gd name="T74" fmla="*/ 1 w 10"/>
                  <a:gd name="T75" fmla="*/ 5 h 10"/>
                  <a:gd name="T76" fmla="*/ 8 w 10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11"/>
              <p:cNvSpPr>
                <a:spLocks/>
              </p:cNvSpPr>
              <p:nvPr/>
            </p:nvSpPr>
            <p:spPr bwMode="auto">
              <a:xfrm>
                <a:off x="2645304" y="4689476"/>
                <a:ext cx="49213" cy="63500"/>
              </a:xfrm>
              <a:custGeom>
                <a:avLst/>
                <a:gdLst>
                  <a:gd name="T0" fmla="*/ 8 w 8"/>
                  <a:gd name="T1" fmla="*/ 10 h 10"/>
                  <a:gd name="T2" fmla="*/ 7 w 8"/>
                  <a:gd name="T3" fmla="*/ 10 h 10"/>
                  <a:gd name="T4" fmla="*/ 7 w 8"/>
                  <a:gd name="T5" fmla="*/ 5 h 10"/>
                  <a:gd name="T6" fmla="*/ 6 w 8"/>
                  <a:gd name="T7" fmla="*/ 2 h 10"/>
                  <a:gd name="T8" fmla="*/ 5 w 8"/>
                  <a:gd name="T9" fmla="*/ 1 h 10"/>
                  <a:gd name="T10" fmla="*/ 3 w 8"/>
                  <a:gd name="T11" fmla="*/ 2 h 10"/>
                  <a:gd name="T12" fmla="*/ 2 w 8"/>
                  <a:gd name="T13" fmla="*/ 2 h 10"/>
                  <a:gd name="T14" fmla="*/ 2 w 8"/>
                  <a:gd name="T15" fmla="*/ 3 h 10"/>
                  <a:gd name="T16" fmla="*/ 1 w 8"/>
                  <a:gd name="T17" fmla="*/ 4 h 10"/>
                  <a:gd name="T18" fmla="*/ 1 w 8"/>
                  <a:gd name="T19" fmla="*/ 10 h 10"/>
                  <a:gd name="T20" fmla="*/ 0 w 8"/>
                  <a:gd name="T21" fmla="*/ 10 h 10"/>
                  <a:gd name="T22" fmla="*/ 0 w 8"/>
                  <a:gd name="T23" fmla="*/ 0 h 10"/>
                  <a:gd name="T24" fmla="*/ 1 w 8"/>
                  <a:gd name="T25" fmla="*/ 0 h 10"/>
                  <a:gd name="T26" fmla="*/ 1 w 8"/>
                  <a:gd name="T27" fmla="*/ 3 h 10"/>
                  <a:gd name="T28" fmla="*/ 3 w 8"/>
                  <a:gd name="T29" fmla="*/ 1 h 10"/>
                  <a:gd name="T30" fmla="*/ 5 w 8"/>
                  <a:gd name="T31" fmla="*/ 0 h 10"/>
                  <a:gd name="T32" fmla="*/ 6 w 8"/>
                  <a:gd name="T33" fmla="*/ 0 h 10"/>
                  <a:gd name="T34" fmla="*/ 7 w 8"/>
                  <a:gd name="T35" fmla="*/ 1 h 10"/>
                  <a:gd name="T36" fmla="*/ 8 w 8"/>
                  <a:gd name="T37" fmla="*/ 3 h 10"/>
                  <a:gd name="T38" fmla="*/ 8 w 8"/>
                  <a:gd name="T39" fmla="*/ 4 h 10"/>
                  <a:gd name="T40" fmla="*/ 8 w 8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8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12"/>
              <p:cNvSpPr>
                <a:spLocks noEditPoints="1"/>
              </p:cNvSpPr>
              <p:nvPr/>
            </p:nvSpPr>
            <p:spPr bwMode="auto">
              <a:xfrm>
                <a:off x="2707216" y="4664076"/>
                <a:ext cx="63500" cy="88900"/>
              </a:xfrm>
              <a:custGeom>
                <a:avLst/>
                <a:gdLst>
                  <a:gd name="T0" fmla="*/ 5 w 10"/>
                  <a:gd name="T1" fmla="*/ 14 h 14"/>
                  <a:gd name="T2" fmla="*/ 3 w 10"/>
                  <a:gd name="T3" fmla="*/ 14 h 14"/>
                  <a:gd name="T4" fmla="*/ 1 w 10"/>
                  <a:gd name="T5" fmla="*/ 13 h 14"/>
                  <a:gd name="T6" fmla="*/ 0 w 10"/>
                  <a:gd name="T7" fmla="*/ 11 h 14"/>
                  <a:gd name="T8" fmla="*/ 0 w 10"/>
                  <a:gd name="T9" fmla="*/ 9 h 14"/>
                  <a:gd name="T10" fmla="*/ 0 w 10"/>
                  <a:gd name="T11" fmla="*/ 7 h 14"/>
                  <a:gd name="T12" fmla="*/ 1 w 10"/>
                  <a:gd name="T13" fmla="*/ 6 h 14"/>
                  <a:gd name="T14" fmla="*/ 3 w 10"/>
                  <a:gd name="T15" fmla="*/ 5 h 14"/>
                  <a:gd name="T16" fmla="*/ 5 w 10"/>
                  <a:gd name="T17" fmla="*/ 4 h 14"/>
                  <a:gd name="T18" fmla="*/ 7 w 10"/>
                  <a:gd name="T19" fmla="*/ 5 h 14"/>
                  <a:gd name="T20" fmla="*/ 8 w 10"/>
                  <a:gd name="T21" fmla="*/ 6 h 14"/>
                  <a:gd name="T22" fmla="*/ 8 w 10"/>
                  <a:gd name="T23" fmla="*/ 0 h 14"/>
                  <a:gd name="T24" fmla="*/ 10 w 10"/>
                  <a:gd name="T25" fmla="*/ 0 h 14"/>
                  <a:gd name="T26" fmla="*/ 10 w 10"/>
                  <a:gd name="T27" fmla="*/ 13 h 14"/>
                  <a:gd name="T28" fmla="*/ 10 w 10"/>
                  <a:gd name="T29" fmla="*/ 13 h 14"/>
                  <a:gd name="T30" fmla="*/ 10 w 10"/>
                  <a:gd name="T31" fmla="*/ 14 h 14"/>
                  <a:gd name="T32" fmla="*/ 10 w 10"/>
                  <a:gd name="T33" fmla="*/ 14 h 14"/>
                  <a:gd name="T34" fmla="*/ 9 w 10"/>
                  <a:gd name="T35" fmla="*/ 14 h 14"/>
                  <a:gd name="T36" fmla="*/ 9 w 10"/>
                  <a:gd name="T37" fmla="*/ 13 h 14"/>
                  <a:gd name="T38" fmla="*/ 9 w 10"/>
                  <a:gd name="T39" fmla="*/ 12 h 14"/>
                  <a:gd name="T40" fmla="*/ 7 w 10"/>
                  <a:gd name="T41" fmla="*/ 14 h 14"/>
                  <a:gd name="T42" fmla="*/ 5 w 10"/>
                  <a:gd name="T43" fmla="*/ 14 h 14"/>
                  <a:gd name="T44" fmla="*/ 5 w 10"/>
                  <a:gd name="T45" fmla="*/ 13 h 14"/>
                  <a:gd name="T46" fmla="*/ 6 w 10"/>
                  <a:gd name="T47" fmla="*/ 13 h 14"/>
                  <a:gd name="T48" fmla="*/ 7 w 10"/>
                  <a:gd name="T49" fmla="*/ 13 h 14"/>
                  <a:gd name="T50" fmla="*/ 8 w 10"/>
                  <a:gd name="T51" fmla="*/ 12 h 14"/>
                  <a:gd name="T52" fmla="*/ 8 w 10"/>
                  <a:gd name="T53" fmla="*/ 11 h 14"/>
                  <a:gd name="T54" fmla="*/ 8 w 10"/>
                  <a:gd name="T55" fmla="*/ 8 h 14"/>
                  <a:gd name="T56" fmla="*/ 8 w 10"/>
                  <a:gd name="T57" fmla="*/ 7 h 14"/>
                  <a:gd name="T58" fmla="*/ 7 w 10"/>
                  <a:gd name="T59" fmla="*/ 6 h 14"/>
                  <a:gd name="T60" fmla="*/ 6 w 10"/>
                  <a:gd name="T61" fmla="*/ 6 h 14"/>
                  <a:gd name="T62" fmla="*/ 5 w 10"/>
                  <a:gd name="T63" fmla="*/ 5 h 14"/>
                  <a:gd name="T64" fmla="*/ 4 w 10"/>
                  <a:gd name="T65" fmla="*/ 6 h 14"/>
                  <a:gd name="T66" fmla="*/ 2 w 10"/>
                  <a:gd name="T67" fmla="*/ 7 h 14"/>
                  <a:gd name="T68" fmla="*/ 2 w 10"/>
                  <a:gd name="T69" fmla="*/ 8 h 14"/>
                  <a:gd name="T70" fmla="*/ 1 w 10"/>
                  <a:gd name="T71" fmla="*/ 9 h 14"/>
                  <a:gd name="T72" fmla="*/ 2 w 10"/>
                  <a:gd name="T73" fmla="*/ 11 h 14"/>
                  <a:gd name="T74" fmla="*/ 3 w 10"/>
                  <a:gd name="T75" fmla="*/ 12 h 14"/>
                  <a:gd name="T76" fmla="*/ 4 w 10"/>
                  <a:gd name="T77" fmla="*/ 13 h 14"/>
                  <a:gd name="T78" fmla="*/ 5 w 10"/>
                  <a:gd name="T7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4" y="14"/>
                      <a:pt x="4" y="14"/>
                      <a:pt x="3" y="14"/>
                    </a:cubicBezTo>
                    <a:cubicBezTo>
                      <a:pt x="2" y="14"/>
                      <a:pt x="2" y="13"/>
                      <a:pt x="1" y="13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7" y="5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4"/>
                      <a:pt x="7" y="14"/>
                    </a:cubicBezTo>
                    <a:cubicBezTo>
                      <a:pt x="6" y="14"/>
                      <a:pt x="6" y="14"/>
                      <a:pt x="5" y="14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5" y="13"/>
                      <a:pt x="5" y="1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13"/>
              <p:cNvSpPr>
                <a:spLocks noEditPoints="1"/>
              </p:cNvSpPr>
              <p:nvPr/>
            </p:nvSpPr>
            <p:spPr bwMode="auto">
              <a:xfrm>
                <a:off x="2815166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2 w 9"/>
                  <a:gd name="T3" fmla="*/ 10 h 10"/>
                  <a:gd name="T4" fmla="*/ 1 w 9"/>
                  <a:gd name="T5" fmla="*/ 10 h 10"/>
                  <a:gd name="T6" fmla="*/ 0 w 9"/>
                  <a:gd name="T7" fmla="*/ 9 h 10"/>
                  <a:gd name="T8" fmla="*/ 0 w 9"/>
                  <a:gd name="T9" fmla="*/ 7 h 10"/>
                  <a:gd name="T10" fmla="*/ 0 w 9"/>
                  <a:gd name="T11" fmla="*/ 6 h 10"/>
                  <a:gd name="T12" fmla="*/ 1 w 9"/>
                  <a:gd name="T13" fmla="*/ 5 h 10"/>
                  <a:gd name="T14" fmla="*/ 2 w 9"/>
                  <a:gd name="T15" fmla="*/ 5 h 10"/>
                  <a:gd name="T16" fmla="*/ 4 w 9"/>
                  <a:gd name="T17" fmla="*/ 4 h 10"/>
                  <a:gd name="T18" fmla="*/ 5 w 9"/>
                  <a:gd name="T19" fmla="*/ 5 h 10"/>
                  <a:gd name="T20" fmla="*/ 7 w 9"/>
                  <a:gd name="T21" fmla="*/ 5 h 10"/>
                  <a:gd name="T22" fmla="*/ 7 w 9"/>
                  <a:gd name="T23" fmla="*/ 4 h 10"/>
                  <a:gd name="T24" fmla="*/ 6 w 9"/>
                  <a:gd name="T25" fmla="*/ 2 h 10"/>
                  <a:gd name="T26" fmla="*/ 4 w 9"/>
                  <a:gd name="T27" fmla="*/ 1 h 10"/>
                  <a:gd name="T28" fmla="*/ 2 w 9"/>
                  <a:gd name="T29" fmla="*/ 1 h 10"/>
                  <a:gd name="T30" fmla="*/ 1 w 9"/>
                  <a:gd name="T31" fmla="*/ 2 h 10"/>
                  <a:gd name="T32" fmla="*/ 0 w 9"/>
                  <a:gd name="T33" fmla="*/ 1 h 10"/>
                  <a:gd name="T34" fmla="*/ 4 w 9"/>
                  <a:gd name="T35" fmla="*/ 0 h 10"/>
                  <a:gd name="T36" fmla="*/ 7 w 9"/>
                  <a:gd name="T37" fmla="*/ 1 h 10"/>
                  <a:gd name="T38" fmla="*/ 8 w 9"/>
                  <a:gd name="T39" fmla="*/ 4 h 10"/>
                  <a:gd name="T40" fmla="*/ 8 w 9"/>
                  <a:gd name="T41" fmla="*/ 9 h 10"/>
                  <a:gd name="T42" fmla="*/ 9 w 9"/>
                  <a:gd name="T43" fmla="*/ 9 h 10"/>
                  <a:gd name="T44" fmla="*/ 9 w 9"/>
                  <a:gd name="T45" fmla="*/ 10 h 10"/>
                  <a:gd name="T46" fmla="*/ 8 w 9"/>
                  <a:gd name="T47" fmla="*/ 10 h 10"/>
                  <a:gd name="T48" fmla="*/ 7 w 9"/>
                  <a:gd name="T49" fmla="*/ 10 h 10"/>
                  <a:gd name="T50" fmla="*/ 7 w 9"/>
                  <a:gd name="T51" fmla="*/ 9 h 10"/>
                  <a:gd name="T52" fmla="*/ 7 w 9"/>
                  <a:gd name="T53" fmla="*/ 9 h 10"/>
                  <a:gd name="T54" fmla="*/ 5 w 9"/>
                  <a:gd name="T55" fmla="*/ 10 h 10"/>
                  <a:gd name="T56" fmla="*/ 3 w 9"/>
                  <a:gd name="T57" fmla="*/ 10 h 10"/>
                  <a:gd name="T58" fmla="*/ 3 w 9"/>
                  <a:gd name="T59" fmla="*/ 9 h 10"/>
                  <a:gd name="T60" fmla="*/ 5 w 9"/>
                  <a:gd name="T61" fmla="*/ 9 h 10"/>
                  <a:gd name="T62" fmla="*/ 6 w 9"/>
                  <a:gd name="T63" fmla="*/ 8 h 10"/>
                  <a:gd name="T64" fmla="*/ 7 w 9"/>
                  <a:gd name="T65" fmla="*/ 8 h 10"/>
                  <a:gd name="T66" fmla="*/ 7 w 9"/>
                  <a:gd name="T67" fmla="*/ 7 h 10"/>
                  <a:gd name="T68" fmla="*/ 7 w 9"/>
                  <a:gd name="T69" fmla="*/ 6 h 10"/>
                  <a:gd name="T70" fmla="*/ 5 w 9"/>
                  <a:gd name="T71" fmla="*/ 5 h 10"/>
                  <a:gd name="T72" fmla="*/ 4 w 9"/>
                  <a:gd name="T73" fmla="*/ 5 h 10"/>
                  <a:gd name="T74" fmla="*/ 2 w 9"/>
                  <a:gd name="T75" fmla="*/ 6 h 10"/>
                  <a:gd name="T76" fmla="*/ 1 w 9"/>
                  <a:gd name="T77" fmla="*/ 7 h 10"/>
                  <a:gd name="T78" fmla="*/ 1 w 9"/>
                  <a:gd name="T79" fmla="*/ 8 h 10"/>
                  <a:gd name="T80" fmla="*/ 2 w 9"/>
                  <a:gd name="T81" fmla="*/ 9 h 10"/>
                  <a:gd name="T82" fmla="*/ 2 w 9"/>
                  <a:gd name="T83" fmla="*/ 9 h 10"/>
                  <a:gd name="T84" fmla="*/ 3 w 9"/>
                  <a:gd name="T8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  <a:moveTo>
                      <a:pt x="3" y="9"/>
                    </a:move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14"/>
              <p:cNvSpPr>
                <a:spLocks/>
              </p:cNvSpPr>
              <p:nvPr/>
            </p:nvSpPr>
            <p:spPr bwMode="auto">
              <a:xfrm>
                <a:off x="2883429" y="4689476"/>
                <a:ext cx="57150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4 w 9"/>
                  <a:gd name="T15" fmla="*/ 9 h 10"/>
                  <a:gd name="T16" fmla="*/ 5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15"/>
              <p:cNvSpPr>
                <a:spLocks noEditPoints="1"/>
              </p:cNvSpPr>
              <p:nvPr/>
            </p:nvSpPr>
            <p:spPr bwMode="auto">
              <a:xfrm>
                <a:off x="2946929" y="4689476"/>
                <a:ext cx="63500" cy="93663"/>
              </a:xfrm>
              <a:custGeom>
                <a:avLst/>
                <a:gdLst>
                  <a:gd name="T0" fmla="*/ 5 w 10"/>
                  <a:gd name="T1" fmla="*/ 10 h 15"/>
                  <a:gd name="T2" fmla="*/ 3 w 10"/>
                  <a:gd name="T3" fmla="*/ 10 h 15"/>
                  <a:gd name="T4" fmla="*/ 2 w 10"/>
                  <a:gd name="T5" fmla="*/ 9 h 15"/>
                  <a:gd name="T6" fmla="*/ 1 w 10"/>
                  <a:gd name="T7" fmla="*/ 7 h 15"/>
                  <a:gd name="T8" fmla="*/ 0 w 10"/>
                  <a:gd name="T9" fmla="*/ 5 h 15"/>
                  <a:gd name="T10" fmla="*/ 1 w 10"/>
                  <a:gd name="T11" fmla="*/ 3 h 15"/>
                  <a:gd name="T12" fmla="*/ 2 w 10"/>
                  <a:gd name="T13" fmla="*/ 2 h 15"/>
                  <a:gd name="T14" fmla="*/ 3 w 10"/>
                  <a:gd name="T15" fmla="*/ 1 h 15"/>
                  <a:gd name="T16" fmla="*/ 5 w 10"/>
                  <a:gd name="T17" fmla="*/ 0 h 15"/>
                  <a:gd name="T18" fmla="*/ 7 w 10"/>
                  <a:gd name="T19" fmla="*/ 1 h 15"/>
                  <a:gd name="T20" fmla="*/ 9 w 10"/>
                  <a:gd name="T21" fmla="*/ 2 h 15"/>
                  <a:gd name="T22" fmla="*/ 9 w 10"/>
                  <a:gd name="T23" fmla="*/ 0 h 15"/>
                  <a:gd name="T24" fmla="*/ 10 w 10"/>
                  <a:gd name="T25" fmla="*/ 0 h 15"/>
                  <a:gd name="T26" fmla="*/ 10 w 10"/>
                  <a:gd name="T27" fmla="*/ 10 h 15"/>
                  <a:gd name="T28" fmla="*/ 10 w 10"/>
                  <a:gd name="T29" fmla="*/ 12 h 15"/>
                  <a:gd name="T30" fmla="*/ 9 w 10"/>
                  <a:gd name="T31" fmla="*/ 13 h 15"/>
                  <a:gd name="T32" fmla="*/ 7 w 10"/>
                  <a:gd name="T33" fmla="*/ 14 h 15"/>
                  <a:gd name="T34" fmla="*/ 5 w 10"/>
                  <a:gd name="T35" fmla="*/ 15 h 15"/>
                  <a:gd name="T36" fmla="*/ 2 w 10"/>
                  <a:gd name="T37" fmla="*/ 14 h 15"/>
                  <a:gd name="T38" fmla="*/ 1 w 10"/>
                  <a:gd name="T39" fmla="*/ 12 h 15"/>
                  <a:gd name="T40" fmla="*/ 2 w 10"/>
                  <a:gd name="T41" fmla="*/ 12 h 15"/>
                  <a:gd name="T42" fmla="*/ 3 w 10"/>
                  <a:gd name="T43" fmla="*/ 13 h 15"/>
                  <a:gd name="T44" fmla="*/ 5 w 10"/>
                  <a:gd name="T45" fmla="*/ 14 h 15"/>
                  <a:gd name="T46" fmla="*/ 7 w 10"/>
                  <a:gd name="T47" fmla="*/ 13 h 15"/>
                  <a:gd name="T48" fmla="*/ 8 w 10"/>
                  <a:gd name="T49" fmla="*/ 13 h 15"/>
                  <a:gd name="T50" fmla="*/ 8 w 10"/>
                  <a:gd name="T51" fmla="*/ 12 h 15"/>
                  <a:gd name="T52" fmla="*/ 9 w 10"/>
                  <a:gd name="T53" fmla="*/ 10 h 15"/>
                  <a:gd name="T54" fmla="*/ 9 w 10"/>
                  <a:gd name="T55" fmla="*/ 8 h 15"/>
                  <a:gd name="T56" fmla="*/ 7 w 10"/>
                  <a:gd name="T57" fmla="*/ 10 h 15"/>
                  <a:gd name="T58" fmla="*/ 5 w 10"/>
                  <a:gd name="T59" fmla="*/ 10 h 15"/>
                  <a:gd name="T60" fmla="*/ 6 w 10"/>
                  <a:gd name="T61" fmla="*/ 9 h 15"/>
                  <a:gd name="T62" fmla="*/ 7 w 10"/>
                  <a:gd name="T63" fmla="*/ 9 h 15"/>
                  <a:gd name="T64" fmla="*/ 8 w 10"/>
                  <a:gd name="T65" fmla="*/ 9 h 15"/>
                  <a:gd name="T66" fmla="*/ 8 w 10"/>
                  <a:gd name="T67" fmla="*/ 8 h 15"/>
                  <a:gd name="T68" fmla="*/ 9 w 10"/>
                  <a:gd name="T69" fmla="*/ 7 h 15"/>
                  <a:gd name="T70" fmla="*/ 9 w 10"/>
                  <a:gd name="T71" fmla="*/ 4 h 15"/>
                  <a:gd name="T72" fmla="*/ 8 w 10"/>
                  <a:gd name="T73" fmla="*/ 3 h 15"/>
                  <a:gd name="T74" fmla="*/ 7 w 10"/>
                  <a:gd name="T75" fmla="*/ 2 h 15"/>
                  <a:gd name="T76" fmla="*/ 6 w 10"/>
                  <a:gd name="T77" fmla="*/ 2 h 15"/>
                  <a:gd name="T78" fmla="*/ 5 w 10"/>
                  <a:gd name="T79" fmla="*/ 1 h 15"/>
                  <a:gd name="T80" fmla="*/ 4 w 10"/>
                  <a:gd name="T81" fmla="*/ 2 h 15"/>
                  <a:gd name="T82" fmla="*/ 3 w 10"/>
                  <a:gd name="T83" fmla="*/ 3 h 15"/>
                  <a:gd name="T84" fmla="*/ 2 w 10"/>
                  <a:gd name="T85" fmla="*/ 4 h 15"/>
                  <a:gd name="T86" fmla="*/ 2 w 10"/>
                  <a:gd name="T87" fmla="*/ 5 h 15"/>
                  <a:gd name="T88" fmla="*/ 2 w 10"/>
                  <a:gd name="T89" fmla="*/ 7 h 15"/>
                  <a:gd name="T90" fmla="*/ 3 w 10"/>
                  <a:gd name="T91" fmla="*/ 8 h 15"/>
                  <a:gd name="T92" fmla="*/ 4 w 10"/>
                  <a:gd name="T93" fmla="*/ 9 h 15"/>
                  <a:gd name="T94" fmla="*/ 6 w 10"/>
                  <a:gd name="T9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15">
                    <a:moveTo>
                      <a:pt x="5" y="10"/>
                    </a:move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4"/>
                      <a:pt x="6" y="15"/>
                      <a:pt x="5" y="15"/>
                    </a:cubicBezTo>
                    <a:cubicBezTo>
                      <a:pt x="4" y="15"/>
                      <a:pt x="3" y="14"/>
                      <a:pt x="2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4" y="14"/>
                      <a:pt x="5" y="14"/>
                    </a:cubicBezTo>
                    <a:cubicBezTo>
                      <a:pt x="6" y="14"/>
                      <a:pt x="6" y="13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lose/>
                    <a:moveTo>
                      <a:pt x="6" y="9"/>
                    </a:move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16"/>
              <p:cNvSpPr>
                <a:spLocks/>
              </p:cNvSpPr>
              <p:nvPr/>
            </p:nvSpPr>
            <p:spPr bwMode="auto">
              <a:xfrm>
                <a:off x="3029479" y="4689476"/>
                <a:ext cx="55563" cy="63500"/>
              </a:xfrm>
              <a:custGeom>
                <a:avLst/>
                <a:gdLst>
                  <a:gd name="T0" fmla="*/ 3 w 9"/>
                  <a:gd name="T1" fmla="*/ 10 h 10"/>
                  <a:gd name="T2" fmla="*/ 1 w 9"/>
                  <a:gd name="T3" fmla="*/ 9 h 10"/>
                  <a:gd name="T4" fmla="*/ 0 w 9"/>
                  <a:gd name="T5" fmla="*/ 6 h 10"/>
                  <a:gd name="T6" fmla="*/ 0 w 9"/>
                  <a:gd name="T7" fmla="*/ 0 h 10"/>
                  <a:gd name="T8" fmla="*/ 1 w 9"/>
                  <a:gd name="T9" fmla="*/ 0 h 10"/>
                  <a:gd name="T10" fmla="*/ 1 w 9"/>
                  <a:gd name="T11" fmla="*/ 6 h 10"/>
                  <a:gd name="T12" fmla="*/ 3 w 9"/>
                  <a:gd name="T13" fmla="*/ 9 h 10"/>
                  <a:gd name="T14" fmla="*/ 5 w 9"/>
                  <a:gd name="T15" fmla="*/ 9 h 10"/>
                  <a:gd name="T16" fmla="*/ 6 w 9"/>
                  <a:gd name="T17" fmla="*/ 9 h 10"/>
                  <a:gd name="T18" fmla="*/ 6 w 9"/>
                  <a:gd name="T19" fmla="*/ 8 h 10"/>
                  <a:gd name="T20" fmla="*/ 7 w 9"/>
                  <a:gd name="T21" fmla="*/ 7 h 10"/>
                  <a:gd name="T22" fmla="*/ 7 w 9"/>
                  <a:gd name="T23" fmla="*/ 0 h 10"/>
                  <a:gd name="T24" fmla="*/ 8 w 9"/>
                  <a:gd name="T25" fmla="*/ 0 h 10"/>
                  <a:gd name="T26" fmla="*/ 8 w 9"/>
                  <a:gd name="T27" fmla="*/ 9 h 10"/>
                  <a:gd name="T28" fmla="*/ 9 w 9"/>
                  <a:gd name="T29" fmla="*/ 9 h 10"/>
                  <a:gd name="T30" fmla="*/ 9 w 9"/>
                  <a:gd name="T31" fmla="*/ 10 h 10"/>
                  <a:gd name="T32" fmla="*/ 8 w 9"/>
                  <a:gd name="T33" fmla="*/ 10 h 10"/>
                  <a:gd name="T34" fmla="*/ 8 w 9"/>
                  <a:gd name="T35" fmla="*/ 10 h 10"/>
                  <a:gd name="T36" fmla="*/ 7 w 9"/>
                  <a:gd name="T37" fmla="*/ 10 h 10"/>
                  <a:gd name="T38" fmla="*/ 7 w 9"/>
                  <a:gd name="T39" fmla="*/ 9 h 10"/>
                  <a:gd name="T40" fmla="*/ 7 w 9"/>
                  <a:gd name="T41" fmla="*/ 8 h 10"/>
                  <a:gd name="T42" fmla="*/ 5 w 9"/>
                  <a:gd name="T43" fmla="*/ 10 h 10"/>
                  <a:gd name="T44" fmla="*/ 3 w 9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2" y="10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5" y="10"/>
                    </a:cubicBezTo>
                    <a:cubicBezTo>
                      <a:pt x="5" y="10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17"/>
              <p:cNvSpPr>
                <a:spLocks noEditPoints="1"/>
              </p:cNvSpPr>
              <p:nvPr/>
            </p:nvSpPr>
            <p:spPr bwMode="auto">
              <a:xfrm>
                <a:off x="3097741" y="4689476"/>
                <a:ext cx="57150" cy="63500"/>
              </a:xfrm>
              <a:custGeom>
                <a:avLst/>
                <a:gdLst>
                  <a:gd name="T0" fmla="*/ 5 w 9"/>
                  <a:gd name="T1" fmla="*/ 10 h 10"/>
                  <a:gd name="T2" fmla="*/ 3 w 9"/>
                  <a:gd name="T3" fmla="*/ 10 h 10"/>
                  <a:gd name="T4" fmla="*/ 1 w 9"/>
                  <a:gd name="T5" fmla="*/ 9 h 10"/>
                  <a:gd name="T6" fmla="*/ 0 w 9"/>
                  <a:gd name="T7" fmla="*/ 7 h 10"/>
                  <a:gd name="T8" fmla="*/ 0 w 9"/>
                  <a:gd name="T9" fmla="*/ 5 h 10"/>
                  <a:gd name="T10" fmla="*/ 0 w 9"/>
                  <a:gd name="T11" fmla="*/ 3 h 10"/>
                  <a:gd name="T12" fmla="*/ 1 w 9"/>
                  <a:gd name="T13" fmla="*/ 2 h 10"/>
                  <a:gd name="T14" fmla="*/ 3 w 9"/>
                  <a:gd name="T15" fmla="*/ 1 h 10"/>
                  <a:gd name="T16" fmla="*/ 5 w 9"/>
                  <a:gd name="T17" fmla="*/ 0 h 10"/>
                  <a:gd name="T18" fmla="*/ 7 w 9"/>
                  <a:gd name="T19" fmla="*/ 1 h 10"/>
                  <a:gd name="T20" fmla="*/ 8 w 9"/>
                  <a:gd name="T21" fmla="*/ 2 h 10"/>
                  <a:gd name="T22" fmla="*/ 9 w 9"/>
                  <a:gd name="T23" fmla="*/ 3 h 10"/>
                  <a:gd name="T24" fmla="*/ 9 w 9"/>
                  <a:gd name="T25" fmla="*/ 5 h 10"/>
                  <a:gd name="T26" fmla="*/ 9 w 9"/>
                  <a:gd name="T27" fmla="*/ 6 h 10"/>
                  <a:gd name="T28" fmla="*/ 9 w 9"/>
                  <a:gd name="T29" fmla="*/ 6 h 10"/>
                  <a:gd name="T30" fmla="*/ 1 w 9"/>
                  <a:gd name="T31" fmla="*/ 6 h 10"/>
                  <a:gd name="T32" fmla="*/ 1 w 9"/>
                  <a:gd name="T33" fmla="*/ 7 h 10"/>
                  <a:gd name="T34" fmla="*/ 2 w 9"/>
                  <a:gd name="T35" fmla="*/ 8 h 10"/>
                  <a:gd name="T36" fmla="*/ 3 w 9"/>
                  <a:gd name="T37" fmla="*/ 9 h 10"/>
                  <a:gd name="T38" fmla="*/ 5 w 9"/>
                  <a:gd name="T39" fmla="*/ 9 h 10"/>
                  <a:gd name="T40" fmla="*/ 6 w 9"/>
                  <a:gd name="T41" fmla="*/ 9 h 10"/>
                  <a:gd name="T42" fmla="*/ 6 w 9"/>
                  <a:gd name="T43" fmla="*/ 9 h 10"/>
                  <a:gd name="T44" fmla="*/ 7 w 9"/>
                  <a:gd name="T45" fmla="*/ 8 h 10"/>
                  <a:gd name="T46" fmla="*/ 8 w 9"/>
                  <a:gd name="T47" fmla="*/ 8 h 10"/>
                  <a:gd name="T48" fmla="*/ 9 w 9"/>
                  <a:gd name="T49" fmla="*/ 8 h 10"/>
                  <a:gd name="T50" fmla="*/ 8 w 9"/>
                  <a:gd name="T51" fmla="*/ 9 h 10"/>
                  <a:gd name="T52" fmla="*/ 7 w 9"/>
                  <a:gd name="T53" fmla="*/ 10 h 10"/>
                  <a:gd name="T54" fmla="*/ 6 w 9"/>
                  <a:gd name="T55" fmla="*/ 10 h 10"/>
                  <a:gd name="T56" fmla="*/ 5 w 9"/>
                  <a:gd name="T57" fmla="*/ 10 h 10"/>
                  <a:gd name="T58" fmla="*/ 8 w 9"/>
                  <a:gd name="T59" fmla="*/ 5 h 10"/>
                  <a:gd name="T60" fmla="*/ 8 w 9"/>
                  <a:gd name="T61" fmla="*/ 3 h 10"/>
                  <a:gd name="T62" fmla="*/ 7 w 9"/>
                  <a:gd name="T63" fmla="*/ 2 h 10"/>
                  <a:gd name="T64" fmla="*/ 6 w 9"/>
                  <a:gd name="T65" fmla="*/ 1 h 10"/>
                  <a:gd name="T66" fmla="*/ 5 w 9"/>
                  <a:gd name="T67" fmla="*/ 1 h 10"/>
                  <a:gd name="T68" fmla="*/ 3 w 9"/>
                  <a:gd name="T69" fmla="*/ 1 h 10"/>
                  <a:gd name="T70" fmla="*/ 2 w 9"/>
                  <a:gd name="T71" fmla="*/ 2 h 10"/>
                  <a:gd name="T72" fmla="*/ 1 w 9"/>
                  <a:gd name="T73" fmla="*/ 3 h 10"/>
                  <a:gd name="T74" fmla="*/ 1 w 9"/>
                  <a:gd name="T75" fmla="*/ 5 h 10"/>
                  <a:gd name="T76" fmla="*/ 8 w 9"/>
                  <a:gd name="T7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lose/>
                    <a:moveTo>
                      <a:pt x="8" y="5"/>
                    </a:move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18"/>
              <p:cNvSpPr>
                <a:spLocks/>
              </p:cNvSpPr>
              <p:nvPr/>
            </p:nvSpPr>
            <p:spPr bwMode="auto">
              <a:xfrm>
                <a:off x="3167591" y="4740276"/>
                <a:ext cx="6350" cy="12700"/>
              </a:xfrm>
              <a:custGeom>
                <a:avLst/>
                <a:gdLst>
                  <a:gd name="T0" fmla="*/ 0 w 4"/>
                  <a:gd name="T1" fmla="*/ 8 h 8"/>
                  <a:gd name="T2" fmla="*/ 0 w 4"/>
                  <a:gd name="T3" fmla="*/ 0 h 8"/>
                  <a:gd name="T4" fmla="*/ 4 w 4"/>
                  <a:gd name="T5" fmla="*/ 0 h 8"/>
                  <a:gd name="T6" fmla="*/ 4 w 4"/>
                  <a:gd name="T7" fmla="*/ 8 h 8"/>
                  <a:gd name="T8" fmla="*/ 0 w 4"/>
                  <a:gd name="T9" fmla="*/ 8 h 8"/>
                  <a:gd name="T10" fmla="*/ 0 w 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27" name="组合 426"/>
          <p:cNvGrpSpPr/>
          <p:nvPr/>
        </p:nvGrpSpPr>
        <p:grpSpPr>
          <a:xfrm>
            <a:off x="2081191" y="4313420"/>
            <a:ext cx="1480464" cy="434969"/>
            <a:chOff x="7350125" y="3506788"/>
            <a:chExt cx="1793875" cy="527051"/>
          </a:xfrm>
        </p:grpSpPr>
        <p:sp>
          <p:nvSpPr>
            <p:cNvPr id="428" name="Freeform 52"/>
            <p:cNvSpPr>
              <a:spLocks/>
            </p:cNvSpPr>
            <p:nvPr/>
          </p:nvSpPr>
          <p:spPr bwMode="auto">
            <a:xfrm>
              <a:off x="7350125" y="3511551"/>
              <a:ext cx="114300" cy="133350"/>
            </a:xfrm>
            <a:custGeom>
              <a:avLst/>
              <a:gdLst>
                <a:gd name="T0" fmla="*/ 72 w 72"/>
                <a:gd name="T1" fmla="*/ 15 h 84"/>
                <a:gd name="T2" fmla="*/ 47 w 72"/>
                <a:gd name="T3" fmla="*/ 15 h 84"/>
                <a:gd name="T4" fmla="*/ 47 w 72"/>
                <a:gd name="T5" fmla="*/ 84 h 84"/>
                <a:gd name="T6" fmla="*/ 25 w 72"/>
                <a:gd name="T7" fmla="*/ 84 h 84"/>
                <a:gd name="T8" fmla="*/ 25 w 72"/>
                <a:gd name="T9" fmla="*/ 15 h 84"/>
                <a:gd name="T10" fmla="*/ 0 w 72"/>
                <a:gd name="T11" fmla="*/ 1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15 h 84"/>
                <a:gd name="T18" fmla="*/ 72 w 72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4">
                  <a:moveTo>
                    <a:pt x="72" y="15"/>
                  </a:moveTo>
                  <a:lnTo>
                    <a:pt x="47" y="15"/>
                  </a:lnTo>
                  <a:lnTo>
                    <a:pt x="47" y="84"/>
                  </a:lnTo>
                  <a:lnTo>
                    <a:pt x="25" y="84"/>
                  </a:lnTo>
                  <a:lnTo>
                    <a:pt x="2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53"/>
            <p:cNvSpPr>
              <a:spLocks noEditPoints="1"/>
            </p:cNvSpPr>
            <p:nvPr/>
          </p:nvSpPr>
          <p:spPr bwMode="auto">
            <a:xfrm>
              <a:off x="7475538" y="3506788"/>
              <a:ext cx="28575" cy="138113"/>
            </a:xfrm>
            <a:custGeom>
              <a:avLst/>
              <a:gdLst>
                <a:gd name="T0" fmla="*/ 0 w 18"/>
                <a:gd name="T1" fmla="*/ 87 h 87"/>
                <a:gd name="T2" fmla="*/ 0 w 18"/>
                <a:gd name="T3" fmla="*/ 25 h 87"/>
                <a:gd name="T4" fmla="*/ 18 w 18"/>
                <a:gd name="T5" fmla="*/ 25 h 87"/>
                <a:gd name="T6" fmla="*/ 18 w 18"/>
                <a:gd name="T7" fmla="*/ 87 h 87"/>
                <a:gd name="T8" fmla="*/ 0 w 18"/>
                <a:gd name="T9" fmla="*/ 87 h 87"/>
                <a:gd name="T10" fmla="*/ 0 w 18"/>
                <a:gd name="T11" fmla="*/ 87 h 87"/>
                <a:gd name="T12" fmla="*/ 0 w 18"/>
                <a:gd name="T13" fmla="*/ 18 h 87"/>
                <a:gd name="T14" fmla="*/ 0 w 18"/>
                <a:gd name="T15" fmla="*/ 0 h 87"/>
                <a:gd name="T16" fmla="*/ 18 w 18"/>
                <a:gd name="T17" fmla="*/ 0 h 87"/>
                <a:gd name="T18" fmla="*/ 18 w 18"/>
                <a:gd name="T19" fmla="*/ 18 h 87"/>
                <a:gd name="T20" fmla="*/ 0 w 18"/>
                <a:gd name="T21" fmla="*/ 18 h 87"/>
                <a:gd name="T22" fmla="*/ 0 w 18"/>
                <a:gd name="T2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87">
                  <a:moveTo>
                    <a:pt x="0" y="87"/>
                  </a:moveTo>
                  <a:lnTo>
                    <a:pt x="0" y="25"/>
                  </a:lnTo>
                  <a:lnTo>
                    <a:pt x="18" y="25"/>
                  </a:lnTo>
                  <a:lnTo>
                    <a:pt x="18" y="87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54"/>
            <p:cNvSpPr>
              <a:spLocks/>
            </p:cNvSpPr>
            <p:nvPr/>
          </p:nvSpPr>
          <p:spPr bwMode="auto">
            <a:xfrm>
              <a:off x="7521575" y="3511551"/>
              <a:ext cx="68262" cy="133350"/>
            </a:xfrm>
            <a:custGeom>
              <a:avLst/>
              <a:gdLst>
                <a:gd name="T0" fmla="*/ 12 w 12"/>
                <a:gd name="T1" fmla="*/ 22 h 23"/>
                <a:gd name="T2" fmla="*/ 9 w 12"/>
                <a:gd name="T3" fmla="*/ 23 h 23"/>
                <a:gd name="T4" fmla="*/ 7 w 12"/>
                <a:gd name="T5" fmla="*/ 23 h 23"/>
                <a:gd name="T6" fmla="*/ 5 w 12"/>
                <a:gd name="T7" fmla="*/ 23 h 23"/>
                <a:gd name="T8" fmla="*/ 3 w 12"/>
                <a:gd name="T9" fmla="*/ 22 h 23"/>
                <a:gd name="T10" fmla="*/ 2 w 12"/>
                <a:gd name="T11" fmla="*/ 21 h 23"/>
                <a:gd name="T12" fmla="*/ 2 w 12"/>
                <a:gd name="T13" fmla="*/ 19 h 23"/>
                <a:gd name="T14" fmla="*/ 2 w 12"/>
                <a:gd name="T15" fmla="*/ 10 h 23"/>
                <a:gd name="T16" fmla="*/ 0 w 12"/>
                <a:gd name="T17" fmla="*/ 10 h 23"/>
                <a:gd name="T18" fmla="*/ 0 w 12"/>
                <a:gd name="T19" fmla="*/ 6 h 23"/>
                <a:gd name="T20" fmla="*/ 2 w 12"/>
                <a:gd name="T21" fmla="*/ 6 h 23"/>
                <a:gd name="T22" fmla="*/ 2 w 12"/>
                <a:gd name="T23" fmla="*/ 0 h 23"/>
                <a:gd name="T24" fmla="*/ 7 w 12"/>
                <a:gd name="T25" fmla="*/ 0 h 23"/>
                <a:gd name="T26" fmla="*/ 7 w 12"/>
                <a:gd name="T27" fmla="*/ 6 h 23"/>
                <a:gd name="T28" fmla="*/ 11 w 12"/>
                <a:gd name="T29" fmla="*/ 6 h 23"/>
                <a:gd name="T30" fmla="*/ 11 w 12"/>
                <a:gd name="T31" fmla="*/ 10 h 23"/>
                <a:gd name="T32" fmla="*/ 7 w 12"/>
                <a:gd name="T33" fmla="*/ 10 h 23"/>
                <a:gd name="T34" fmla="*/ 7 w 12"/>
                <a:gd name="T35" fmla="*/ 17 h 23"/>
                <a:gd name="T36" fmla="*/ 7 w 12"/>
                <a:gd name="T37" fmla="*/ 18 h 23"/>
                <a:gd name="T38" fmla="*/ 9 w 12"/>
                <a:gd name="T39" fmla="*/ 18 h 23"/>
                <a:gd name="T40" fmla="*/ 10 w 12"/>
                <a:gd name="T41" fmla="*/ 18 h 23"/>
                <a:gd name="T42" fmla="*/ 11 w 12"/>
                <a:gd name="T43" fmla="*/ 18 h 23"/>
                <a:gd name="T44" fmla="*/ 12 w 12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3">
                  <a:moveTo>
                    <a:pt x="12" y="22"/>
                  </a:moveTo>
                  <a:cubicBezTo>
                    <a:pt x="11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2"/>
                    <a:pt x="2" y="21"/>
                    <a:pt x="2" y="21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55"/>
            <p:cNvSpPr>
              <a:spLocks/>
            </p:cNvSpPr>
            <p:nvPr/>
          </p:nvSpPr>
          <p:spPr bwMode="auto">
            <a:xfrm>
              <a:off x="7600950" y="3506788"/>
              <a:ext cx="52387" cy="138113"/>
            </a:xfrm>
            <a:custGeom>
              <a:avLst/>
              <a:gdLst>
                <a:gd name="T0" fmla="*/ 0 w 9"/>
                <a:gd name="T1" fmla="*/ 0 h 24"/>
                <a:gd name="T2" fmla="*/ 5 w 9"/>
                <a:gd name="T3" fmla="*/ 0 h 24"/>
                <a:gd name="T4" fmla="*/ 5 w 9"/>
                <a:gd name="T5" fmla="*/ 18 h 24"/>
                <a:gd name="T6" fmla="*/ 7 w 9"/>
                <a:gd name="T7" fmla="*/ 20 h 24"/>
                <a:gd name="T8" fmla="*/ 8 w 9"/>
                <a:gd name="T9" fmla="*/ 20 h 24"/>
                <a:gd name="T10" fmla="*/ 8 w 9"/>
                <a:gd name="T11" fmla="*/ 19 h 24"/>
                <a:gd name="T12" fmla="*/ 9 w 9"/>
                <a:gd name="T13" fmla="*/ 23 h 24"/>
                <a:gd name="T14" fmla="*/ 7 w 9"/>
                <a:gd name="T15" fmla="*/ 24 h 24"/>
                <a:gd name="T16" fmla="*/ 5 w 9"/>
                <a:gd name="T17" fmla="*/ 24 h 24"/>
                <a:gd name="T18" fmla="*/ 1 w 9"/>
                <a:gd name="T19" fmla="*/ 23 h 24"/>
                <a:gd name="T20" fmla="*/ 0 w 9"/>
                <a:gd name="T21" fmla="*/ 20 h 24"/>
                <a:gd name="T22" fmla="*/ 0 w 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4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56"/>
            <p:cNvSpPr>
              <a:spLocks noEditPoints="1"/>
            </p:cNvSpPr>
            <p:nvPr/>
          </p:nvSpPr>
          <p:spPr bwMode="auto">
            <a:xfrm>
              <a:off x="7659688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57"/>
            <p:cNvSpPr>
              <a:spLocks/>
            </p:cNvSpPr>
            <p:nvPr/>
          </p:nvSpPr>
          <p:spPr bwMode="auto">
            <a:xfrm>
              <a:off x="7807325" y="3511551"/>
              <a:ext cx="109537" cy="133350"/>
            </a:xfrm>
            <a:custGeom>
              <a:avLst/>
              <a:gdLst>
                <a:gd name="T0" fmla="*/ 69 w 69"/>
                <a:gd name="T1" fmla="*/ 15 h 84"/>
                <a:gd name="T2" fmla="*/ 44 w 69"/>
                <a:gd name="T3" fmla="*/ 15 h 84"/>
                <a:gd name="T4" fmla="*/ 44 w 69"/>
                <a:gd name="T5" fmla="*/ 84 h 84"/>
                <a:gd name="T6" fmla="*/ 26 w 69"/>
                <a:gd name="T7" fmla="*/ 84 h 84"/>
                <a:gd name="T8" fmla="*/ 26 w 69"/>
                <a:gd name="T9" fmla="*/ 15 h 84"/>
                <a:gd name="T10" fmla="*/ 0 w 69"/>
                <a:gd name="T11" fmla="*/ 15 h 84"/>
                <a:gd name="T12" fmla="*/ 0 w 69"/>
                <a:gd name="T13" fmla="*/ 0 h 84"/>
                <a:gd name="T14" fmla="*/ 69 w 69"/>
                <a:gd name="T15" fmla="*/ 0 h 84"/>
                <a:gd name="T16" fmla="*/ 69 w 69"/>
                <a:gd name="T17" fmla="*/ 15 h 84"/>
                <a:gd name="T18" fmla="*/ 69 w 69"/>
                <a:gd name="T19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4">
                  <a:moveTo>
                    <a:pt x="69" y="15"/>
                  </a:moveTo>
                  <a:lnTo>
                    <a:pt x="44" y="15"/>
                  </a:lnTo>
                  <a:lnTo>
                    <a:pt x="44" y="84"/>
                  </a:lnTo>
                  <a:lnTo>
                    <a:pt x="26" y="84"/>
                  </a:lnTo>
                  <a:lnTo>
                    <a:pt x="2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15"/>
                  </a:lnTo>
                  <a:lnTo>
                    <a:pt x="69" y="15"/>
                  </a:ln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58"/>
            <p:cNvSpPr>
              <a:spLocks/>
            </p:cNvSpPr>
            <p:nvPr/>
          </p:nvSpPr>
          <p:spPr bwMode="auto">
            <a:xfrm>
              <a:off x="7934325" y="3506788"/>
              <a:ext cx="92075" cy="138113"/>
            </a:xfrm>
            <a:custGeom>
              <a:avLst/>
              <a:gdLst>
                <a:gd name="T0" fmla="*/ 16 w 16"/>
                <a:gd name="T1" fmla="*/ 24 h 24"/>
                <a:gd name="T2" fmla="*/ 11 w 16"/>
                <a:gd name="T3" fmla="*/ 24 h 24"/>
                <a:gd name="T4" fmla="*/ 11 w 16"/>
                <a:gd name="T5" fmla="*/ 14 h 24"/>
                <a:gd name="T6" fmla="*/ 10 w 16"/>
                <a:gd name="T7" fmla="*/ 12 h 24"/>
                <a:gd name="T8" fmla="*/ 9 w 16"/>
                <a:gd name="T9" fmla="*/ 11 h 24"/>
                <a:gd name="T10" fmla="*/ 8 w 16"/>
                <a:gd name="T11" fmla="*/ 11 h 24"/>
                <a:gd name="T12" fmla="*/ 6 w 16"/>
                <a:gd name="T13" fmla="*/ 12 h 24"/>
                <a:gd name="T14" fmla="*/ 6 w 16"/>
                <a:gd name="T15" fmla="*/ 13 h 24"/>
                <a:gd name="T16" fmla="*/ 5 w 16"/>
                <a:gd name="T17" fmla="*/ 14 h 24"/>
                <a:gd name="T18" fmla="*/ 5 w 16"/>
                <a:gd name="T19" fmla="*/ 24 h 24"/>
                <a:gd name="T20" fmla="*/ 0 w 16"/>
                <a:gd name="T21" fmla="*/ 24 h 24"/>
                <a:gd name="T22" fmla="*/ 0 w 16"/>
                <a:gd name="T23" fmla="*/ 0 h 24"/>
                <a:gd name="T24" fmla="*/ 5 w 16"/>
                <a:gd name="T25" fmla="*/ 0 h 24"/>
                <a:gd name="T26" fmla="*/ 5 w 16"/>
                <a:gd name="T27" fmla="*/ 9 h 24"/>
                <a:gd name="T28" fmla="*/ 7 w 16"/>
                <a:gd name="T29" fmla="*/ 7 h 24"/>
                <a:gd name="T30" fmla="*/ 11 w 16"/>
                <a:gd name="T31" fmla="*/ 6 h 24"/>
                <a:gd name="T32" fmla="*/ 14 w 16"/>
                <a:gd name="T33" fmla="*/ 7 h 24"/>
                <a:gd name="T34" fmla="*/ 15 w 16"/>
                <a:gd name="T35" fmla="*/ 8 h 24"/>
                <a:gd name="T36" fmla="*/ 16 w 16"/>
                <a:gd name="T37" fmla="*/ 11 h 24"/>
                <a:gd name="T38" fmla="*/ 16 w 16"/>
                <a:gd name="T39" fmla="*/ 13 h 24"/>
                <a:gd name="T40" fmla="*/ 16 w 16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6"/>
                    <a:pt x="13" y="6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59"/>
            <p:cNvSpPr>
              <a:spLocks/>
            </p:cNvSpPr>
            <p:nvPr/>
          </p:nvSpPr>
          <p:spPr bwMode="auto">
            <a:xfrm>
              <a:off x="8048625" y="3540126"/>
              <a:ext cx="63500" cy="104775"/>
            </a:xfrm>
            <a:custGeom>
              <a:avLst/>
              <a:gdLst>
                <a:gd name="T0" fmla="*/ 11 w 11"/>
                <a:gd name="T1" fmla="*/ 5 h 18"/>
                <a:gd name="T2" fmla="*/ 7 w 11"/>
                <a:gd name="T3" fmla="*/ 6 h 18"/>
                <a:gd name="T4" fmla="*/ 5 w 11"/>
                <a:gd name="T5" fmla="*/ 7 h 18"/>
                <a:gd name="T6" fmla="*/ 5 w 11"/>
                <a:gd name="T7" fmla="*/ 18 h 18"/>
                <a:gd name="T8" fmla="*/ 0 w 11"/>
                <a:gd name="T9" fmla="*/ 18 h 18"/>
                <a:gd name="T10" fmla="*/ 0 w 11"/>
                <a:gd name="T11" fmla="*/ 1 h 18"/>
                <a:gd name="T12" fmla="*/ 5 w 11"/>
                <a:gd name="T13" fmla="*/ 1 h 18"/>
                <a:gd name="T14" fmla="*/ 5 w 11"/>
                <a:gd name="T15" fmla="*/ 4 h 18"/>
                <a:gd name="T16" fmla="*/ 7 w 11"/>
                <a:gd name="T17" fmla="*/ 1 h 18"/>
                <a:gd name="T18" fmla="*/ 10 w 11"/>
                <a:gd name="T19" fmla="*/ 0 h 18"/>
                <a:gd name="T20" fmla="*/ 10 w 11"/>
                <a:gd name="T21" fmla="*/ 0 h 18"/>
                <a:gd name="T22" fmla="*/ 11 w 11"/>
                <a:gd name="T23" fmla="*/ 0 h 18"/>
                <a:gd name="T24" fmla="*/ 11 w 11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8" y="5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60"/>
            <p:cNvSpPr>
              <a:spLocks noEditPoints="1"/>
            </p:cNvSpPr>
            <p:nvPr/>
          </p:nvSpPr>
          <p:spPr bwMode="auto">
            <a:xfrm>
              <a:off x="81121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1 w 18"/>
                <a:gd name="T7" fmla="*/ 13 h 18"/>
                <a:gd name="T8" fmla="*/ 0 w 18"/>
                <a:gd name="T9" fmla="*/ 9 h 18"/>
                <a:gd name="T10" fmla="*/ 1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8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2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2 w 18"/>
                <a:gd name="T49" fmla="*/ 5 h 18"/>
                <a:gd name="T50" fmla="*/ 9 w 18"/>
                <a:gd name="T51" fmla="*/ 4 h 18"/>
                <a:gd name="T52" fmla="*/ 7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8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3" y="6"/>
                    <a:pt x="12" y="6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61"/>
            <p:cNvSpPr>
              <a:spLocks noEditPoints="1"/>
            </p:cNvSpPr>
            <p:nvPr/>
          </p:nvSpPr>
          <p:spPr bwMode="auto">
            <a:xfrm>
              <a:off x="8226425" y="3540126"/>
              <a:ext cx="103187" cy="104775"/>
            </a:xfrm>
            <a:custGeom>
              <a:avLst/>
              <a:gdLst>
                <a:gd name="T0" fmla="*/ 9 w 18"/>
                <a:gd name="T1" fmla="*/ 18 h 18"/>
                <a:gd name="T2" fmla="*/ 5 w 18"/>
                <a:gd name="T3" fmla="*/ 17 h 18"/>
                <a:gd name="T4" fmla="*/ 2 w 18"/>
                <a:gd name="T5" fmla="*/ 16 h 18"/>
                <a:gd name="T6" fmla="*/ 0 w 18"/>
                <a:gd name="T7" fmla="*/ 13 h 18"/>
                <a:gd name="T8" fmla="*/ 0 w 18"/>
                <a:gd name="T9" fmla="*/ 9 h 18"/>
                <a:gd name="T10" fmla="*/ 0 w 18"/>
                <a:gd name="T11" fmla="*/ 6 h 18"/>
                <a:gd name="T12" fmla="*/ 2 w 18"/>
                <a:gd name="T13" fmla="*/ 3 h 18"/>
                <a:gd name="T14" fmla="*/ 5 w 18"/>
                <a:gd name="T15" fmla="*/ 1 h 18"/>
                <a:gd name="T16" fmla="*/ 9 w 18"/>
                <a:gd name="T17" fmla="*/ 0 h 18"/>
                <a:gd name="T18" fmla="*/ 13 w 18"/>
                <a:gd name="T19" fmla="*/ 1 h 18"/>
                <a:gd name="T20" fmla="*/ 16 w 18"/>
                <a:gd name="T21" fmla="*/ 3 h 18"/>
                <a:gd name="T22" fmla="*/ 17 w 18"/>
                <a:gd name="T23" fmla="*/ 6 h 18"/>
                <a:gd name="T24" fmla="*/ 18 w 18"/>
                <a:gd name="T25" fmla="*/ 9 h 18"/>
                <a:gd name="T26" fmla="*/ 18 w 18"/>
                <a:gd name="T27" fmla="*/ 10 h 18"/>
                <a:gd name="T28" fmla="*/ 18 w 18"/>
                <a:gd name="T29" fmla="*/ 11 h 18"/>
                <a:gd name="T30" fmla="*/ 5 w 18"/>
                <a:gd name="T31" fmla="*/ 11 h 18"/>
                <a:gd name="T32" fmla="*/ 7 w 18"/>
                <a:gd name="T33" fmla="*/ 13 h 18"/>
                <a:gd name="T34" fmla="*/ 9 w 18"/>
                <a:gd name="T35" fmla="*/ 14 h 18"/>
                <a:gd name="T36" fmla="*/ 11 w 18"/>
                <a:gd name="T37" fmla="*/ 14 h 18"/>
                <a:gd name="T38" fmla="*/ 13 w 18"/>
                <a:gd name="T39" fmla="*/ 12 h 18"/>
                <a:gd name="T40" fmla="*/ 17 w 18"/>
                <a:gd name="T41" fmla="*/ 14 h 18"/>
                <a:gd name="T42" fmla="*/ 14 w 18"/>
                <a:gd name="T43" fmla="*/ 17 h 18"/>
                <a:gd name="T44" fmla="*/ 9 w 18"/>
                <a:gd name="T45" fmla="*/ 18 h 18"/>
                <a:gd name="T46" fmla="*/ 13 w 18"/>
                <a:gd name="T47" fmla="*/ 8 h 18"/>
                <a:gd name="T48" fmla="*/ 11 w 18"/>
                <a:gd name="T49" fmla="*/ 5 h 18"/>
                <a:gd name="T50" fmla="*/ 9 w 18"/>
                <a:gd name="T51" fmla="*/ 4 h 18"/>
                <a:gd name="T52" fmla="*/ 6 w 18"/>
                <a:gd name="T53" fmla="*/ 5 h 18"/>
                <a:gd name="T54" fmla="*/ 5 w 18"/>
                <a:gd name="T55" fmla="*/ 8 h 18"/>
                <a:gd name="T56" fmla="*/ 13 w 18"/>
                <a:gd name="T5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5" y="16"/>
                    <a:pt x="14" y="17"/>
                  </a:cubicBezTo>
                  <a:cubicBezTo>
                    <a:pt x="13" y="18"/>
                    <a:pt x="11" y="18"/>
                    <a:pt x="9" y="18"/>
                  </a:cubicBezTo>
                  <a:close/>
                  <a:moveTo>
                    <a:pt x="13" y="8"/>
                  </a:moveTo>
                  <a:cubicBezTo>
                    <a:pt x="12" y="6"/>
                    <a:pt x="12" y="6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8C5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62"/>
            <p:cNvSpPr>
              <a:spLocks/>
            </p:cNvSpPr>
            <p:nvPr/>
          </p:nvSpPr>
          <p:spPr bwMode="auto">
            <a:xfrm>
              <a:off x="7354888" y="3759201"/>
              <a:ext cx="52387" cy="57150"/>
            </a:xfrm>
            <a:custGeom>
              <a:avLst/>
              <a:gdLst>
                <a:gd name="T0" fmla="*/ 4 w 33"/>
                <a:gd name="T1" fmla="*/ 7 h 36"/>
                <a:gd name="T2" fmla="*/ 4 w 33"/>
                <a:gd name="T3" fmla="*/ 36 h 36"/>
                <a:gd name="T4" fmla="*/ 0 w 33"/>
                <a:gd name="T5" fmla="*/ 36 h 36"/>
                <a:gd name="T6" fmla="*/ 0 w 33"/>
                <a:gd name="T7" fmla="*/ 0 h 36"/>
                <a:gd name="T8" fmla="*/ 4 w 33"/>
                <a:gd name="T9" fmla="*/ 0 h 36"/>
                <a:gd name="T10" fmla="*/ 29 w 33"/>
                <a:gd name="T11" fmla="*/ 29 h 36"/>
                <a:gd name="T12" fmla="*/ 29 w 33"/>
                <a:gd name="T13" fmla="*/ 0 h 36"/>
                <a:gd name="T14" fmla="*/ 33 w 33"/>
                <a:gd name="T15" fmla="*/ 0 h 36"/>
                <a:gd name="T16" fmla="*/ 33 w 33"/>
                <a:gd name="T17" fmla="*/ 36 h 36"/>
                <a:gd name="T18" fmla="*/ 29 w 33"/>
                <a:gd name="T19" fmla="*/ 36 h 36"/>
                <a:gd name="T20" fmla="*/ 4 w 33"/>
                <a:gd name="T21" fmla="*/ 7 h 36"/>
                <a:gd name="T22" fmla="*/ 4 w 33"/>
                <a:gd name="T23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6">
                  <a:moveTo>
                    <a:pt x="4" y="7"/>
                  </a:move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29" y="29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36"/>
                  </a:lnTo>
                  <a:lnTo>
                    <a:pt x="29" y="3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63"/>
            <p:cNvSpPr>
              <a:spLocks noEditPoints="1"/>
            </p:cNvSpPr>
            <p:nvPr/>
          </p:nvSpPr>
          <p:spPr bwMode="auto">
            <a:xfrm>
              <a:off x="7418388" y="3770313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0 w 7"/>
                <a:gd name="T13" fmla="*/ 4 h 8"/>
                <a:gd name="T14" fmla="*/ 1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2 h 8"/>
                <a:gd name="T26" fmla="*/ 3 w 7"/>
                <a:gd name="T27" fmla="*/ 1 h 8"/>
                <a:gd name="T28" fmla="*/ 0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2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3 w 7"/>
                <a:gd name="T69" fmla="*/ 4 h 8"/>
                <a:gd name="T70" fmla="*/ 1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2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64"/>
            <p:cNvSpPr>
              <a:spLocks/>
            </p:cNvSpPr>
            <p:nvPr/>
          </p:nvSpPr>
          <p:spPr bwMode="auto">
            <a:xfrm>
              <a:off x="7464425" y="3770313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8 w 12"/>
                <a:gd name="T11" fmla="*/ 2 h 8"/>
                <a:gd name="T12" fmla="*/ 7 w 12"/>
                <a:gd name="T13" fmla="*/ 4 h 8"/>
                <a:gd name="T14" fmla="*/ 7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2 w 12"/>
                <a:gd name="T27" fmla="*/ 4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3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1 h 8"/>
                <a:gd name="T50" fmla="*/ 11 w 12"/>
                <a:gd name="T51" fmla="*/ 1 h 8"/>
                <a:gd name="T52" fmla="*/ 12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65"/>
            <p:cNvSpPr>
              <a:spLocks noEditPoints="1"/>
            </p:cNvSpPr>
            <p:nvPr/>
          </p:nvSpPr>
          <p:spPr bwMode="auto">
            <a:xfrm>
              <a:off x="7567613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66"/>
            <p:cNvSpPr>
              <a:spLocks/>
            </p:cNvSpPr>
            <p:nvPr/>
          </p:nvSpPr>
          <p:spPr bwMode="auto">
            <a:xfrm>
              <a:off x="76184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67"/>
            <p:cNvSpPr>
              <a:spLocks noEditPoints="1"/>
            </p:cNvSpPr>
            <p:nvPr/>
          </p:nvSpPr>
          <p:spPr bwMode="auto">
            <a:xfrm>
              <a:off x="764222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2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2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2 w 8"/>
                <a:gd name="T31" fmla="*/ 5 h 8"/>
                <a:gd name="T32" fmla="*/ 2 w 8"/>
                <a:gd name="T33" fmla="*/ 6 h 8"/>
                <a:gd name="T34" fmla="*/ 3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7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4 h 8"/>
                <a:gd name="T60" fmla="*/ 7 w 8"/>
                <a:gd name="T61" fmla="*/ 3 h 8"/>
                <a:gd name="T62" fmla="*/ 6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3 w 8"/>
                <a:gd name="T71" fmla="*/ 2 h 8"/>
                <a:gd name="T72" fmla="*/ 2 w 8"/>
                <a:gd name="T73" fmla="*/ 3 h 8"/>
                <a:gd name="T74" fmla="*/ 2 w 8"/>
                <a:gd name="T75" fmla="*/ 4 h 8"/>
                <a:gd name="T76" fmla="*/ 7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68"/>
            <p:cNvSpPr>
              <a:spLocks/>
            </p:cNvSpPr>
            <p:nvPr/>
          </p:nvSpPr>
          <p:spPr bwMode="auto">
            <a:xfrm>
              <a:off x="7693025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1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69"/>
            <p:cNvSpPr>
              <a:spLocks noEditPoints="1"/>
            </p:cNvSpPr>
            <p:nvPr/>
          </p:nvSpPr>
          <p:spPr bwMode="auto">
            <a:xfrm>
              <a:off x="7727950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70"/>
            <p:cNvSpPr>
              <a:spLocks/>
            </p:cNvSpPr>
            <p:nvPr/>
          </p:nvSpPr>
          <p:spPr bwMode="auto">
            <a:xfrm>
              <a:off x="7745413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71"/>
            <p:cNvSpPr>
              <a:spLocks/>
            </p:cNvSpPr>
            <p:nvPr/>
          </p:nvSpPr>
          <p:spPr bwMode="auto">
            <a:xfrm>
              <a:off x="7796213" y="3770313"/>
              <a:ext cx="69850" cy="46038"/>
            </a:xfrm>
            <a:custGeom>
              <a:avLst/>
              <a:gdLst>
                <a:gd name="T0" fmla="*/ 12 w 12"/>
                <a:gd name="T1" fmla="*/ 8 h 8"/>
                <a:gd name="T2" fmla="*/ 10 w 12"/>
                <a:gd name="T3" fmla="*/ 8 h 8"/>
                <a:gd name="T4" fmla="*/ 10 w 12"/>
                <a:gd name="T5" fmla="*/ 4 h 8"/>
                <a:gd name="T6" fmla="*/ 10 w 12"/>
                <a:gd name="T7" fmla="*/ 2 h 8"/>
                <a:gd name="T8" fmla="*/ 9 w 12"/>
                <a:gd name="T9" fmla="*/ 2 h 8"/>
                <a:gd name="T10" fmla="*/ 7 w 12"/>
                <a:gd name="T11" fmla="*/ 2 h 8"/>
                <a:gd name="T12" fmla="*/ 6 w 12"/>
                <a:gd name="T13" fmla="*/ 4 h 8"/>
                <a:gd name="T14" fmla="*/ 6 w 12"/>
                <a:gd name="T15" fmla="*/ 8 h 8"/>
                <a:gd name="T16" fmla="*/ 5 w 12"/>
                <a:gd name="T17" fmla="*/ 8 h 8"/>
                <a:gd name="T18" fmla="*/ 5 w 12"/>
                <a:gd name="T19" fmla="*/ 4 h 8"/>
                <a:gd name="T20" fmla="*/ 5 w 12"/>
                <a:gd name="T21" fmla="*/ 2 h 8"/>
                <a:gd name="T22" fmla="*/ 4 w 12"/>
                <a:gd name="T23" fmla="*/ 2 h 8"/>
                <a:gd name="T24" fmla="*/ 2 w 12"/>
                <a:gd name="T25" fmla="*/ 2 h 8"/>
                <a:gd name="T26" fmla="*/ 1 w 12"/>
                <a:gd name="T27" fmla="*/ 4 h 8"/>
                <a:gd name="T28" fmla="*/ 1 w 12"/>
                <a:gd name="T29" fmla="*/ 8 h 8"/>
                <a:gd name="T30" fmla="*/ 0 w 12"/>
                <a:gd name="T31" fmla="*/ 8 h 8"/>
                <a:gd name="T32" fmla="*/ 0 w 12"/>
                <a:gd name="T33" fmla="*/ 1 h 8"/>
                <a:gd name="T34" fmla="*/ 1 w 12"/>
                <a:gd name="T35" fmla="*/ 1 h 8"/>
                <a:gd name="T36" fmla="*/ 1 w 12"/>
                <a:gd name="T37" fmla="*/ 2 h 8"/>
                <a:gd name="T38" fmla="*/ 2 w 12"/>
                <a:gd name="T39" fmla="*/ 1 h 8"/>
                <a:gd name="T40" fmla="*/ 4 w 12"/>
                <a:gd name="T41" fmla="*/ 0 h 8"/>
                <a:gd name="T42" fmla="*/ 6 w 12"/>
                <a:gd name="T43" fmla="*/ 1 h 8"/>
                <a:gd name="T44" fmla="*/ 6 w 12"/>
                <a:gd name="T45" fmla="*/ 2 h 8"/>
                <a:gd name="T46" fmla="*/ 9 w 12"/>
                <a:gd name="T47" fmla="*/ 0 h 8"/>
                <a:gd name="T48" fmla="*/ 10 w 12"/>
                <a:gd name="T49" fmla="*/ 1 h 8"/>
                <a:gd name="T50" fmla="*/ 11 w 12"/>
                <a:gd name="T51" fmla="*/ 1 h 8"/>
                <a:gd name="T52" fmla="*/ 11 w 12"/>
                <a:gd name="T53" fmla="*/ 2 h 8"/>
                <a:gd name="T54" fmla="*/ 12 w 12"/>
                <a:gd name="T55" fmla="*/ 4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72"/>
            <p:cNvSpPr>
              <a:spLocks/>
            </p:cNvSpPr>
            <p:nvPr/>
          </p:nvSpPr>
          <p:spPr bwMode="auto">
            <a:xfrm>
              <a:off x="7894638" y="3759201"/>
              <a:ext cx="22225" cy="57150"/>
            </a:xfrm>
            <a:custGeom>
              <a:avLst/>
              <a:gdLst>
                <a:gd name="T0" fmla="*/ 4 w 4"/>
                <a:gd name="T1" fmla="*/ 10 h 10"/>
                <a:gd name="T2" fmla="*/ 4 w 4"/>
                <a:gd name="T3" fmla="*/ 10 h 10"/>
                <a:gd name="T4" fmla="*/ 4 w 4"/>
                <a:gd name="T5" fmla="*/ 10 h 10"/>
                <a:gd name="T6" fmla="*/ 3 w 4"/>
                <a:gd name="T7" fmla="*/ 10 h 10"/>
                <a:gd name="T8" fmla="*/ 2 w 4"/>
                <a:gd name="T9" fmla="*/ 10 h 10"/>
                <a:gd name="T10" fmla="*/ 1 w 4"/>
                <a:gd name="T11" fmla="*/ 10 h 10"/>
                <a:gd name="T12" fmla="*/ 1 w 4"/>
                <a:gd name="T13" fmla="*/ 9 h 10"/>
                <a:gd name="T14" fmla="*/ 1 w 4"/>
                <a:gd name="T15" fmla="*/ 4 h 10"/>
                <a:gd name="T16" fmla="*/ 0 w 4"/>
                <a:gd name="T17" fmla="*/ 4 h 10"/>
                <a:gd name="T18" fmla="*/ 0 w 4"/>
                <a:gd name="T19" fmla="*/ 3 h 10"/>
                <a:gd name="T20" fmla="*/ 1 w 4"/>
                <a:gd name="T21" fmla="*/ 3 h 10"/>
                <a:gd name="T22" fmla="*/ 1 w 4"/>
                <a:gd name="T23" fmla="*/ 0 h 10"/>
                <a:gd name="T24" fmla="*/ 2 w 4"/>
                <a:gd name="T25" fmla="*/ 0 h 10"/>
                <a:gd name="T26" fmla="*/ 2 w 4"/>
                <a:gd name="T27" fmla="*/ 3 h 10"/>
                <a:gd name="T28" fmla="*/ 4 w 4"/>
                <a:gd name="T29" fmla="*/ 3 h 10"/>
                <a:gd name="T30" fmla="*/ 4 w 4"/>
                <a:gd name="T31" fmla="*/ 4 h 10"/>
                <a:gd name="T32" fmla="*/ 2 w 4"/>
                <a:gd name="T33" fmla="*/ 4 h 10"/>
                <a:gd name="T34" fmla="*/ 2 w 4"/>
                <a:gd name="T35" fmla="*/ 8 h 10"/>
                <a:gd name="T36" fmla="*/ 2 w 4"/>
                <a:gd name="T37" fmla="*/ 9 h 10"/>
                <a:gd name="T38" fmla="*/ 3 w 4"/>
                <a:gd name="T39" fmla="*/ 9 h 10"/>
                <a:gd name="T40" fmla="*/ 4 w 4"/>
                <a:gd name="T41" fmla="*/ 9 h 10"/>
                <a:gd name="T42" fmla="*/ 4 w 4"/>
                <a:gd name="T43" fmla="*/ 9 h 10"/>
                <a:gd name="T44" fmla="*/ 4 w 4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73"/>
            <p:cNvSpPr>
              <a:spLocks/>
            </p:cNvSpPr>
            <p:nvPr/>
          </p:nvSpPr>
          <p:spPr bwMode="auto">
            <a:xfrm>
              <a:off x="7923213" y="3776663"/>
              <a:ext cx="46037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74"/>
            <p:cNvSpPr>
              <a:spLocks/>
            </p:cNvSpPr>
            <p:nvPr/>
          </p:nvSpPr>
          <p:spPr bwMode="auto">
            <a:xfrm>
              <a:off x="797401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2 w 4"/>
                <a:gd name="T13" fmla="*/ 1 h 8"/>
                <a:gd name="T14" fmla="*/ 2 w 4"/>
                <a:gd name="T15" fmla="*/ 2 h 8"/>
                <a:gd name="T16" fmla="*/ 3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75"/>
            <p:cNvSpPr>
              <a:spLocks noEditPoints="1"/>
            </p:cNvSpPr>
            <p:nvPr/>
          </p:nvSpPr>
          <p:spPr bwMode="auto">
            <a:xfrm>
              <a:off x="8008938" y="3770313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1 h 11"/>
                <a:gd name="T12" fmla="*/ 1 w 7"/>
                <a:gd name="T13" fmla="*/ 1 h 11"/>
                <a:gd name="T14" fmla="*/ 1 w 7"/>
                <a:gd name="T15" fmla="*/ 2 h 11"/>
                <a:gd name="T16" fmla="*/ 2 w 7"/>
                <a:gd name="T17" fmla="*/ 1 h 11"/>
                <a:gd name="T18" fmla="*/ 4 w 7"/>
                <a:gd name="T19" fmla="*/ 0 h 11"/>
                <a:gd name="T20" fmla="*/ 5 w 7"/>
                <a:gd name="T21" fmla="*/ 1 h 11"/>
                <a:gd name="T22" fmla="*/ 6 w 7"/>
                <a:gd name="T23" fmla="*/ 2 h 11"/>
                <a:gd name="T24" fmla="*/ 7 w 7"/>
                <a:gd name="T25" fmla="*/ 3 h 11"/>
                <a:gd name="T26" fmla="*/ 7 w 7"/>
                <a:gd name="T27" fmla="*/ 4 h 11"/>
                <a:gd name="T28" fmla="*/ 7 w 7"/>
                <a:gd name="T29" fmla="*/ 6 h 11"/>
                <a:gd name="T30" fmla="*/ 6 w 7"/>
                <a:gd name="T31" fmla="*/ 7 h 11"/>
                <a:gd name="T32" fmla="*/ 5 w 7"/>
                <a:gd name="T33" fmla="*/ 8 h 11"/>
                <a:gd name="T34" fmla="*/ 4 w 7"/>
                <a:gd name="T35" fmla="*/ 8 h 11"/>
                <a:gd name="T36" fmla="*/ 3 w 7"/>
                <a:gd name="T37" fmla="*/ 7 h 11"/>
                <a:gd name="T38" fmla="*/ 5 w 7"/>
                <a:gd name="T39" fmla="*/ 7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2 h 11"/>
                <a:gd name="T52" fmla="*/ 3 w 7"/>
                <a:gd name="T53" fmla="*/ 1 h 11"/>
                <a:gd name="T54" fmla="*/ 3 w 7"/>
                <a:gd name="T55" fmla="*/ 2 h 11"/>
                <a:gd name="T56" fmla="*/ 2 w 7"/>
                <a:gd name="T57" fmla="*/ 2 h 11"/>
                <a:gd name="T58" fmla="*/ 1 w 7"/>
                <a:gd name="T59" fmla="*/ 3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6 h 11"/>
                <a:gd name="T66" fmla="*/ 2 w 7"/>
                <a:gd name="T67" fmla="*/ 7 h 11"/>
                <a:gd name="T68" fmla="*/ 3 w 7"/>
                <a:gd name="T69" fmla="*/ 7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76"/>
            <p:cNvSpPr>
              <a:spLocks noEditPoints="1"/>
            </p:cNvSpPr>
            <p:nvPr/>
          </p:nvSpPr>
          <p:spPr bwMode="auto">
            <a:xfrm>
              <a:off x="8059738" y="3752851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5 h 40"/>
                <a:gd name="T4" fmla="*/ 4 w 4"/>
                <a:gd name="T5" fmla="*/ 15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77"/>
            <p:cNvSpPr>
              <a:spLocks/>
            </p:cNvSpPr>
            <p:nvPr/>
          </p:nvSpPr>
          <p:spPr bwMode="auto">
            <a:xfrm>
              <a:off x="8077200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1 w 6"/>
                <a:gd name="T25" fmla="*/ 4 h 8"/>
                <a:gd name="T26" fmla="*/ 1 w 6"/>
                <a:gd name="T27" fmla="*/ 4 h 8"/>
                <a:gd name="T28" fmla="*/ 0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1 w 6"/>
                <a:gd name="T53" fmla="*/ 3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4 h 8"/>
                <a:gd name="T60" fmla="*/ 3 w 6"/>
                <a:gd name="T61" fmla="*/ 4 h 8"/>
                <a:gd name="T62" fmla="*/ 4 w 6"/>
                <a:gd name="T63" fmla="*/ 4 h 8"/>
                <a:gd name="T64" fmla="*/ 5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78"/>
            <p:cNvSpPr>
              <a:spLocks noEditPoints="1"/>
            </p:cNvSpPr>
            <p:nvPr/>
          </p:nvSpPr>
          <p:spPr bwMode="auto">
            <a:xfrm>
              <a:off x="8140700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3 h 8"/>
                <a:gd name="T12" fmla="*/ 1 w 8"/>
                <a:gd name="T13" fmla="*/ 2 h 8"/>
                <a:gd name="T14" fmla="*/ 2 w 8"/>
                <a:gd name="T15" fmla="*/ 1 h 8"/>
                <a:gd name="T16" fmla="*/ 4 w 8"/>
                <a:gd name="T17" fmla="*/ 0 h 8"/>
                <a:gd name="T18" fmla="*/ 5 w 8"/>
                <a:gd name="T19" fmla="*/ 1 h 8"/>
                <a:gd name="T20" fmla="*/ 7 w 8"/>
                <a:gd name="T21" fmla="*/ 2 h 8"/>
                <a:gd name="T22" fmla="*/ 7 w 8"/>
                <a:gd name="T23" fmla="*/ 3 h 8"/>
                <a:gd name="T24" fmla="*/ 8 w 8"/>
                <a:gd name="T25" fmla="*/ 4 h 8"/>
                <a:gd name="T26" fmla="*/ 8 w 8"/>
                <a:gd name="T27" fmla="*/ 5 h 8"/>
                <a:gd name="T28" fmla="*/ 8 w 8"/>
                <a:gd name="T29" fmla="*/ 5 h 8"/>
                <a:gd name="T30" fmla="*/ 1 w 8"/>
                <a:gd name="T31" fmla="*/ 5 h 8"/>
                <a:gd name="T32" fmla="*/ 1 w 8"/>
                <a:gd name="T33" fmla="*/ 6 h 8"/>
                <a:gd name="T34" fmla="*/ 2 w 8"/>
                <a:gd name="T35" fmla="*/ 7 h 8"/>
                <a:gd name="T36" fmla="*/ 3 w 8"/>
                <a:gd name="T37" fmla="*/ 7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7 h 8"/>
                <a:gd name="T46" fmla="*/ 6 w 8"/>
                <a:gd name="T47" fmla="*/ 6 h 8"/>
                <a:gd name="T48" fmla="*/ 7 w 8"/>
                <a:gd name="T49" fmla="*/ 6 h 8"/>
                <a:gd name="T50" fmla="*/ 7 w 8"/>
                <a:gd name="T51" fmla="*/ 7 h 8"/>
                <a:gd name="T52" fmla="*/ 6 w 8"/>
                <a:gd name="T53" fmla="*/ 8 h 8"/>
                <a:gd name="T54" fmla="*/ 5 w 8"/>
                <a:gd name="T55" fmla="*/ 8 h 8"/>
                <a:gd name="T56" fmla="*/ 4 w 8"/>
                <a:gd name="T57" fmla="*/ 8 h 8"/>
                <a:gd name="T58" fmla="*/ 6 w 8"/>
                <a:gd name="T59" fmla="*/ 4 h 8"/>
                <a:gd name="T60" fmla="*/ 6 w 8"/>
                <a:gd name="T61" fmla="*/ 3 h 8"/>
                <a:gd name="T62" fmla="*/ 5 w 8"/>
                <a:gd name="T63" fmla="*/ 2 h 8"/>
                <a:gd name="T64" fmla="*/ 5 w 8"/>
                <a:gd name="T65" fmla="*/ 2 h 8"/>
                <a:gd name="T66" fmla="*/ 4 w 8"/>
                <a:gd name="T67" fmla="*/ 1 h 8"/>
                <a:gd name="T68" fmla="*/ 3 w 8"/>
                <a:gd name="T69" fmla="*/ 2 h 8"/>
                <a:gd name="T70" fmla="*/ 2 w 8"/>
                <a:gd name="T71" fmla="*/ 2 h 8"/>
                <a:gd name="T72" fmla="*/ 1 w 8"/>
                <a:gd name="T73" fmla="*/ 3 h 8"/>
                <a:gd name="T74" fmla="*/ 1 w 8"/>
                <a:gd name="T75" fmla="*/ 4 h 8"/>
                <a:gd name="T76" fmla="*/ 6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79"/>
            <p:cNvSpPr>
              <a:spLocks/>
            </p:cNvSpPr>
            <p:nvPr/>
          </p:nvSpPr>
          <p:spPr bwMode="auto">
            <a:xfrm>
              <a:off x="8186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80"/>
            <p:cNvSpPr>
              <a:spLocks noEditPoints="1"/>
            </p:cNvSpPr>
            <p:nvPr/>
          </p:nvSpPr>
          <p:spPr bwMode="auto">
            <a:xfrm>
              <a:off x="8237538" y="3770313"/>
              <a:ext cx="41275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5 w 7"/>
                <a:gd name="T19" fmla="*/ 4 h 8"/>
                <a:gd name="T20" fmla="*/ 6 w 7"/>
                <a:gd name="T21" fmla="*/ 4 h 8"/>
                <a:gd name="T22" fmla="*/ 6 w 7"/>
                <a:gd name="T23" fmla="*/ 3 h 8"/>
                <a:gd name="T24" fmla="*/ 5 w 7"/>
                <a:gd name="T25" fmla="*/ 2 h 8"/>
                <a:gd name="T26" fmla="*/ 4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5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6 w 7"/>
                <a:gd name="T65" fmla="*/ 6 h 8"/>
                <a:gd name="T66" fmla="*/ 6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2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81"/>
            <p:cNvSpPr>
              <a:spLocks/>
            </p:cNvSpPr>
            <p:nvPr/>
          </p:nvSpPr>
          <p:spPr bwMode="auto">
            <a:xfrm>
              <a:off x="8289925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82"/>
            <p:cNvSpPr>
              <a:spLocks/>
            </p:cNvSpPr>
            <p:nvPr/>
          </p:nvSpPr>
          <p:spPr bwMode="auto">
            <a:xfrm>
              <a:off x="83185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4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1 h 8"/>
                <a:gd name="T20" fmla="*/ 3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6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6 w 7"/>
                <a:gd name="T49" fmla="*/ 8 h 8"/>
                <a:gd name="T50" fmla="*/ 5 w 7"/>
                <a:gd name="T51" fmla="*/ 8 h 8"/>
                <a:gd name="T52" fmla="*/ 4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83"/>
            <p:cNvSpPr>
              <a:spLocks/>
            </p:cNvSpPr>
            <p:nvPr/>
          </p:nvSpPr>
          <p:spPr bwMode="auto">
            <a:xfrm>
              <a:off x="83645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2 w 7"/>
                <a:gd name="T9" fmla="*/ 0 h 7"/>
                <a:gd name="T10" fmla="*/ 2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5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84"/>
            <p:cNvSpPr>
              <a:spLocks/>
            </p:cNvSpPr>
            <p:nvPr/>
          </p:nvSpPr>
          <p:spPr bwMode="auto">
            <a:xfrm>
              <a:off x="8415338" y="38100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4 w 4"/>
                <a:gd name="T7" fmla="*/ 4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85"/>
            <p:cNvSpPr>
              <a:spLocks noEditPoints="1"/>
            </p:cNvSpPr>
            <p:nvPr/>
          </p:nvSpPr>
          <p:spPr bwMode="auto">
            <a:xfrm>
              <a:off x="8455025" y="3759201"/>
              <a:ext cx="52387" cy="57150"/>
            </a:xfrm>
            <a:custGeom>
              <a:avLst/>
              <a:gdLst>
                <a:gd name="T0" fmla="*/ 0 w 9"/>
                <a:gd name="T1" fmla="*/ 10 h 10"/>
                <a:gd name="T2" fmla="*/ 0 w 9"/>
                <a:gd name="T3" fmla="*/ 0 h 10"/>
                <a:gd name="T4" fmla="*/ 4 w 9"/>
                <a:gd name="T5" fmla="*/ 0 h 10"/>
                <a:gd name="T6" fmla="*/ 6 w 9"/>
                <a:gd name="T7" fmla="*/ 0 h 10"/>
                <a:gd name="T8" fmla="*/ 8 w 9"/>
                <a:gd name="T9" fmla="*/ 1 h 10"/>
                <a:gd name="T10" fmla="*/ 8 w 9"/>
                <a:gd name="T11" fmla="*/ 3 h 10"/>
                <a:gd name="T12" fmla="*/ 9 w 9"/>
                <a:gd name="T13" fmla="*/ 5 h 10"/>
                <a:gd name="T14" fmla="*/ 8 w 9"/>
                <a:gd name="T15" fmla="*/ 7 h 10"/>
                <a:gd name="T16" fmla="*/ 7 w 9"/>
                <a:gd name="T17" fmla="*/ 9 h 10"/>
                <a:gd name="T18" fmla="*/ 6 w 9"/>
                <a:gd name="T19" fmla="*/ 10 h 10"/>
                <a:gd name="T20" fmla="*/ 4 w 9"/>
                <a:gd name="T21" fmla="*/ 10 h 10"/>
                <a:gd name="T22" fmla="*/ 0 w 9"/>
                <a:gd name="T23" fmla="*/ 10 h 10"/>
                <a:gd name="T24" fmla="*/ 7 w 9"/>
                <a:gd name="T25" fmla="*/ 5 h 10"/>
                <a:gd name="T26" fmla="*/ 7 w 9"/>
                <a:gd name="T27" fmla="*/ 3 h 10"/>
                <a:gd name="T28" fmla="*/ 6 w 9"/>
                <a:gd name="T29" fmla="*/ 2 h 10"/>
                <a:gd name="T30" fmla="*/ 5 w 9"/>
                <a:gd name="T31" fmla="*/ 1 h 10"/>
                <a:gd name="T32" fmla="*/ 4 w 9"/>
                <a:gd name="T33" fmla="*/ 1 h 10"/>
                <a:gd name="T34" fmla="*/ 1 w 9"/>
                <a:gd name="T35" fmla="*/ 1 h 10"/>
                <a:gd name="T36" fmla="*/ 1 w 9"/>
                <a:gd name="T37" fmla="*/ 9 h 10"/>
                <a:gd name="T38" fmla="*/ 4 w 9"/>
                <a:gd name="T39" fmla="*/ 9 h 10"/>
                <a:gd name="T40" fmla="*/ 5 w 9"/>
                <a:gd name="T41" fmla="*/ 9 h 10"/>
                <a:gd name="T42" fmla="*/ 6 w 9"/>
                <a:gd name="T43" fmla="*/ 8 h 10"/>
                <a:gd name="T44" fmla="*/ 7 w 9"/>
                <a:gd name="T45" fmla="*/ 7 h 10"/>
                <a:gd name="T46" fmla="*/ 7 w 9"/>
                <a:gd name="T4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7" y="5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86"/>
            <p:cNvSpPr>
              <a:spLocks/>
            </p:cNvSpPr>
            <p:nvPr/>
          </p:nvSpPr>
          <p:spPr bwMode="auto">
            <a:xfrm>
              <a:off x="8513763" y="3776663"/>
              <a:ext cx="44450" cy="39688"/>
            </a:xfrm>
            <a:custGeom>
              <a:avLst/>
              <a:gdLst>
                <a:gd name="T0" fmla="*/ 3 w 8"/>
                <a:gd name="T1" fmla="*/ 7 h 7"/>
                <a:gd name="T2" fmla="*/ 1 w 8"/>
                <a:gd name="T3" fmla="*/ 7 h 7"/>
                <a:gd name="T4" fmla="*/ 0 w 8"/>
                <a:gd name="T5" fmla="*/ 4 h 7"/>
                <a:gd name="T6" fmla="*/ 0 w 8"/>
                <a:gd name="T7" fmla="*/ 0 h 7"/>
                <a:gd name="T8" fmla="*/ 2 w 8"/>
                <a:gd name="T9" fmla="*/ 0 h 7"/>
                <a:gd name="T10" fmla="*/ 2 w 8"/>
                <a:gd name="T11" fmla="*/ 4 h 7"/>
                <a:gd name="T12" fmla="*/ 3 w 8"/>
                <a:gd name="T13" fmla="*/ 6 h 7"/>
                <a:gd name="T14" fmla="*/ 5 w 8"/>
                <a:gd name="T15" fmla="*/ 6 h 7"/>
                <a:gd name="T16" fmla="*/ 6 w 8"/>
                <a:gd name="T17" fmla="*/ 4 h 7"/>
                <a:gd name="T18" fmla="*/ 6 w 8"/>
                <a:gd name="T19" fmla="*/ 0 h 7"/>
                <a:gd name="T20" fmla="*/ 7 w 8"/>
                <a:gd name="T21" fmla="*/ 0 h 7"/>
                <a:gd name="T22" fmla="*/ 7 w 8"/>
                <a:gd name="T23" fmla="*/ 6 h 7"/>
                <a:gd name="T24" fmla="*/ 8 w 8"/>
                <a:gd name="T25" fmla="*/ 6 h 7"/>
                <a:gd name="T26" fmla="*/ 8 w 8"/>
                <a:gd name="T27" fmla="*/ 7 h 7"/>
                <a:gd name="T28" fmla="*/ 7 w 8"/>
                <a:gd name="T29" fmla="*/ 7 h 7"/>
                <a:gd name="T30" fmla="*/ 7 w 8"/>
                <a:gd name="T31" fmla="*/ 7 h 7"/>
                <a:gd name="T32" fmla="*/ 6 w 8"/>
                <a:gd name="T33" fmla="*/ 7 h 7"/>
                <a:gd name="T34" fmla="*/ 6 w 8"/>
                <a:gd name="T35" fmla="*/ 6 h 7"/>
                <a:gd name="T36" fmla="*/ 6 w 8"/>
                <a:gd name="T37" fmla="*/ 6 h 7"/>
                <a:gd name="T38" fmla="*/ 5 w 8"/>
                <a:gd name="T39" fmla="*/ 7 h 7"/>
                <a:gd name="T40" fmla="*/ 3 w 8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87"/>
            <p:cNvSpPr>
              <a:spLocks noEditPoints="1"/>
            </p:cNvSpPr>
            <p:nvPr/>
          </p:nvSpPr>
          <p:spPr bwMode="auto">
            <a:xfrm>
              <a:off x="8564563" y="3752851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5 h 40"/>
                <a:gd name="T4" fmla="*/ 7 w 7"/>
                <a:gd name="T5" fmla="*/ 15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88"/>
            <p:cNvSpPr>
              <a:spLocks/>
            </p:cNvSpPr>
            <p:nvPr/>
          </p:nvSpPr>
          <p:spPr bwMode="auto">
            <a:xfrm>
              <a:off x="8582025" y="3770313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7 h 8"/>
                <a:gd name="T6" fmla="*/ 1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6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5 h 8"/>
                <a:gd name="T24" fmla="*/ 2 w 6"/>
                <a:gd name="T25" fmla="*/ 4 h 8"/>
                <a:gd name="T26" fmla="*/ 1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2 w 6"/>
                <a:gd name="T37" fmla="*/ 1 h 8"/>
                <a:gd name="T38" fmla="*/ 3 w 6"/>
                <a:gd name="T39" fmla="*/ 0 h 8"/>
                <a:gd name="T40" fmla="*/ 5 w 6"/>
                <a:gd name="T41" fmla="*/ 1 h 8"/>
                <a:gd name="T42" fmla="*/ 6 w 6"/>
                <a:gd name="T43" fmla="*/ 1 h 8"/>
                <a:gd name="T44" fmla="*/ 6 w 6"/>
                <a:gd name="T45" fmla="*/ 2 h 8"/>
                <a:gd name="T46" fmla="*/ 5 w 6"/>
                <a:gd name="T47" fmla="*/ 2 h 8"/>
                <a:gd name="T48" fmla="*/ 3 w 6"/>
                <a:gd name="T49" fmla="*/ 1 h 8"/>
                <a:gd name="T50" fmla="*/ 2 w 6"/>
                <a:gd name="T51" fmla="*/ 2 h 8"/>
                <a:gd name="T52" fmla="*/ 2 w 6"/>
                <a:gd name="T53" fmla="*/ 3 h 8"/>
                <a:gd name="T54" fmla="*/ 2 w 6"/>
                <a:gd name="T55" fmla="*/ 3 h 8"/>
                <a:gd name="T56" fmla="*/ 2 w 6"/>
                <a:gd name="T57" fmla="*/ 3 h 8"/>
                <a:gd name="T58" fmla="*/ 3 w 6"/>
                <a:gd name="T59" fmla="*/ 4 h 8"/>
                <a:gd name="T60" fmla="*/ 3 w 6"/>
                <a:gd name="T61" fmla="*/ 4 h 8"/>
                <a:gd name="T62" fmla="*/ 5 w 6"/>
                <a:gd name="T63" fmla="*/ 4 h 8"/>
                <a:gd name="T64" fmla="*/ 6 w 6"/>
                <a:gd name="T65" fmla="*/ 5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8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89"/>
            <p:cNvSpPr>
              <a:spLocks noEditPoints="1"/>
            </p:cNvSpPr>
            <p:nvPr/>
          </p:nvSpPr>
          <p:spPr bwMode="auto">
            <a:xfrm>
              <a:off x="8645525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4 h 8"/>
                <a:gd name="T16" fmla="*/ 3 w 7"/>
                <a:gd name="T17" fmla="*/ 4 h 8"/>
                <a:gd name="T18" fmla="*/ 4 w 7"/>
                <a:gd name="T19" fmla="*/ 4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2 h 8"/>
                <a:gd name="T26" fmla="*/ 3 w 7"/>
                <a:gd name="T27" fmla="*/ 1 h 8"/>
                <a:gd name="T28" fmla="*/ 1 w 7"/>
                <a:gd name="T29" fmla="*/ 2 h 8"/>
                <a:gd name="T30" fmla="*/ 1 w 7"/>
                <a:gd name="T31" fmla="*/ 1 h 8"/>
                <a:gd name="T32" fmla="*/ 4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7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7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6 w 7"/>
                <a:gd name="T53" fmla="*/ 7 h 8"/>
                <a:gd name="T54" fmla="*/ 4 w 7"/>
                <a:gd name="T55" fmla="*/ 8 h 8"/>
                <a:gd name="T56" fmla="*/ 3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6 h 8"/>
                <a:gd name="T66" fmla="*/ 5 w 7"/>
                <a:gd name="T67" fmla="*/ 5 h 8"/>
                <a:gd name="T68" fmla="*/ 4 w 7"/>
                <a:gd name="T69" fmla="*/ 4 h 8"/>
                <a:gd name="T70" fmla="*/ 2 w 7"/>
                <a:gd name="T71" fmla="*/ 5 h 8"/>
                <a:gd name="T72" fmla="*/ 1 w 7"/>
                <a:gd name="T73" fmla="*/ 6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90"/>
            <p:cNvSpPr>
              <a:spLocks/>
            </p:cNvSpPr>
            <p:nvPr/>
          </p:nvSpPr>
          <p:spPr bwMode="auto">
            <a:xfrm>
              <a:off x="8696325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91"/>
            <p:cNvSpPr>
              <a:spLocks/>
            </p:cNvSpPr>
            <p:nvPr/>
          </p:nvSpPr>
          <p:spPr bwMode="auto">
            <a:xfrm>
              <a:off x="8724900" y="3770313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3 h 8"/>
                <a:gd name="T4" fmla="*/ 1 w 7"/>
                <a:gd name="T5" fmla="*/ 2 h 8"/>
                <a:gd name="T6" fmla="*/ 2 w 7"/>
                <a:gd name="T7" fmla="*/ 1 h 8"/>
                <a:gd name="T8" fmla="*/ 3 w 7"/>
                <a:gd name="T9" fmla="*/ 0 h 8"/>
                <a:gd name="T10" fmla="*/ 5 w 7"/>
                <a:gd name="T11" fmla="*/ 1 h 8"/>
                <a:gd name="T12" fmla="*/ 7 w 7"/>
                <a:gd name="T13" fmla="*/ 2 h 8"/>
                <a:gd name="T14" fmla="*/ 5 w 7"/>
                <a:gd name="T15" fmla="*/ 3 h 8"/>
                <a:gd name="T16" fmla="*/ 5 w 7"/>
                <a:gd name="T17" fmla="*/ 2 h 8"/>
                <a:gd name="T18" fmla="*/ 3 w 7"/>
                <a:gd name="T19" fmla="*/ 1 h 8"/>
                <a:gd name="T20" fmla="*/ 2 w 7"/>
                <a:gd name="T21" fmla="*/ 2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7 h 8"/>
                <a:gd name="T40" fmla="*/ 5 w 7"/>
                <a:gd name="T41" fmla="*/ 7 h 8"/>
                <a:gd name="T42" fmla="*/ 5 w 7"/>
                <a:gd name="T43" fmla="*/ 6 h 8"/>
                <a:gd name="T44" fmla="*/ 7 w 7"/>
                <a:gd name="T45" fmla="*/ 6 h 8"/>
                <a:gd name="T46" fmla="*/ 6 w 7"/>
                <a:gd name="T47" fmla="*/ 7 h 8"/>
                <a:gd name="T48" fmla="*/ 5 w 7"/>
                <a:gd name="T49" fmla="*/ 8 h 8"/>
                <a:gd name="T50" fmla="*/ 5 w 7"/>
                <a:gd name="T51" fmla="*/ 8 h 8"/>
                <a:gd name="T52" fmla="*/ 3 w 7"/>
                <a:gd name="T53" fmla="*/ 8 h 8"/>
                <a:gd name="T54" fmla="*/ 2 w 7"/>
                <a:gd name="T55" fmla="*/ 8 h 8"/>
                <a:gd name="T56" fmla="*/ 1 w 7"/>
                <a:gd name="T57" fmla="*/ 7 h 8"/>
                <a:gd name="T58" fmla="*/ 0 w 7"/>
                <a:gd name="T59" fmla="*/ 6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92"/>
            <p:cNvSpPr>
              <a:spLocks/>
            </p:cNvSpPr>
            <p:nvPr/>
          </p:nvSpPr>
          <p:spPr bwMode="auto">
            <a:xfrm>
              <a:off x="8770938" y="3776663"/>
              <a:ext cx="39687" cy="39688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0 w 7"/>
                <a:gd name="T5" fmla="*/ 4 h 7"/>
                <a:gd name="T6" fmla="*/ 0 w 7"/>
                <a:gd name="T7" fmla="*/ 0 h 7"/>
                <a:gd name="T8" fmla="*/ 1 w 7"/>
                <a:gd name="T9" fmla="*/ 0 h 7"/>
                <a:gd name="T10" fmla="*/ 1 w 7"/>
                <a:gd name="T11" fmla="*/ 4 h 7"/>
                <a:gd name="T12" fmla="*/ 3 w 7"/>
                <a:gd name="T13" fmla="*/ 6 h 7"/>
                <a:gd name="T14" fmla="*/ 5 w 7"/>
                <a:gd name="T15" fmla="*/ 6 h 7"/>
                <a:gd name="T16" fmla="*/ 6 w 7"/>
                <a:gd name="T17" fmla="*/ 4 h 7"/>
                <a:gd name="T18" fmla="*/ 6 w 7"/>
                <a:gd name="T19" fmla="*/ 0 h 7"/>
                <a:gd name="T20" fmla="*/ 7 w 7"/>
                <a:gd name="T21" fmla="*/ 0 h 7"/>
                <a:gd name="T22" fmla="*/ 7 w 7"/>
                <a:gd name="T23" fmla="*/ 6 h 7"/>
                <a:gd name="T24" fmla="*/ 7 w 7"/>
                <a:gd name="T25" fmla="*/ 6 h 7"/>
                <a:gd name="T26" fmla="*/ 7 w 7"/>
                <a:gd name="T27" fmla="*/ 7 h 7"/>
                <a:gd name="T28" fmla="*/ 7 w 7"/>
                <a:gd name="T29" fmla="*/ 7 h 7"/>
                <a:gd name="T30" fmla="*/ 7 w 7"/>
                <a:gd name="T31" fmla="*/ 7 h 7"/>
                <a:gd name="T32" fmla="*/ 6 w 7"/>
                <a:gd name="T33" fmla="*/ 7 h 7"/>
                <a:gd name="T34" fmla="*/ 6 w 7"/>
                <a:gd name="T35" fmla="*/ 6 h 7"/>
                <a:gd name="T36" fmla="*/ 6 w 7"/>
                <a:gd name="T37" fmla="*/ 6 h 7"/>
                <a:gd name="T38" fmla="*/ 4 w 7"/>
                <a:gd name="T39" fmla="*/ 7 h 7"/>
                <a:gd name="T40" fmla="*/ 3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93"/>
            <p:cNvSpPr>
              <a:spLocks/>
            </p:cNvSpPr>
            <p:nvPr/>
          </p:nvSpPr>
          <p:spPr bwMode="auto">
            <a:xfrm>
              <a:off x="8839200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4 w 5"/>
                <a:gd name="T3" fmla="*/ 10 h 10"/>
                <a:gd name="T4" fmla="*/ 4 w 5"/>
                <a:gd name="T5" fmla="*/ 10 h 10"/>
                <a:gd name="T6" fmla="*/ 3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2 w 5"/>
                <a:gd name="T25" fmla="*/ 0 h 10"/>
                <a:gd name="T26" fmla="*/ 2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2 w 5"/>
                <a:gd name="T33" fmla="*/ 4 h 10"/>
                <a:gd name="T34" fmla="*/ 2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4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94"/>
            <p:cNvSpPr>
              <a:spLocks noEditPoints="1"/>
            </p:cNvSpPr>
            <p:nvPr/>
          </p:nvSpPr>
          <p:spPr bwMode="auto">
            <a:xfrm>
              <a:off x="8867775" y="3770313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3 h 8"/>
                <a:gd name="T12" fmla="*/ 1 w 8"/>
                <a:gd name="T13" fmla="*/ 2 h 8"/>
                <a:gd name="T14" fmla="*/ 3 w 8"/>
                <a:gd name="T15" fmla="*/ 1 h 8"/>
                <a:gd name="T16" fmla="*/ 4 w 8"/>
                <a:gd name="T17" fmla="*/ 0 h 8"/>
                <a:gd name="T18" fmla="*/ 6 w 8"/>
                <a:gd name="T19" fmla="*/ 1 h 8"/>
                <a:gd name="T20" fmla="*/ 7 w 8"/>
                <a:gd name="T21" fmla="*/ 2 h 8"/>
                <a:gd name="T22" fmla="*/ 8 w 8"/>
                <a:gd name="T23" fmla="*/ 3 h 8"/>
                <a:gd name="T24" fmla="*/ 8 w 8"/>
                <a:gd name="T25" fmla="*/ 4 h 8"/>
                <a:gd name="T26" fmla="*/ 8 w 8"/>
                <a:gd name="T27" fmla="*/ 6 h 8"/>
                <a:gd name="T28" fmla="*/ 7 w 8"/>
                <a:gd name="T29" fmla="*/ 7 h 8"/>
                <a:gd name="T30" fmla="*/ 6 w 8"/>
                <a:gd name="T31" fmla="*/ 8 h 8"/>
                <a:gd name="T32" fmla="*/ 4 w 8"/>
                <a:gd name="T33" fmla="*/ 8 h 8"/>
                <a:gd name="T34" fmla="*/ 2 w 8"/>
                <a:gd name="T35" fmla="*/ 4 h 8"/>
                <a:gd name="T36" fmla="*/ 2 w 8"/>
                <a:gd name="T37" fmla="*/ 6 h 8"/>
                <a:gd name="T38" fmla="*/ 2 w 8"/>
                <a:gd name="T39" fmla="*/ 6 h 8"/>
                <a:gd name="T40" fmla="*/ 3 w 8"/>
                <a:gd name="T41" fmla="*/ 7 h 8"/>
                <a:gd name="T42" fmla="*/ 4 w 8"/>
                <a:gd name="T43" fmla="*/ 7 h 8"/>
                <a:gd name="T44" fmla="*/ 5 w 8"/>
                <a:gd name="T45" fmla="*/ 7 h 8"/>
                <a:gd name="T46" fmla="*/ 6 w 8"/>
                <a:gd name="T47" fmla="*/ 6 h 8"/>
                <a:gd name="T48" fmla="*/ 7 w 8"/>
                <a:gd name="T49" fmla="*/ 5 h 8"/>
                <a:gd name="T50" fmla="*/ 7 w 8"/>
                <a:gd name="T51" fmla="*/ 4 h 8"/>
                <a:gd name="T52" fmla="*/ 7 w 8"/>
                <a:gd name="T53" fmla="*/ 3 h 8"/>
                <a:gd name="T54" fmla="*/ 6 w 8"/>
                <a:gd name="T55" fmla="*/ 2 h 8"/>
                <a:gd name="T56" fmla="*/ 5 w 8"/>
                <a:gd name="T57" fmla="*/ 2 h 8"/>
                <a:gd name="T58" fmla="*/ 4 w 8"/>
                <a:gd name="T59" fmla="*/ 1 h 8"/>
                <a:gd name="T60" fmla="*/ 3 w 8"/>
                <a:gd name="T61" fmla="*/ 2 h 8"/>
                <a:gd name="T62" fmla="*/ 2 w 8"/>
                <a:gd name="T63" fmla="*/ 2 h 8"/>
                <a:gd name="T64" fmla="*/ 2 w 8"/>
                <a:gd name="T65" fmla="*/ 3 h 8"/>
                <a:gd name="T66" fmla="*/ 2 w 8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95"/>
            <p:cNvSpPr>
              <a:spLocks/>
            </p:cNvSpPr>
            <p:nvPr/>
          </p:nvSpPr>
          <p:spPr bwMode="auto">
            <a:xfrm>
              <a:off x="8926513" y="3770313"/>
              <a:ext cx="22225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3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96"/>
            <p:cNvSpPr>
              <a:spLocks/>
            </p:cNvSpPr>
            <p:nvPr/>
          </p:nvSpPr>
          <p:spPr bwMode="auto">
            <a:xfrm>
              <a:off x="8948738" y="3759201"/>
              <a:ext cx="28575" cy="57150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9 h 10"/>
                <a:gd name="T14" fmla="*/ 1 w 5"/>
                <a:gd name="T15" fmla="*/ 4 h 10"/>
                <a:gd name="T16" fmla="*/ 0 w 5"/>
                <a:gd name="T17" fmla="*/ 4 h 10"/>
                <a:gd name="T18" fmla="*/ 0 w 5"/>
                <a:gd name="T19" fmla="*/ 3 h 10"/>
                <a:gd name="T20" fmla="*/ 1 w 5"/>
                <a:gd name="T21" fmla="*/ 3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3 h 10"/>
                <a:gd name="T28" fmla="*/ 4 w 5"/>
                <a:gd name="T29" fmla="*/ 3 h 10"/>
                <a:gd name="T30" fmla="*/ 4 w 5"/>
                <a:gd name="T31" fmla="*/ 4 h 10"/>
                <a:gd name="T32" fmla="*/ 3 w 5"/>
                <a:gd name="T33" fmla="*/ 4 h 10"/>
                <a:gd name="T34" fmla="*/ 3 w 5"/>
                <a:gd name="T35" fmla="*/ 8 h 10"/>
                <a:gd name="T36" fmla="*/ 3 w 5"/>
                <a:gd name="T37" fmla="*/ 9 h 10"/>
                <a:gd name="T38" fmla="*/ 4 w 5"/>
                <a:gd name="T39" fmla="*/ 9 h 10"/>
                <a:gd name="T40" fmla="*/ 4 w 5"/>
                <a:gd name="T41" fmla="*/ 9 h 10"/>
                <a:gd name="T42" fmla="*/ 5 w 5"/>
                <a:gd name="T43" fmla="*/ 9 h 10"/>
                <a:gd name="T44" fmla="*/ 5 w 5"/>
                <a:gd name="T4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97"/>
            <p:cNvSpPr>
              <a:spLocks noEditPoints="1"/>
            </p:cNvSpPr>
            <p:nvPr/>
          </p:nvSpPr>
          <p:spPr bwMode="auto">
            <a:xfrm>
              <a:off x="8983663" y="3770313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3 h 8"/>
                <a:gd name="T12" fmla="*/ 1 w 7"/>
                <a:gd name="T13" fmla="*/ 2 h 8"/>
                <a:gd name="T14" fmla="*/ 2 w 7"/>
                <a:gd name="T15" fmla="*/ 1 h 8"/>
                <a:gd name="T16" fmla="*/ 3 w 7"/>
                <a:gd name="T17" fmla="*/ 0 h 8"/>
                <a:gd name="T18" fmla="*/ 5 w 7"/>
                <a:gd name="T19" fmla="*/ 1 h 8"/>
                <a:gd name="T20" fmla="*/ 6 w 7"/>
                <a:gd name="T21" fmla="*/ 2 h 8"/>
                <a:gd name="T22" fmla="*/ 7 w 7"/>
                <a:gd name="T23" fmla="*/ 3 h 8"/>
                <a:gd name="T24" fmla="*/ 7 w 7"/>
                <a:gd name="T25" fmla="*/ 4 h 8"/>
                <a:gd name="T26" fmla="*/ 7 w 7"/>
                <a:gd name="T27" fmla="*/ 6 h 8"/>
                <a:gd name="T28" fmla="*/ 6 w 7"/>
                <a:gd name="T29" fmla="*/ 7 h 8"/>
                <a:gd name="T30" fmla="*/ 5 w 7"/>
                <a:gd name="T31" fmla="*/ 8 h 8"/>
                <a:gd name="T32" fmla="*/ 3 w 7"/>
                <a:gd name="T33" fmla="*/ 8 h 8"/>
                <a:gd name="T34" fmla="*/ 1 w 7"/>
                <a:gd name="T35" fmla="*/ 4 h 8"/>
                <a:gd name="T36" fmla="*/ 1 w 7"/>
                <a:gd name="T37" fmla="*/ 6 h 8"/>
                <a:gd name="T38" fmla="*/ 2 w 7"/>
                <a:gd name="T39" fmla="*/ 6 h 8"/>
                <a:gd name="T40" fmla="*/ 2 w 7"/>
                <a:gd name="T41" fmla="*/ 7 h 8"/>
                <a:gd name="T42" fmla="*/ 3 w 7"/>
                <a:gd name="T43" fmla="*/ 7 h 8"/>
                <a:gd name="T44" fmla="*/ 4 w 7"/>
                <a:gd name="T45" fmla="*/ 7 h 8"/>
                <a:gd name="T46" fmla="*/ 5 w 7"/>
                <a:gd name="T47" fmla="*/ 6 h 8"/>
                <a:gd name="T48" fmla="*/ 6 w 7"/>
                <a:gd name="T49" fmla="*/ 5 h 8"/>
                <a:gd name="T50" fmla="*/ 6 w 7"/>
                <a:gd name="T51" fmla="*/ 4 h 8"/>
                <a:gd name="T52" fmla="*/ 6 w 7"/>
                <a:gd name="T53" fmla="*/ 3 h 8"/>
                <a:gd name="T54" fmla="*/ 5 w 7"/>
                <a:gd name="T55" fmla="*/ 2 h 8"/>
                <a:gd name="T56" fmla="*/ 4 w 7"/>
                <a:gd name="T57" fmla="*/ 2 h 8"/>
                <a:gd name="T58" fmla="*/ 3 w 7"/>
                <a:gd name="T59" fmla="*/ 1 h 8"/>
                <a:gd name="T60" fmla="*/ 2 w 7"/>
                <a:gd name="T61" fmla="*/ 2 h 8"/>
                <a:gd name="T62" fmla="*/ 2 w 7"/>
                <a:gd name="T63" fmla="*/ 2 h 8"/>
                <a:gd name="T64" fmla="*/ 1 w 7"/>
                <a:gd name="T65" fmla="*/ 3 h 8"/>
                <a:gd name="T66" fmla="*/ 1 w 7"/>
                <a:gd name="T6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98"/>
            <p:cNvSpPr>
              <a:spLocks/>
            </p:cNvSpPr>
            <p:nvPr/>
          </p:nvSpPr>
          <p:spPr bwMode="auto">
            <a:xfrm>
              <a:off x="9034463" y="3770313"/>
              <a:ext cx="23812" cy="46038"/>
            </a:xfrm>
            <a:custGeom>
              <a:avLst/>
              <a:gdLst>
                <a:gd name="T0" fmla="*/ 4 w 4"/>
                <a:gd name="T1" fmla="*/ 2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1 h 8"/>
                <a:gd name="T12" fmla="*/ 1 w 4"/>
                <a:gd name="T13" fmla="*/ 1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99"/>
            <p:cNvSpPr>
              <a:spLocks/>
            </p:cNvSpPr>
            <p:nvPr/>
          </p:nvSpPr>
          <p:spPr bwMode="auto">
            <a:xfrm>
              <a:off x="9058275" y="3810001"/>
              <a:ext cx="11112" cy="12700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4 h 8"/>
                <a:gd name="T4" fmla="*/ 0 w 7"/>
                <a:gd name="T5" fmla="*/ 4 h 8"/>
                <a:gd name="T6" fmla="*/ 0 w 7"/>
                <a:gd name="T7" fmla="*/ 0 h 8"/>
                <a:gd name="T8" fmla="*/ 7 w 7"/>
                <a:gd name="T9" fmla="*/ 0 h 8"/>
                <a:gd name="T10" fmla="*/ 7 w 7"/>
                <a:gd name="T11" fmla="*/ 4 h 8"/>
                <a:gd name="T12" fmla="*/ 3 w 7"/>
                <a:gd name="T13" fmla="*/ 8 h 8"/>
                <a:gd name="T14" fmla="*/ 3 w 7"/>
                <a:gd name="T15" fmla="*/ 8 h 8"/>
                <a:gd name="T16" fmla="*/ 3 w 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00"/>
            <p:cNvSpPr>
              <a:spLocks/>
            </p:cNvSpPr>
            <p:nvPr/>
          </p:nvSpPr>
          <p:spPr bwMode="auto">
            <a:xfrm>
              <a:off x="7350125" y="3873501"/>
              <a:ext cx="39687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1 w 7"/>
                <a:gd name="T35" fmla="*/ 0 h 8"/>
                <a:gd name="T36" fmla="*/ 2 w 7"/>
                <a:gd name="T37" fmla="*/ 0 h 8"/>
                <a:gd name="T38" fmla="*/ 3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6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01"/>
            <p:cNvSpPr>
              <a:spLocks/>
            </p:cNvSpPr>
            <p:nvPr/>
          </p:nvSpPr>
          <p:spPr bwMode="auto">
            <a:xfrm>
              <a:off x="7396163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4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6 h 8"/>
                <a:gd name="T26" fmla="*/ 7 w 7"/>
                <a:gd name="T27" fmla="*/ 7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7 h 8"/>
                <a:gd name="T34" fmla="*/ 6 w 7"/>
                <a:gd name="T35" fmla="*/ 7 h 8"/>
                <a:gd name="T36" fmla="*/ 6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02"/>
            <p:cNvSpPr>
              <a:spLocks/>
            </p:cNvSpPr>
            <p:nvPr/>
          </p:nvSpPr>
          <p:spPr bwMode="auto">
            <a:xfrm>
              <a:off x="7440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03"/>
            <p:cNvSpPr>
              <a:spLocks/>
            </p:cNvSpPr>
            <p:nvPr/>
          </p:nvSpPr>
          <p:spPr bwMode="auto">
            <a:xfrm>
              <a:off x="7486650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6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04"/>
            <p:cNvSpPr>
              <a:spLocks noEditPoints="1"/>
            </p:cNvSpPr>
            <p:nvPr/>
          </p:nvSpPr>
          <p:spPr bwMode="auto">
            <a:xfrm>
              <a:off x="7532688" y="3856038"/>
              <a:ext cx="11112" cy="58738"/>
            </a:xfrm>
            <a:custGeom>
              <a:avLst/>
              <a:gdLst>
                <a:gd name="T0" fmla="*/ 0 w 7"/>
                <a:gd name="T1" fmla="*/ 37 h 37"/>
                <a:gd name="T2" fmla="*/ 0 w 7"/>
                <a:gd name="T3" fmla="*/ 11 h 37"/>
                <a:gd name="T4" fmla="*/ 7 w 7"/>
                <a:gd name="T5" fmla="*/ 11 h 37"/>
                <a:gd name="T6" fmla="*/ 7 w 7"/>
                <a:gd name="T7" fmla="*/ 37 h 37"/>
                <a:gd name="T8" fmla="*/ 0 w 7"/>
                <a:gd name="T9" fmla="*/ 37 h 37"/>
                <a:gd name="T10" fmla="*/ 0 w 7"/>
                <a:gd name="T11" fmla="*/ 37 h 37"/>
                <a:gd name="T12" fmla="*/ 0 w 7"/>
                <a:gd name="T13" fmla="*/ 4 h 37"/>
                <a:gd name="T14" fmla="*/ 0 w 7"/>
                <a:gd name="T15" fmla="*/ 0 h 37"/>
                <a:gd name="T16" fmla="*/ 7 w 7"/>
                <a:gd name="T17" fmla="*/ 0 h 37"/>
                <a:gd name="T18" fmla="*/ 7 w 7"/>
                <a:gd name="T19" fmla="*/ 4 h 37"/>
                <a:gd name="T20" fmla="*/ 0 w 7"/>
                <a:gd name="T21" fmla="*/ 4 h 37"/>
                <a:gd name="T22" fmla="*/ 0 w 7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05"/>
            <p:cNvSpPr>
              <a:spLocks noEditPoints="1"/>
            </p:cNvSpPr>
            <p:nvPr/>
          </p:nvSpPr>
          <p:spPr bwMode="auto">
            <a:xfrm>
              <a:off x="7556500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06"/>
            <p:cNvSpPr>
              <a:spLocks noEditPoints="1"/>
            </p:cNvSpPr>
            <p:nvPr/>
          </p:nvSpPr>
          <p:spPr bwMode="auto">
            <a:xfrm>
              <a:off x="76073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07"/>
            <p:cNvSpPr>
              <a:spLocks/>
            </p:cNvSpPr>
            <p:nvPr/>
          </p:nvSpPr>
          <p:spPr bwMode="auto">
            <a:xfrm>
              <a:off x="7624763" y="3856038"/>
              <a:ext cx="22225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4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4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08"/>
            <p:cNvSpPr>
              <a:spLocks noEditPoints="1"/>
            </p:cNvSpPr>
            <p:nvPr/>
          </p:nvSpPr>
          <p:spPr bwMode="auto">
            <a:xfrm>
              <a:off x="7675563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9"/>
            <p:cNvSpPr>
              <a:spLocks noEditPoints="1"/>
            </p:cNvSpPr>
            <p:nvPr/>
          </p:nvSpPr>
          <p:spPr bwMode="auto">
            <a:xfrm>
              <a:off x="7721600" y="3873501"/>
              <a:ext cx="46037" cy="63500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1 w 8"/>
                <a:gd name="T5" fmla="*/ 6 h 11"/>
                <a:gd name="T6" fmla="*/ 1 w 8"/>
                <a:gd name="T7" fmla="*/ 5 h 11"/>
                <a:gd name="T8" fmla="*/ 0 w 8"/>
                <a:gd name="T9" fmla="*/ 4 h 11"/>
                <a:gd name="T10" fmla="*/ 1 w 8"/>
                <a:gd name="T11" fmla="*/ 2 h 11"/>
                <a:gd name="T12" fmla="*/ 1 w 8"/>
                <a:gd name="T13" fmla="*/ 1 h 11"/>
                <a:gd name="T14" fmla="*/ 3 w 8"/>
                <a:gd name="T15" fmla="*/ 0 h 11"/>
                <a:gd name="T16" fmla="*/ 4 w 8"/>
                <a:gd name="T17" fmla="*/ 0 h 11"/>
                <a:gd name="T18" fmla="*/ 6 w 8"/>
                <a:gd name="T19" fmla="*/ 0 h 11"/>
                <a:gd name="T20" fmla="*/ 7 w 8"/>
                <a:gd name="T21" fmla="*/ 1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7 h 11"/>
                <a:gd name="T28" fmla="*/ 8 w 8"/>
                <a:gd name="T29" fmla="*/ 9 h 11"/>
                <a:gd name="T30" fmla="*/ 7 w 8"/>
                <a:gd name="T31" fmla="*/ 10 h 11"/>
                <a:gd name="T32" fmla="*/ 6 w 8"/>
                <a:gd name="T33" fmla="*/ 11 h 11"/>
                <a:gd name="T34" fmla="*/ 4 w 8"/>
                <a:gd name="T35" fmla="*/ 11 h 11"/>
                <a:gd name="T36" fmla="*/ 2 w 8"/>
                <a:gd name="T37" fmla="*/ 10 h 11"/>
                <a:gd name="T38" fmla="*/ 1 w 8"/>
                <a:gd name="T39" fmla="*/ 9 h 11"/>
                <a:gd name="T40" fmla="*/ 1 w 8"/>
                <a:gd name="T41" fmla="*/ 8 h 11"/>
                <a:gd name="T42" fmla="*/ 3 w 8"/>
                <a:gd name="T43" fmla="*/ 9 h 11"/>
                <a:gd name="T44" fmla="*/ 4 w 8"/>
                <a:gd name="T45" fmla="*/ 10 h 11"/>
                <a:gd name="T46" fmla="*/ 5 w 8"/>
                <a:gd name="T47" fmla="*/ 10 h 11"/>
                <a:gd name="T48" fmla="*/ 6 w 8"/>
                <a:gd name="T49" fmla="*/ 9 h 11"/>
                <a:gd name="T50" fmla="*/ 7 w 8"/>
                <a:gd name="T51" fmla="*/ 8 h 11"/>
                <a:gd name="T52" fmla="*/ 7 w 8"/>
                <a:gd name="T53" fmla="*/ 7 h 11"/>
                <a:gd name="T54" fmla="*/ 7 w 8"/>
                <a:gd name="T55" fmla="*/ 6 h 11"/>
                <a:gd name="T56" fmla="*/ 6 w 8"/>
                <a:gd name="T57" fmla="*/ 7 h 11"/>
                <a:gd name="T58" fmla="*/ 6 w 8"/>
                <a:gd name="T59" fmla="*/ 7 h 11"/>
                <a:gd name="T60" fmla="*/ 5 w 8"/>
                <a:gd name="T61" fmla="*/ 7 h 11"/>
                <a:gd name="T62" fmla="*/ 4 w 8"/>
                <a:gd name="T63" fmla="*/ 8 h 11"/>
                <a:gd name="T64" fmla="*/ 4 w 8"/>
                <a:gd name="T65" fmla="*/ 7 h 11"/>
                <a:gd name="T66" fmla="*/ 5 w 8"/>
                <a:gd name="T67" fmla="*/ 6 h 11"/>
                <a:gd name="T68" fmla="*/ 6 w 8"/>
                <a:gd name="T69" fmla="*/ 6 h 11"/>
                <a:gd name="T70" fmla="*/ 6 w 8"/>
                <a:gd name="T71" fmla="*/ 5 h 11"/>
                <a:gd name="T72" fmla="*/ 7 w 8"/>
                <a:gd name="T73" fmla="*/ 5 h 11"/>
                <a:gd name="T74" fmla="*/ 7 w 8"/>
                <a:gd name="T75" fmla="*/ 3 h 11"/>
                <a:gd name="T76" fmla="*/ 6 w 8"/>
                <a:gd name="T77" fmla="*/ 2 h 11"/>
                <a:gd name="T78" fmla="*/ 6 w 8"/>
                <a:gd name="T79" fmla="*/ 1 h 11"/>
                <a:gd name="T80" fmla="*/ 5 w 8"/>
                <a:gd name="T81" fmla="*/ 1 h 11"/>
                <a:gd name="T82" fmla="*/ 4 w 8"/>
                <a:gd name="T83" fmla="*/ 1 h 11"/>
                <a:gd name="T84" fmla="*/ 3 w 8"/>
                <a:gd name="T85" fmla="*/ 1 h 11"/>
                <a:gd name="T86" fmla="*/ 2 w 8"/>
                <a:gd name="T87" fmla="*/ 2 h 11"/>
                <a:gd name="T88" fmla="*/ 2 w 8"/>
                <a:gd name="T89" fmla="*/ 3 h 11"/>
                <a:gd name="T90" fmla="*/ 2 w 8"/>
                <a:gd name="T91" fmla="*/ 4 h 11"/>
                <a:gd name="T92" fmla="*/ 2 w 8"/>
                <a:gd name="T93" fmla="*/ 5 h 11"/>
                <a:gd name="T94" fmla="*/ 3 w 8"/>
                <a:gd name="T95" fmla="*/ 6 h 11"/>
                <a:gd name="T96" fmla="*/ 3 w 8"/>
                <a:gd name="T97" fmla="*/ 6 h 11"/>
                <a:gd name="T98" fmla="*/ 4 w 8"/>
                <a:gd name="T9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0"/>
            <p:cNvSpPr>
              <a:spLocks noEditPoints="1"/>
            </p:cNvSpPr>
            <p:nvPr/>
          </p:nvSpPr>
          <p:spPr bwMode="auto">
            <a:xfrm>
              <a:off x="7778750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1 w 7"/>
                <a:gd name="T5" fmla="*/ 6 h 8"/>
                <a:gd name="T6" fmla="*/ 0 w 7"/>
                <a:gd name="T7" fmla="*/ 5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5 w 7"/>
                <a:gd name="T19" fmla="*/ 0 h 8"/>
                <a:gd name="T20" fmla="*/ 6 w 7"/>
                <a:gd name="T21" fmla="*/ 1 h 8"/>
                <a:gd name="T22" fmla="*/ 7 w 7"/>
                <a:gd name="T23" fmla="*/ 2 h 8"/>
                <a:gd name="T24" fmla="*/ 7 w 7"/>
                <a:gd name="T25" fmla="*/ 4 h 8"/>
                <a:gd name="T26" fmla="*/ 7 w 7"/>
                <a:gd name="T27" fmla="*/ 4 h 8"/>
                <a:gd name="T28" fmla="*/ 7 w 7"/>
                <a:gd name="T29" fmla="*/ 4 h 8"/>
                <a:gd name="T30" fmla="*/ 1 w 7"/>
                <a:gd name="T31" fmla="*/ 4 h 8"/>
                <a:gd name="T32" fmla="*/ 1 w 7"/>
                <a:gd name="T33" fmla="*/ 5 h 8"/>
                <a:gd name="T34" fmla="*/ 2 w 7"/>
                <a:gd name="T35" fmla="*/ 6 h 8"/>
                <a:gd name="T36" fmla="*/ 3 w 7"/>
                <a:gd name="T37" fmla="*/ 6 h 8"/>
                <a:gd name="T38" fmla="*/ 4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5 w 7"/>
                <a:gd name="T45" fmla="*/ 6 h 8"/>
                <a:gd name="T46" fmla="*/ 6 w 7"/>
                <a:gd name="T47" fmla="*/ 5 h 8"/>
                <a:gd name="T48" fmla="*/ 7 w 7"/>
                <a:gd name="T49" fmla="*/ 6 h 8"/>
                <a:gd name="T50" fmla="*/ 6 w 7"/>
                <a:gd name="T51" fmla="*/ 6 h 8"/>
                <a:gd name="T52" fmla="*/ 6 w 7"/>
                <a:gd name="T53" fmla="*/ 7 h 8"/>
                <a:gd name="T54" fmla="*/ 5 w 7"/>
                <a:gd name="T55" fmla="*/ 7 h 8"/>
                <a:gd name="T56" fmla="*/ 4 w 7"/>
                <a:gd name="T57" fmla="*/ 8 h 8"/>
                <a:gd name="T58" fmla="*/ 6 w 7"/>
                <a:gd name="T59" fmla="*/ 3 h 8"/>
                <a:gd name="T60" fmla="*/ 6 w 7"/>
                <a:gd name="T61" fmla="*/ 2 h 8"/>
                <a:gd name="T62" fmla="*/ 5 w 7"/>
                <a:gd name="T63" fmla="*/ 1 h 8"/>
                <a:gd name="T64" fmla="*/ 5 w 7"/>
                <a:gd name="T65" fmla="*/ 1 h 8"/>
                <a:gd name="T66" fmla="*/ 4 w 7"/>
                <a:gd name="T67" fmla="*/ 1 h 8"/>
                <a:gd name="T68" fmla="*/ 3 w 7"/>
                <a:gd name="T69" fmla="*/ 1 h 8"/>
                <a:gd name="T70" fmla="*/ 2 w 7"/>
                <a:gd name="T71" fmla="*/ 1 h 8"/>
                <a:gd name="T72" fmla="*/ 1 w 7"/>
                <a:gd name="T73" fmla="*/ 2 h 8"/>
                <a:gd name="T74" fmla="*/ 1 w 7"/>
                <a:gd name="T75" fmla="*/ 3 h 8"/>
                <a:gd name="T76" fmla="*/ 6 w 7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11"/>
            <p:cNvSpPr>
              <a:spLocks/>
            </p:cNvSpPr>
            <p:nvPr/>
          </p:nvSpPr>
          <p:spPr bwMode="auto">
            <a:xfrm>
              <a:off x="782478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4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2 w 5"/>
                <a:gd name="T25" fmla="*/ 0 h 11"/>
                <a:gd name="T26" fmla="*/ 2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2 w 5"/>
                <a:gd name="T33" fmla="*/ 4 h 11"/>
                <a:gd name="T34" fmla="*/ 2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12"/>
            <p:cNvSpPr>
              <a:spLocks/>
            </p:cNvSpPr>
            <p:nvPr/>
          </p:nvSpPr>
          <p:spPr bwMode="auto">
            <a:xfrm>
              <a:off x="7859713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0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13"/>
            <p:cNvSpPr>
              <a:spLocks noEditPoints="1"/>
            </p:cNvSpPr>
            <p:nvPr/>
          </p:nvSpPr>
          <p:spPr bwMode="auto">
            <a:xfrm>
              <a:off x="78994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14"/>
            <p:cNvSpPr>
              <a:spLocks/>
            </p:cNvSpPr>
            <p:nvPr/>
          </p:nvSpPr>
          <p:spPr bwMode="auto">
            <a:xfrm>
              <a:off x="7916863" y="3873501"/>
              <a:ext cx="68262" cy="41275"/>
            </a:xfrm>
            <a:custGeom>
              <a:avLst/>
              <a:gdLst>
                <a:gd name="T0" fmla="*/ 12 w 12"/>
                <a:gd name="T1" fmla="*/ 7 h 7"/>
                <a:gd name="T2" fmla="*/ 11 w 12"/>
                <a:gd name="T3" fmla="*/ 7 h 7"/>
                <a:gd name="T4" fmla="*/ 11 w 12"/>
                <a:gd name="T5" fmla="*/ 3 h 7"/>
                <a:gd name="T6" fmla="*/ 10 w 12"/>
                <a:gd name="T7" fmla="*/ 1 h 7"/>
                <a:gd name="T8" fmla="*/ 9 w 12"/>
                <a:gd name="T9" fmla="*/ 1 h 7"/>
                <a:gd name="T10" fmla="*/ 8 w 12"/>
                <a:gd name="T11" fmla="*/ 1 h 7"/>
                <a:gd name="T12" fmla="*/ 7 w 12"/>
                <a:gd name="T13" fmla="*/ 3 h 7"/>
                <a:gd name="T14" fmla="*/ 7 w 12"/>
                <a:gd name="T15" fmla="*/ 7 h 7"/>
                <a:gd name="T16" fmla="*/ 5 w 12"/>
                <a:gd name="T17" fmla="*/ 7 h 7"/>
                <a:gd name="T18" fmla="*/ 5 w 12"/>
                <a:gd name="T19" fmla="*/ 3 h 7"/>
                <a:gd name="T20" fmla="*/ 5 w 12"/>
                <a:gd name="T21" fmla="*/ 1 h 7"/>
                <a:gd name="T22" fmla="*/ 4 w 12"/>
                <a:gd name="T23" fmla="*/ 1 h 7"/>
                <a:gd name="T24" fmla="*/ 2 w 12"/>
                <a:gd name="T25" fmla="*/ 1 h 7"/>
                <a:gd name="T26" fmla="*/ 2 w 12"/>
                <a:gd name="T27" fmla="*/ 3 h 7"/>
                <a:gd name="T28" fmla="*/ 2 w 12"/>
                <a:gd name="T29" fmla="*/ 7 h 7"/>
                <a:gd name="T30" fmla="*/ 0 w 12"/>
                <a:gd name="T31" fmla="*/ 7 h 7"/>
                <a:gd name="T32" fmla="*/ 0 w 12"/>
                <a:gd name="T33" fmla="*/ 0 h 7"/>
                <a:gd name="T34" fmla="*/ 1 w 12"/>
                <a:gd name="T35" fmla="*/ 0 h 7"/>
                <a:gd name="T36" fmla="*/ 1 w 12"/>
                <a:gd name="T37" fmla="*/ 1 h 7"/>
                <a:gd name="T38" fmla="*/ 3 w 12"/>
                <a:gd name="T39" fmla="*/ 0 h 7"/>
                <a:gd name="T40" fmla="*/ 4 w 12"/>
                <a:gd name="T41" fmla="*/ 0 h 7"/>
                <a:gd name="T42" fmla="*/ 6 w 12"/>
                <a:gd name="T43" fmla="*/ 0 h 7"/>
                <a:gd name="T44" fmla="*/ 7 w 12"/>
                <a:gd name="T45" fmla="*/ 2 h 7"/>
                <a:gd name="T46" fmla="*/ 9 w 12"/>
                <a:gd name="T47" fmla="*/ 0 h 7"/>
                <a:gd name="T48" fmla="*/ 11 w 12"/>
                <a:gd name="T49" fmla="*/ 0 h 7"/>
                <a:gd name="T50" fmla="*/ 11 w 12"/>
                <a:gd name="T51" fmla="*/ 1 h 7"/>
                <a:gd name="T52" fmla="*/ 12 w 12"/>
                <a:gd name="T53" fmla="*/ 2 h 7"/>
                <a:gd name="T54" fmla="*/ 12 w 12"/>
                <a:gd name="T55" fmla="*/ 3 h 7"/>
                <a:gd name="T56" fmla="*/ 12 w 1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15"/>
            <p:cNvSpPr>
              <a:spLocks noEditPoints="1"/>
            </p:cNvSpPr>
            <p:nvPr/>
          </p:nvSpPr>
          <p:spPr bwMode="auto">
            <a:xfrm>
              <a:off x="799782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4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4 w 7"/>
                <a:gd name="T37" fmla="*/ 7 h 11"/>
                <a:gd name="T38" fmla="*/ 5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2 w 7"/>
                <a:gd name="T65" fmla="*/ 5 h 11"/>
                <a:gd name="T66" fmla="*/ 2 w 7"/>
                <a:gd name="T67" fmla="*/ 6 h 11"/>
                <a:gd name="T68" fmla="*/ 3 w 7"/>
                <a:gd name="T69" fmla="*/ 6 h 11"/>
                <a:gd name="T70" fmla="*/ 4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16"/>
            <p:cNvSpPr>
              <a:spLocks noEditPoints="1"/>
            </p:cNvSpPr>
            <p:nvPr/>
          </p:nvSpPr>
          <p:spPr bwMode="auto">
            <a:xfrm>
              <a:off x="8043863" y="3873501"/>
              <a:ext cx="44450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2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2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7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6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17"/>
            <p:cNvSpPr>
              <a:spLocks/>
            </p:cNvSpPr>
            <p:nvPr/>
          </p:nvSpPr>
          <p:spPr bwMode="auto">
            <a:xfrm>
              <a:off x="81010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2 w 4"/>
                <a:gd name="T3" fmla="*/ 1 h 7"/>
                <a:gd name="T4" fmla="*/ 1 w 4"/>
                <a:gd name="T5" fmla="*/ 3 h 7"/>
                <a:gd name="T6" fmla="*/ 1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1 w 4"/>
                <a:gd name="T13" fmla="*/ 0 h 7"/>
                <a:gd name="T14" fmla="*/ 1 w 4"/>
                <a:gd name="T15" fmla="*/ 2 h 7"/>
                <a:gd name="T16" fmla="*/ 2 w 4"/>
                <a:gd name="T17" fmla="*/ 0 h 7"/>
                <a:gd name="T18" fmla="*/ 3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18"/>
            <p:cNvSpPr>
              <a:spLocks noEditPoints="1"/>
            </p:cNvSpPr>
            <p:nvPr/>
          </p:nvSpPr>
          <p:spPr bwMode="auto">
            <a:xfrm>
              <a:off x="812323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3 w 8"/>
                <a:gd name="T3" fmla="*/ 10 h 11"/>
                <a:gd name="T4" fmla="*/ 1 w 8"/>
                <a:gd name="T5" fmla="*/ 9 h 11"/>
                <a:gd name="T6" fmla="*/ 1 w 8"/>
                <a:gd name="T7" fmla="*/ 8 h 11"/>
                <a:gd name="T8" fmla="*/ 0 w 8"/>
                <a:gd name="T9" fmla="*/ 7 h 11"/>
                <a:gd name="T10" fmla="*/ 1 w 8"/>
                <a:gd name="T11" fmla="*/ 5 h 11"/>
                <a:gd name="T12" fmla="*/ 1 w 8"/>
                <a:gd name="T13" fmla="*/ 4 h 11"/>
                <a:gd name="T14" fmla="*/ 3 w 8"/>
                <a:gd name="T15" fmla="*/ 3 h 11"/>
                <a:gd name="T16" fmla="*/ 4 w 8"/>
                <a:gd name="T17" fmla="*/ 3 h 11"/>
                <a:gd name="T18" fmla="*/ 6 w 8"/>
                <a:gd name="T19" fmla="*/ 3 h 11"/>
                <a:gd name="T20" fmla="*/ 7 w 8"/>
                <a:gd name="T21" fmla="*/ 4 h 11"/>
                <a:gd name="T22" fmla="*/ 7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6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7 w 8"/>
                <a:gd name="T55" fmla="*/ 8 h 11"/>
                <a:gd name="T56" fmla="*/ 7 w 8"/>
                <a:gd name="T57" fmla="*/ 6 h 11"/>
                <a:gd name="T58" fmla="*/ 6 w 8"/>
                <a:gd name="T59" fmla="*/ 5 h 11"/>
                <a:gd name="T60" fmla="*/ 6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2 w 8"/>
                <a:gd name="T73" fmla="*/ 7 h 11"/>
                <a:gd name="T74" fmla="*/ 2 w 8"/>
                <a:gd name="T75" fmla="*/ 8 h 11"/>
                <a:gd name="T76" fmla="*/ 3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4" y="11"/>
                    <a:pt x="3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19"/>
            <p:cNvSpPr>
              <a:spLocks noEditPoints="1"/>
            </p:cNvSpPr>
            <p:nvPr/>
          </p:nvSpPr>
          <p:spPr bwMode="auto">
            <a:xfrm>
              <a:off x="818038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20"/>
            <p:cNvSpPr>
              <a:spLocks noEditPoints="1"/>
            </p:cNvSpPr>
            <p:nvPr/>
          </p:nvSpPr>
          <p:spPr bwMode="auto">
            <a:xfrm>
              <a:off x="819785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1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1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21"/>
            <p:cNvSpPr>
              <a:spLocks/>
            </p:cNvSpPr>
            <p:nvPr/>
          </p:nvSpPr>
          <p:spPr bwMode="auto">
            <a:xfrm>
              <a:off x="8248650" y="3856038"/>
              <a:ext cx="23812" cy="63500"/>
            </a:xfrm>
            <a:custGeom>
              <a:avLst/>
              <a:gdLst>
                <a:gd name="T0" fmla="*/ 4 w 4"/>
                <a:gd name="T1" fmla="*/ 10 h 11"/>
                <a:gd name="T2" fmla="*/ 4 w 4"/>
                <a:gd name="T3" fmla="*/ 10 h 11"/>
                <a:gd name="T4" fmla="*/ 3 w 4"/>
                <a:gd name="T5" fmla="*/ 10 h 11"/>
                <a:gd name="T6" fmla="*/ 3 w 4"/>
                <a:gd name="T7" fmla="*/ 11 h 11"/>
                <a:gd name="T8" fmla="*/ 2 w 4"/>
                <a:gd name="T9" fmla="*/ 11 h 11"/>
                <a:gd name="T10" fmla="*/ 1 w 4"/>
                <a:gd name="T11" fmla="*/ 10 h 11"/>
                <a:gd name="T12" fmla="*/ 1 w 4"/>
                <a:gd name="T13" fmla="*/ 9 h 11"/>
                <a:gd name="T14" fmla="*/ 1 w 4"/>
                <a:gd name="T15" fmla="*/ 4 h 11"/>
                <a:gd name="T16" fmla="*/ 0 w 4"/>
                <a:gd name="T17" fmla="*/ 4 h 11"/>
                <a:gd name="T18" fmla="*/ 0 w 4"/>
                <a:gd name="T19" fmla="*/ 3 h 11"/>
                <a:gd name="T20" fmla="*/ 1 w 4"/>
                <a:gd name="T21" fmla="*/ 3 h 11"/>
                <a:gd name="T22" fmla="*/ 1 w 4"/>
                <a:gd name="T23" fmla="*/ 0 h 11"/>
                <a:gd name="T24" fmla="*/ 2 w 4"/>
                <a:gd name="T25" fmla="*/ 0 h 11"/>
                <a:gd name="T26" fmla="*/ 2 w 4"/>
                <a:gd name="T27" fmla="*/ 3 h 11"/>
                <a:gd name="T28" fmla="*/ 4 w 4"/>
                <a:gd name="T29" fmla="*/ 3 h 11"/>
                <a:gd name="T30" fmla="*/ 4 w 4"/>
                <a:gd name="T31" fmla="*/ 4 h 11"/>
                <a:gd name="T32" fmla="*/ 2 w 4"/>
                <a:gd name="T33" fmla="*/ 4 h 11"/>
                <a:gd name="T34" fmla="*/ 2 w 4"/>
                <a:gd name="T35" fmla="*/ 9 h 11"/>
                <a:gd name="T36" fmla="*/ 2 w 4"/>
                <a:gd name="T37" fmla="*/ 9 h 11"/>
                <a:gd name="T38" fmla="*/ 3 w 4"/>
                <a:gd name="T39" fmla="*/ 9 h 11"/>
                <a:gd name="T40" fmla="*/ 3 w 4"/>
                <a:gd name="T41" fmla="*/ 9 h 11"/>
                <a:gd name="T42" fmla="*/ 4 w 4"/>
                <a:gd name="T43" fmla="*/ 9 h 11"/>
                <a:gd name="T44" fmla="*/ 4 w 4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22"/>
            <p:cNvSpPr>
              <a:spLocks/>
            </p:cNvSpPr>
            <p:nvPr/>
          </p:nvSpPr>
          <p:spPr bwMode="auto">
            <a:xfrm>
              <a:off x="8301038" y="3873501"/>
              <a:ext cx="39687" cy="41275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7 h 7"/>
                <a:gd name="T4" fmla="*/ 5 w 7"/>
                <a:gd name="T5" fmla="*/ 3 h 7"/>
                <a:gd name="T6" fmla="*/ 5 w 7"/>
                <a:gd name="T7" fmla="*/ 1 h 7"/>
                <a:gd name="T8" fmla="*/ 4 w 7"/>
                <a:gd name="T9" fmla="*/ 1 h 7"/>
                <a:gd name="T10" fmla="*/ 3 w 7"/>
                <a:gd name="T11" fmla="*/ 1 h 7"/>
                <a:gd name="T12" fmla="*/ 2 w 7"/>
                <a:gd name="T13" fmla="*/ 1 h 7"/>
                <a:gd name="T14" fmla="*/ 2 w 7"/>
                <a:gd name="T15" fmla="*/ 2 h 7"/>
                <a:gd name="T16" fmla="*/ 1 w 7"/>
                <a:gd name="T17" fmla="*/ 3 h 7"/>
                <a:gd name="T18" fmla="*/ 1 w 7"/>
                <a:gd name="T19" fmla="*/ 7 h 7"/>
                <a:gd name="T20" fmla="*/ 0 w 7"/>
                <a:gd name="T21" fmla="*/ 7 h 7"/>
                <a:gd name="T22" fmla="*/ 0 w 7"/>
                <a:gd name="T23" fmla="*/ 0 h 7"/>
                <a:gd name="T24" fmla="*/ 1 w 7"/>
                <a:gd name="T25" fmla="*/ 0 h 7"/>
                <a:gd name="T26" fmla="*/ 1 w 7"/>
                <a:gd name="T27" fmla="*/ 1 h 7"/>
                <a:gd name="T28" fmla="*/ 3 w 7"/>
                <a:gd name="T29" fmla="*/ 0 h 7"/>
                <a:gd name="T30" fmla="*/ 4 w 7"/>
                <a:gd name="T31" fmla="*/ 0 h 7"/>
                <a:gd name="T32" fmla="*/ 6 w 7"/>
                <a:gd name="T33" fmla="*/ 0 h 7"/>
                <a:gd name="T34" fmla="*/ 6 w 7"/>
                <a:gd name="T35" fmla="*/ 1 h 7"/>
                <a:gd name="T36" fmla="*/ 7 w 7"/>
                <a:gd name="T37" fmla="*/ 2 h 7"/>
                <a:gd name="T38" fmla="*/ 7 w 7"/>
                <a:gd name="T39" fmla="*/ 3 h 7"/>
                <a:gd name="T40" fmla="*/ 7 w 7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23"/>
            <p:cNvSpPr>
              <a:spLocks noEditPoints="1"/>
            </p:cNvSpPr>
            <p:nvPr/>
          </p:nvSpPr>
          <p:spPr bwMode="auto">
            <a:xfrm>
              <a:off x="834707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7 h 8"/>
                <a:gd name="T4" fmla="*/ 1 w 8"/>
                <a:gd name="T5" fmla="*/ 6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8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24"/>
            <p:cNvSpPr>
              <a:spLocks/>
            </p:cNvSpPr>
            <p:nvPr/>
          </p:nvSpPr>
          <p:spPr bwMode="auto">
            <a:xfrm>
              <a:off x="8397875" y="3873501"/>
              <a:ext cx="41275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1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5 w 7"/>
                <a:gd name="T37" fmla="*/ 6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25"/>
            <p:cNvSpPr>
              <a:spLocks/>
            </p:cNvSpPr>
            <p:nvPr/>
          </p:nvSpPr>
          <p:spPr bwMode="auto">
            <a:xfrm>
              <a:off x="8450263" y="3908426"/>
              <a:ext cx="4762" cy="17463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4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3 w 3"/>
                <a:gd name="T11" fmla="*/ 4 h 11"/>
                <a:gd name="T12" fmla="*/ 0 w 3"/>
                <a:gd name="T13" fmla="*/ 11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27"/>
            <p:cNvSpPr>
              <a:spLocks/>
            </p:cNvSpPr>
            <p:nvPr/>
          </p:nvSpPr>
          <p:spPr bwMode="auto">
            <a:xfrm>
              <a:off x="8507413" y="3873501"/>
              <a:ext cx="63500" cy="41275"/>
            </a:xfrm>
            <a:custGeom>
              <a:avLst/>
              <a:gdLst>
                <a:gd name="T0" fmla="*/ 11 w 11"/>
                <a:gd name="T1" fmla="*/ 7 h 7"/>
                <a:gd name="T2" fmla="*/ 10 w 11"/>
                <a:gd name="T3" fmla="*/ 7 h 7"/>
                <a:gd name="T4" fmla="*/ 10 w 11"/>
                <a:gd name="T5" fmla="*/ 3 h 7"/>
                <a:gd name="T6" fmla="*/ 10 w 11"/>
                <a:gd name="T7" fmla="*/ 1 h 7"/>
                <a:gd name="T8" fmla="*/ 9 w 11"/>
                <a:gd name="T9" fmla="*/ 1 h 7"/>
                <a:gd name="T10" fmla="*/ 7 w 11"/>
                <a:gd name="T11" fmla="*/ 1 h 7"/>
                <a:gd name="T12" fmla="*/ 6 w 11"/>
                <a:gd name="T13" fmla="*/ 3 h 7"/>
                <a:gd name="T14" fmla="*/ 6 w 11"/>
                <a:gd name="T15" fmla="*/ 7 h 7"/>
                <a:gd name="T16" fmla="*/ 5 w 11"/>
                <a:gd name="T17" fmla="*/ 7 h 7"/>
                <a:gd name="T18" fmla="*/ 5 w 11"/>
                <a:gd name="T19" fmla="*/ 3 h 7"/>
                <a:gd name="T20" fmla="*/ 5 w 11"/>
                <a:gd name="T21" fmla="*/ 1 h 7"/>
                <a:gd name="T22" fmla="*/ 4 w 11"/>
                <a:gd name="T23" fmla="*/ 1 h 7"/>
                <a:gd name="T24" fmla="*/ 2 w 11"/>
                <a:gd name="T25" fmla="*/ 1 h 7"/>
                <a:gd name="T26" fmla="*/ 1 w 11"/>
                <a:gd name="T27" fmla="*/ 3 h 7"/>
                <a:gd name="T28" fmla="*/ 1 w 11"/>
                <a:gd name="T29" fmla="*/ 7 h 7"/>
                <a:gd name="T30" fmla="*/ 0 w 11"/>
                <a:gd name="T31" fmla="*/ 7 h 7"/>
                <a:gd name="T32" fmla="*/ 0 w 11"/>
                <a:gd name="T33" fmla="*/ 0 h 7"/>
                <a:gd name="T34" fmla="*/ 1 w 11"/>
                <a:gd name="T35" fmla="*/ 0 h 7"/>
                <a:gd name="T36" fmla="*/ 1 w 11"/>
                <a:gd name="T37" fmla="*/ 1 h 7"/>
                <a:gd name="T38" fmla="*/ 2 w 11"/>
                <a:gd name="T39" fmla="*/ 0 h 7"/>
                <a:gd name="T40" fmla="*/ 4 w 11"/>
                <a:gd name="T41" fmla="*/ 0 h 7"/>
                <a:gd name="T42" fmla="*/ 6 w 11"/>
                <a:gd name="T43" fmla="*/ 0 h 7"/>
                <a:gd name="T44" fmla="*/ 6 w 11"/>
                <a:gd name="T45" fmla="*/ 2 h 7"/>
                <a:gd name="T46" fmla="*/ 9 w 11"/>
                <a:gd name="T47" fmla="*/ 0 h 7"/>
                <a:gd name="T48" fmla="*/ 10 w 11"/>
                <a:gd name="T49" fmla="*/ 0 h 7"/>
                <a:gd name="T50" fmla="*/ 11 w 11"/>
                <a:gd name="T51" fmla="*/ 1 h 7"/>
                <a:gd name="T52" fmla="*/ 11 w 11"/>
                <a:gd name="T53" fmla="*/ 2 h 7"/>
                <a:gd name="T54" fmla="*/ 11 w 11"/>
                <a:gd name="T55" fmla="*/ 3 h 7"/>
                <a:gd name="T56" fmla="*/ 11 w 11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7"/>
                    <a:pt x="11" y="7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28"/>
            <p:cNvSpPr>
              <a:spLocks noEditPoints="1"/>
            </p:cNvSpPr>
            <p:nvPr/>
          </p:nvSpPr>
          <p:spPr bwMode="auto">
            <a:xfrm>
              <a:off x="8588375" y="3873501"/>
              <a:ext cx="39687" cy="63500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7 h 11"/>
                <a:gd name="T4" fmla="*/ 1 w 7"/>
                <a:gd name="T5" fmla="*/ 6 h 11"/>
                <a:gd name="T6" fmla="*/ 1 w 7"/>
                <a:gd name="T7" fmla="*/ 11 h 11"/>
                <a:gd name="T8" fmla="*/ 0 w 7"/>
                <a:gd name="T9" fmla="*/ 11 h 11"/>
                <a:gd name="T10" fmla="*/ 0 w 7"/>
                <a:gd name="T11" fmla="*/ 0 h 11"/>
                <a:gd name="T12" fmla="*/ 1 w 7"/>
                <a:gd name="T13" fmla="*/ 0 h 11"/>
                <a:gd name="T14" fmla="*/ 1 w 7"/>
                <a:gd name="T15" fmla="*/ 1 h 11"/>
                <a:gd name="T16" fmla="*/ 2 w 7"/>
                <a:gd name="T17" fmla="*/ 0 h 11"/>
                <a:gd name="T18" fmla="*/ 3 w 7"/>
                <a:gd name="T19" fmla="*/ 0 h 11"/>
                <a:gd name="T20" fmla="*/ 5 w 7"/>
                <a:gd name="T21" fmla="*/ 0 h 11"/>
                <a:gd name="T22" fmla="*/ 6 w 7"/>
                <a:gd name="T23" fmla="*/ 1 h 11"/>
                <a:gd name="T24" fmla="*/ 7 w 7"/>
                <a:gd name="T25" fmla="*/ 2 h 11"/>
                <a:gd name="T26" fmla="*/ 7 w 7"/>
                <a:gd name="T27" fmla="*/ 4 h 11"/>
                <a:gd name="T28" fmla="*/ 7 w 7"/>
                <a:gd name="T29" fmla="*/ 5 h 11"/>
                <a:gd name="T30" fmla="*/ 6 w 7"/>
                <a:gd name="T31" fmla="*/ 6 h 11"/>
                <a:gd name="T32" fmla="*/ 5 w 7"/>
                <a:gd name="T33" fmla="*/ 7 h 11"/>
                <a:gd name="T34" fmla="*/ 4 w 7"/>
                <a:gd name="T35" fmla="*/ 8 h 11"/>
                <a:gd name="T36" fmla="*/ 3 w 7"/>
                <a:gd name="T37" fmla="*/ 7 h 11"/>
                <a:gd name="T38" fmla="*/ 4 w 7"/>
                <a:gd name="T39" fmla="*/ 6 h 11"/>
                <a:gd name="T40" fmla="*/ 5 w 7"/>
                <a:gd name="T41" fmla="*/ 6 h 11"/>
                <a:gd name="T42" fmla="*/ 6 w 7"/>
                <a:gd name="T43" fmla="*/ 5 h 11"/>
                <a:gd name="T44" fmla="*/ 6 w 7"/>
                <a:gd name="T45" fmla="*/ 4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2 w 7"/>
                <a:gd name="T55" fmla="*/ 1 h 11"/>
                <a:gd name="T56" fmla="*/ 2 w 7"/>
                <a:gd name="T57" fmla="*/ 1 h 11"/>
                <a:gd name="T58" fmla="*/ 1 w 7"/>
                <a:gd name="T59" fmla="*/ 2 h 11"/>
                <a:gd name="T60" fmla="*/ 1 w 7"/>
                <a:gd name="T61" fmla="*/ 3 h 11"/>
                <a:gd name="T62" fmla="*/ 1 w 7"/>
                <a:gd name="T63" fmla="*/ 5 h 11"/>
                <a:gd name="T64" fmla="*/ 1 w 7"/>
                <a:gd name="T65" fmla="*/ 5 h 11"/>
                <a:gd name="T66" fmla="*/ 2 w 7"/>
                <a:gd name="T67" fmla="*/ 6 h 11"/>
                <a:gd name="T68" fmla="*/ 2 w 7"/>
                <a:gd name="T69" fmla="*/ 6 h 11"/>
                <a:gd name="T70" fmla="*/ 3 w 7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7"/>
                  </a:move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29"/>
            <p:cNvSpPr>
              <a:spLocks noEditPoints="1"/>
            </p:cNvSpPr>
            <p:nvPr/>
          </p:nvSpPr>
          <p:spPr bwMode="auto">
            <a:xfrm>
              <a:off x="8632825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5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7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7 w 8"/>
                <a:gd name="T59" fmla="*/ 3 h 8"/>
                <a:gd name="T60" fmla="*/ 6 w 8"/>
                <a:gd name="T61" fmla="*/ 2 h 8"/>
                <a:gd name="T62" fmla="*/ 6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30"/>
            <p:cNvSpPr>
              <a:spLocks/>
            </p:cNvSpPr>
            <p:nvPr/>
          </p:nvSpPr>
          <p:spPr bwMode="auto">
            <a:xfrm>
              <a:off x="8685213" y="3873501"/>
              <a:ext cx="22225" cy="41275"/>
            </a:xfrm>
            <a:custGeom>
              <a:avLst/>
              <a:gdLst>
                <a:gd name="T0" fmla="*/ 4 w 4"/>
                <a:gd name="T1" fmla="*/ 1 h 7"/>
                <a:gd name="T2" fmla="*/ 3 w 4"/>
                <a:gd name="T3" fmla="*/ 1 h 7"/>
                <a:gd name="T4" fmla="*/ 2 w 4"/>
                <a:gd name="T5" fmla="*/ 3 h 7"/>
                <a:gd name="T6" fmla="*/ 2 w 4"/>
                <a:gd name="T7" fmla="*/ 7 h 7"/>
                <a:gd name="T8" fmla="*/ 0 w 4"/>
                <a:gd name="T9" fmla="*/ 7 h 7"/>
                <a:gd name="T10" fmla="*/ 0 w 4"/>
                <a:gd name="T11" fmla="*/ 0 h 7"/>
                <a:gd name="T12" fmla="*/ 2 w 4"/>
                <a:gd name="T13" fmla="*/ 0 h 7"/>
                <a:gd name="T14" fmla="*/ 2 w 4"/>
                <a:gd name="T15" fmla="*/ 2 h 7"/>
                <a:gd name="T16" fmla="*/ 3 w 4"/>
                <a:gd name="T17" fmla="*/ 0 h 7"/>
                <a:gd name="T18" fmla="*/ 4 w 4"/>
                <a:gd name="T19" fmla="*/ 0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31"/>
            <p:cNvSpPr>
              <a:spLocks noEditPoints="1"/>
            </p:cNvSpPr>
            <p:nvPr/>
          </p:nvSpPr>
          <p:spPr bwMode="auto">
            <a:xfrm>
              <a:off x="8713788" y="3856038"/>
              <a:ext cx="46037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0 h 11"/>
                <a:gd name="T4" fmla="*/ 1 w 8"/>
                <a:gd name="T5" fmla="*/ 9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4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9 h 11"/>
                <a:gd name="T30" fmla="*/ 8 w 8"/>
                <a:gd name="T31" fmla="*/ 10 h 11"/>
                <a:gd name="T32" fmla="*/ 8 w 8"/>
                <a:gd name="T33" fmla="*/ 11 h 11"/>
                <a:gd name="T34" fmla="*/ 8 w 8"/>
                <a:gd name="T35" fmla="*/ 11 h 11"/>
                <a:gd name="T36" fmla="*/ 7 w 8"/>
                <a:gd name="T37" fmla="*/ 10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0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8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4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9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32"/>
            <p:cNvSpPr>
              <a:spLocks noEditPoints="1"/>
            </p:cNvSpPr>
            <p:nvPr/>
          </p:nvSpPr>
          <p:spPr bwMode="auto">
            <a:xfrm>
              <a:off x="8770938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3"/>
            <p:cNvSpPr>
              <a:spLocks noEditPoints="1"/>
            </p:cNvSpPr>
            <p:nvPr/>
          </p:nvSpPr>
          <p:spPr bwMode="auto">
            <a:xfrm>
              <a:off x="8788400" y="3873501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7 h 8"/>
                <a:gd name="T4" fmla="*/ 1 w 8"/>
                <a:gd name="T5" fmla="*/ 6 h 8"/>
                <a:gd name="T6" fmla="*/ 0 w 8"/>
                <a:gd name="T7" fmla="*/ 5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5 w 8"/>
                <a:gd name="T19" fmla="*/ 0 h 8"/>
                <a:gd name="T20" fmla="*/ 6 w 8"/>
                <a:gd name="T21" fmla="*/ 1 h 8"/>
                <a:gd name="T22" fmla="*/ 7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7 w 8"/>
                <a:gd name="T29" fmla="*/ 4 h 8"/>
                <a:gd name="T30" fmla="*/ 1 w 8"/>
                <a:gd name="T31" fmla="*/ 4 h 8"/>
                <a:gd name="T32" fmla="*/ 1 w 8"/>
                <a:gd name="T33" fmla="*/ 5 h 8"/>
                <a:gd name="T34" fmla="*/ 2 w 8"/>
                <a:gd name="T35" fmla="*/ 6 h 8"/>
                <a:gd name="T36" fmla="*/ 3 w 8"/>
                <a:gd name="T37" fmla="*/ 6 h 8"/>
                <a:gd name="T38" fmla="*/ 4 w 8"/>
                <a:gd name="T39" fmla="*/ 7 h 8"/>
                <a:gd name="T40" fmla="*/ 4 w 8"/>
                <a:gd name="T41" fmla="*/ 7 h 8"/>
                <a:gd name="T42" fmla="*/ 5 w 8"/>
                <a:gd name="T43" fmla="*/ 6 h 8"/>
                <a:gd name="T44" fmla="*/ 6 w 8"/>
                <a:gd name="T45" fmla="*/ 6 h 8"/>
                <a:gd name="T46" fmla="*/ 6 w 8"/>
                <a:gd name="T47" fmla="*/ 5 h 8"/>
                <a:gd name="T48" fmla="*/ 7 w 8"/>
                <a:gd name="T49" fmla="*/ 6 h 8"/>
                <a:gd name="T50" fmla="*/ 6 w 8"/>
                <a:gd name="T51" fmla="*/ 6 h 8"/>
                <a:gd name="T52" fmla="*/ 6 w 8"/>
                <a:gd name="T53" fmla="*/ 7 h 8"/>
                <a:gd name="T54" fmla="*/ 5 w 8"/>
                <a:gd name="T55" fmla="*/ 7 h 8"/>
                <a:gd name="T56" fmla="*/ 4 w 8"/>
                <a:gd name="T57" fmla="*/ 8 h 8"/>
                <a:gd name="T58" fmla="*/ 6 w 8"/>
                <a:gd name="T59" fmla="*/ 3 h 8"/>
                <a:gd name="T60" fmla="*/ 6 w 8"/>
                <a:gd name="T61" fmla="*/ 2 h 8"/>
                <a:gd name="T62" fmla="*/ 5 w 8"/>
                <a:gd name="T63" fmla="*/ 1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1 h 8"/>
                <a:gd name="T72" fmla="*/ 1 w 8"/>
                <a:gd name="T73" fmla="*/ 2 h 8"/>
                <a:gd name="T74" fmla="*/ 1 w 8"/>
                <a:gd name="T75" fmla="*/ 3 h 8"/>
                <a:gd name="T76" fmla="*/ 6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4"/>
            <p:cNvSpPr>
              <a:spLocks/>
            </p:cNvSpPr>
            <p:nvPr/>
          </p:nvSpPr>
          <p:spPr bwMode="auto">
            <a:xfrm>
              <a:off x="8834438" y="3856038"/>
              <a:ext cx="28575" cy="63500"/>
            </a:xfrm>
            <a:custGeom>
              <a:avLst/>
              <a:gdLst>
                <a:gd name="T0" fmla="*/ 5 w 5"/>
                <a:gd name="T1" fmla="*/ 10 h 11"/>
                <a:gd name="T2" fmla="*/ 5 w 5"/>
                <a:gd name="T3" fmla="*/ 10 h 11"/>
                <a:gd name="T4" fmla="*/ 4 w 5"/>
                <a:gd name="T5" fmla="*/ 10 h 11"/>
                <a:gd name="T6" fmla="*/ 4 w 5"/>
                <a:gd name="T7" fmla="*/ 11 h 11"/>
                <a:gd name="T8" fmla="*/ 3 w 5"/>
                <a:gd name="T9" fmla="*/ 11 h 11"/>
                <a:gd name="T10" fmla="*/ 2 w 5"/>
                <a:gd name="T11" fmla="*/ 10 h 11"/>
                <a:gd name="T12" fmla="*/ 1 w 5"/>
                <a:gd name="T13" fmla="*/ 9 h 11"/>
                <a:gd name="T14" fmla="*/ 1 w 5"/>
                <a:gd name="T15" fmla="*/ 4 h 11"/>
                <a:gd name="T16" fmla="*/ 0 w 5"/>
                <a:gd name="T17" fmla="*/ 4 h 11"/>
                <a:gd name="T18" fmla="*/ 0 w 5"/>
                <a:gd name="T19" fmla="*/ 3 h 11"/>
                <a:gd name="T20" fmla="*/ 1 w 5"/>
                <a:gd name="T21" fmla="*/ 3 h 11"/>
                <a:gd name="T22" fmla="*/ 1 w 5"/>
                <a:gd name="T23" fmla="*/ 0 h 11"/>
                <a:gd name="T24" fmla="*/ 3 w 5"/>
                <a:gd name="T25" fmla="*/ 0 h 11"/>
                <a:gd name="T26" fmla="*/ 3 w 5"/>
                <a:gd name="T27" fmla="*/ 3 h 11"/>
                <a:gd name="T28" fmla="*/ 4 w 5"/>
                <a:gd name="T29" fmla="*/ 3 h 11"/>
                <a:gd name="T30" fmla="*/ 4 w 5"/>
                <a:gd name="T31" fmla="*/ 4 h 11"/>
                <a:gd name="T32" fmla="*/ 3 w 5"/>
                <a:gd name="T33" fmla="*/ 4 h 11"/>
                <a:gd name="T34" fmla="*/ 3 w 5"/>
                <a:gd name="T35" fmla="*/ 9 h 11"/>
                <a:gd name="T36" fmla="*/ 3 w 5"/>
                <a:gd name="T37" fmla="*/ 9 h 11"/>
                <a:gd name="T38" fmla="*/ 3 w 5"/>
                <a:gd name="T39" fmla="*/ 9 h 11"/>
                <a:gd name="T40" fmla="*/ 4 w 5"/>
                <a:gd name="T41" fmla="*/ 9 h 11"/>
                <a:gd name="T42" fmla="*/ 5 w 5"/>
                <a:gd name="T43" fmla="*/ 9 h 11"/>
                <a:gd name="T44" fmla="*/ 5 w 5"/>
                <a:gd name="T4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1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5"/>
            <p:cNvSpPr>
              <a:spLocks noEditPoints="1"/>
            </p:cNvSpPr>
            <p:nvPr/>
          </p:nvSpPr>
          <p:spPr bwMode="auto">
            <a:xfrm>
              <a:off x="8891588" y="3856038"/>
              <a:ext cx="4762" cy="58738"/>
            </a:xfrm>
            <a:custGeom>
              <a:avLst/>
              <a:gdLst>
                <a:gd name="T0" fmla="*/ 0 w 3"/>
                <a:gd name="T1" fmla="*/ 37 h 37"/>
                <a:gd name="T2" fmla="*/ 0 w 3"/>
                <a:gd name="T3" fmla="*/ 11 h 37"/>
                <a:gd name="T4" fmla="*/ 3 w 3"/>
                <a:gd name="T5" fmla="*/ 11 h 37"/>
                <a:gd name="T6" fmla="*/ 3 w 3"/>
                <a:gd name="T7" fmla="*/ 37 h 37"/>
                <a:gd name="T8" fmla="*/ 0 w 3"/>
                <a:gd name="T9" fmla="*/ 37 h 37"/>
                <a:gd name="T10" fmla="*/ 0 w 3"/>
                <a:gd name="T11" fmla="*/ 37 h 37"/>
                <a:gd name="T12" fmla="*/ 0 w 3"/>
                <a:gd name="T13" fmla="*/ 4 h 37"/>
                <a:gd name="T14" fmla="*/ 0 w 3"/>
                <a:gd name="T15" fmla="*/ 0 h 37"/>
                <a:gd name="T16" fmla="*/ 3 w 3"/>
                <a:gd name="T17" fmla="*/ 0 h 37"/>
                <a:gd name="T18" fmla="*/ 3 w 3"/>
                <a:gd name="T19" fmla="*/ 4 h 37"/>
                <a:gd name="T20" fmla="*/ 0 w 3"/>
                <a:gd name="T21" fmla="*/ 4 h 37"/>
                <a:gd name="T22" fmla="*/ 0 w 3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7">
                  <a:moveTo>
                    <a:pt x="0" y="37"/>
                  </a:moveTo>
                  <a:lnTo>
                    <a:pt x="0" y="11"/>
                  </a:lnTo>
                  <a:lnTo>
                    <a:pt x="3" y="11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36"/>
            <p:cNvSpPr>
              <a:spLocks noEditPoints="1"/>
            </p:cNvSpPr>
            <p:nvPr/>
          </p:nvSpPr>
          <p:spPr bwMode="auto">
            <a:xfrm>
              <a:off x="8909050" y="3873501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7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5 h 8"/>
                <a:gd name="T10" fmla="*/ 0 w 7"/>
                <a:gd name="T11" fmla="*/ 4 h 8"/>
                <a:gd name="T12" fmla="*/ 0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3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0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6 h 8"/>
                <a:gd name="T42" fmla="*/ 7 w 7"/>
                <a:gd name="T43" fmla="*/ 7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7 h 8"/>
                <a:gd name="T50" fmla="*/ 5 w 7"/>
                <a:gd name="T51" fmla="*/ 7 h 8"/>
                <a:gd name="T52" fmla="*/ 5 w 7"/>
                <a:gd name="T53" fmla="*/ 6 h 8"/>
                <a:gd name="T54" fmla="*/ 4 w 7"/>
                <a:gd name="T55" fmla="*/ 7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6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6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7"/>
            <p:cNvSpPr>
              <a:spLocks/>
            </p:cNvSpPr>
            <p:nvPr/>
          </p:nvSpPr>
          <p:spPr bwMode="auto">
            <a:xfrm>
              <a:off x="8955088" y="3873501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0 w 7"/>
                <a:gd name="T3" fmla="*/ 2 h 8"/>
                <a:gd name="T4" fmla="*/ 1 w 7"/>
                <a:gd name="T5" fmla="*/ 1 h 8"/>
                <a:gd name="T6" fmla="*/ 2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1 w 7"/>
                <a:gd name="T25" fmla="*/ 3 h 8"/>
                <a:gd name="T26" fmla="*/ 1 w 7"/>
                <a:gd name="T27" fmla="*/ 4 h 8"/>
                <a:gd name="T28" fmla="*/ 1 w 7"/>
                <a:gd name="T29" fmla="*/ 5 h 8"/>
                <a:gd name="T30" fmla="*/ 2 w 7"/>
                <a:gd name="T31" fmla="*/ 6 h 8"/>
                <a:gd name="T32" fmla="*/ 3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6 w 7"/>
                <a:gd name="T43" fmla="*/ 5 h 8"/>
                <a:gd name="T44" fmla="*/ 7 w 7"/>
                <a:gd name="T45" fmla="*/ 6 h 8"/>
                <a:gd name="T46" fmla="*/ 7 w 7"/>
                <a:gd name="T47" fmla="*/ 6 h 8"/>
                <a:gd name="T48" fmla="*/ 6 w 7"/>
                <a:gd name="T49" fmla="*/ 7 h 8"/>
                <a:gd name="T50" fmla="*/ 5 w 7"/>
                <a:gd name="T51" fmla="*/ 7 h 8"/>
                <a:gd name="T52" fmla="*/ 4 w 7"/>
                <a:gd name="T53" fmla="*/ 8 h 8"/>
                <a:gd name="T54" fmla="*/ 2 w 7"/>
                <a:gd name="T55" fmla="*/ 7 h 8"/>
                <a:gd name="T56" fmla="*/ 1 w 7"/>
                <a:gd name="T57" fmla="*/ 6 h 8"/>
                <a:gd name="T58" fmla="*/ 0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8"/>
            <p:cNvSpPr>
              <a:spLocks/>
            </p:cNvSpPr>
            <p:nvPr/>
          </p:nvSpPr>
          <p:spPr bwMode="auto">
            <a:xfrm>
              <a:off x="8999538" y="3873501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6 h 8"/>
                <a:gd name="T26" fmla="*/ 8 w 8"/>
                <a:gd name="T27" fmla="*/ 7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7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39"/>
            <p:cNvSpPr>
              <a:spLocks/>
            </p:cNvSpPr>
            <p:nvPr/>
          </p:nvSpPr>
          <p:spPr bwMode="auto">
            <a:xfrm>
              <a:off x="9051925" y="3856038"/>
              <a:ext cx="22225" cy="63500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0 h 11"/>
                <a:gd name="T4" fmla="*/ 2 w 4"/>
                <a:gd name="T5" fmla="*/ 9 h 11"/>
                <a:gd name="T6" fmla="*/ 2 w 4"/>
                <a:gd name="T7" fmla="*/ 9 h 11"/>
                <a:gd name="T8" fmla="*/ 3 w 4"/>
                <a:gd name="T9" fmla="*/ 9 h 11"/>
                <a:gd name="T10" fmla="*/ 3 w 4"/>
                <a:gd name="T11" fmla="*/ 9 h 11"/>
                <a:gd name="T12" fmla="*/ 3 w 4"/>
                <a:gd name="T13" fmla="*/ 9 h 11"/>
                <a:gd name="T14" fmla="*/ 4 w 4"/>
                <a:gd name="T15" fmla="*/ 10 h 11"/>
                <a:gd name="T16" fmla="*/ 3 w 4"/>
                <a:gd name="T17" fmla="*/ 11 h 11"/>
                <a:gd name="T18" fmla="*/ 2 w 4"/>
                <a:gd name="T19" fmla="*/ 11 h 11"/>
                <a:gd name="T20" fmla="*/ 1 w 4"/>
                <a:gd name="T21" fmla="*/ 10 h 11"/>
                <a:gd name="T22" fmla="*/ 0 w 4"/>
                <a:gd name="T23" fmla="*/ 9 h 11"/>
                <a:gd name="T24" fmla="*/ 0 w 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40"/>
            <p:cNvSpPr>
              <a:spLocks noEditPoints="1"/>
            </p:cNvSpPr>
            <p:nvPr/>
          </p:nvSpPr>
          <p:spPr bwMode="auto">
            <a:xfrm>
              <a:off x="9080500" y="3856038"/>
              <a:ext cx="6350" cy="58738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11 h 37"/>
                <a:gd name="T4" fmla="*/ 4 w 4"/>
                <a:gd name="T5" fmla="*/ 11 h 37"/>
                <a:gd name="T6" fmla="*/ 4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4 h 37"/>
                <a:gd name="T14" fmla="*/ 0 w 4"/>
                <a:gd name="T15" fmla="*/ 0 h 37"/>
                <a:gd name="T16" fmla="*/ 4 w 4"/>
                <a:gd name="T17" fmla="*/ 0 h 37"/>
                <a:gd name="T18" fmla="*/ 4 w 4"/>
                <a:gd name="T19" fmla="*/ 4 h 37"/>
                <a:gd name="T20" fmla="*/ 0 w 4"/>
                <a:gd name="T21" fmla="*/ 4 h 37"/>
                <a:gd name="T22" fmla="*/ 0 w 4"/>
                <a:gd name="T2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41"/>
            <p:cNvSpPr>
              <a:spLocks/>
            </p:cNvSpPr>
            <p:nvPr/>
          </p:nvSpPr>
          <p:spPr bwMode="auto">
            <a:xfrm>
              <a:off x="9091613" y="3873501"/>
              <a:ext cx="41275" cy="46038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7 h 8"/>
                <a:gd name="T4" fmla="*/ 0 w 7"/>
                <a:gd name="T5" fmla="*/ 7 h 8"/>
                <a:gd name="T6" fmla="*/ 1 w 7"/>
                <a:gd name="T7" fmla="*/ 6 h 8"/>
                <a:gd name="T8" fmla="*/ 2 w 7"/>
                <a:gd name="T9" fmla="*/ 6 h 8"/>
                <a:gd name="T10" fmla="*/ 4 w 7"/>
                <a:gd name="T11" fmla="*/ 7 h 8"/>
                <a:gd name="T12" fmla="*/ 5 w 7"/>
                <a:gd name="T13" fmla="*/ 6 h 8"/>
                <a:gd name="T14" fmla="*/ 5 w 7"/>
                <a:gd name="T15" fmla="*/ 5 h 8"/>
                <a:gd name="T16" fmla="*/ 5 w 7"/>
                <a:gd name="T17" fmla="*/ 5 h 8"/>
                <a:gd name="T18" fmla="*/ 5 w 7"/>
                <a:gd name="T19" fmla="*/ 5 h 8"/>
                <a:gd name="T20" fmla="*/ 4 w 7"/>
                <a:gd name="T21" fmla="*/ 4 h 8"/>
                <a:gd name="T22" fmla="*/ 3 w 7"/>
                <a:gd name="T23" fmla="*/ 4 h 8"/>
                <a:gd name="T24" fmla="*/ 2 w 7"/>
                <a:gd name="T25" fmla="*/ 4 h 8"/>
                <a:gd name="T26" fmla="*/ 1 w 7"/>
                <a:gd name="T27" fmla="*/ 3 h 8"/>
                <a:gd name="T28" fmla="*/ 1 w 7"/>
                <a:gd name="T29" fmla="*/ 3 h 8"/>
                <a:gd name="T30" fmla="*/ 1 w 7"/>
                <a:gd name="T31" fmla="*/ 2 h 8"/>
                <a:gd name="T32" fmla="*/ 1 w 7"/>
                <a:gd name="T33" fmla="*/ 1 h 8"/>
                <a:gd name="T34" fmla="*/ 2 w 7"/>
                <a:gd name="T35" fmla="*/ 0 h 8"/>
                <a:gd name="T36" fmla="*/ 2 w 7"/>
                <a:gd name="T37" fmla="*/ 0 h 8"/>
                <a:gd name="T38" fmla="*/ 4 w 7"/>
                <a:gd name="T39" fmla="*/ 0 h 8"/>
                <a:gd name="T40" fmla="*/ 5 w 7"/>
                <a:gd name="T41" fmla="*/ 0 h 8"/>
                <a:gd name="T42" fmla="*/ 6 w 7"/>
                <a:gd name="T43" fmla="*/ 1 h 8"/>
                <a:gd name="T44" fmla="*/ 6 w 7"/>
                <a:gd name="T45" fmla="*/ 1 h 8"/>
                <a:gd name="T46" fmla="*/ 5 w 7"/>
                <a:gd name="T47" fmla="*/ 1 h 8"/>
                <a:gd name="T48" fmla="*/ 4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2 h 8"/>
                <a:gd name="T56" fmla="*/ 2 w 7"/>
                <a:gd name="T57" fmla="*/ 3 h 8"/>
                <a:gd name="T58" fmla="*/ 3 w 7"/>
                <a:gd name="T59" fmla="*/ 3 h 8"/>
                <a:gd name="T60" fmla="*/ 4 w 7"/>
                <a:gd name="T61" fmla="*/ 3 h 8"/>
                <a:gd name="T62" fmla="*/ 5 w 7"/>
                <a:gd name="T63" fmla="*/ 3 h 8"/>
                <a:gd name="T64" fmla="*/ 6 w 7"/>
                <a:gd name="T65" fmla="*/ 4 h 8"/>
                <a:gd name="T66" fmla="*/ 7 w 7"/>
                <a:gd name="T67" fmla="*/ 4 h 8"/>
                <a:gd name="T68" fmla="*/ 7 w 7"/>
                <a:gd name="T69" fmla="*/ 5 h 8"/>
                <a:gd name="T70" fmla="*/ 6 w 7"/>
                <a:gd name="T71" fmla="*/ 7 h 8"/>
                <a:gd name="T72" fmla="*/ 4 w 7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42"/>
            <p:cNvSpPr>
              <a:spLocks/>
            </p:cNvSpPr>
            <p:nvPr/>
          </p:nvSpPr>
          <p:spPr bwMode="auto">
            <a:xfrm>
              <a:off x="9137650" y="3908426"/>
              <a:ext cx="6350" cy="17463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4 h 11"/>
                <a:gd name="T4" fmla="*/ 0 w 4"/>
                <a:gd name="T5" fmla="*/ 4 h 11"/>
                <a:gd name="T6" fmla="*/ 0 w 4"/>
                <a:gd name="T7" fmla="*/ 0 h 11"/>
                <a:gd name="T8" fmla="*/ 4 w 4"/>
                <a:gd name="T9" fmla="*/ 0 h 11"/>
                <a:gd name="T10" fmla="*/ 4 w 4"/>
                <a:gd name="T11" fmla="*/ 4 h 11"/>
                <a:gd name="T12" fmla="*/ 4 w 4"/>
                <a:gd name="T13" fmla="*/ 11 h 11"/>
                <a:gd name="T14" fmla="*/ 0 w 4"/>
                <a:gd name="T15" fmla="*/ 11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43"/>
            <p:cNvSpPr>
              <a:spLocks noEditPoints="1"/>
            </p:cNvSpPr>
            <p:nvPr/>
          </p:nvSpPr>
          <p:spPr bwMode="auto">
            <a:xfrm>
              <a:off x="735488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4"/>
            <p:cNvSpPr>
              <a:spLocks noEditPoints="1"/>
            </p:cNvSpPr>
            <p:nvPr/>
          </p:nvSpPr>
          <p:spPr bwMode="auto">
            <a:xfrm>
              <a:off x="7372350" y="3971926"/>
              <a:ext cx="46037" cy="61913"/>
            </a:xfrm>
            <a:custGeom>
              <a:avLst/>
              <a:gdLst>
                <a:gd name="T0" fmla="*/ 4 w 8"/>
                <a:gd name="T1" fmla="*/ 8 h 11"/>
                <a:gd name="T2" fmla="*/ 3 w 8"/>
                <a:gd name="T3" fmla="*/ 7 h 11"/>
                <a:gd name="T4" fmla="*/ 2 w 8"/>
                <a:gd name="T5" fmla="*/ 6 h 11"/>
                <a:gd name="T6" fmla="*/ 2 w 8"/>
                <a:gd name="T7" fmla="*/ 11 h 11"/>
                <a:gd name="T8" fmla="*/ 0 w 8"/>
                <a:gd name="T9" fmla="*/ 11 h 11"/>
                <a:gd name="T10" fmla="*/ 0 w 8"/>
                <a:gd name="T11" fmla="*/ 0 h 11"/>
                <a:gd name="T12" fmla="*/ 1 w 8"/>
                <a:gd name="T13" fmla="*/ 0 h 11"/>
                <a:gd name="T14" fmla="*/ 1 w 8"/>
                <a:gd name="T15" fmla="*/ 2 h 11"/>
                <a:gd name="T16" fmla="*/ 3 w 8"/>
                <a:gd name="T17" fmla="*/ 0 h 11"/>
                <a:gd name="T18" fmla="*/ 4 w 8"/>
                <a:gd name="T19" fmla="*/ 0 h 11"/>
                <a:gd name="T20" fmla="*/ 6 w 8"/>
                <a:gd name="T21" fmla="*/ 0 h 11"/>
                <a:gd name="T22" fmla="*/ 7 w 8"/>
                <a:gd name="T23" fmla="*/ 1 h 11"/>
                <a:gd name="T24" fmla="*/ 8 w 8"/>
                <a:gd name="T25" fmla="*/ 2 h 11"/>
                <a:gd name="T26" fmla="*/ 8 w 8"/>
                <a:gd name="T27" fmla="*/ 4 h 11"/>
                <a:gd name="T28" fmla="*/ 8 w 8"/>
                <a:gd name="T29" fmla="*/ 5 h 11"/>
                <a:gd name="T30" fmla="*/ 7 w 8"/>
                <a:gd name="T31" fmla="*/ 7 h 11"/>
                <a:gd name="T32" fmla="*/ 6 w 8"/>
                <a:gd name="T33" fmla="*/ 8 h 11"/>
                <a:gd name="T34" fmla="*/ 4 w 8"/>
                <a:gd name="T35" fmla="*/ 8 h 11"/>
                <a:gd name="T36" fmla="*/ 4 w 8"/>
                <a:gd name="T37" fmla="*/ 7 h 11"/>
                <a:gd name="T38" fmla="*/ 5 w 8"/>
                <a:gd name="T39" fmla="*/ 7 h 11"/>
                <a:gd name="T40" fmla="*/ 6 w 8"/>
                <a:gd name="T41" fmla="*/ 6 h 11"/>
                <a:gd name="T42" fmla="*/ 6 w 8"/>
                <a:gd name="T43" fmla="*/ 5 h 11"/>
                <a:gd name="T44" fmla="*/ 6 w 8"/>
                <a:gd name="T45" fmla="*/ 4 h 11"/>
                <a:gd name="T46" fmla="*/ 6 w 8"/>
                <a:gd name="T47" fmla="*/ 3 h 11"/>
                <a:gd name="T48" fmla="*/ 6 w 8"/>
                <a:gd name="T49" fmla="*/ 2 h 11"/>
                <a:gd name="T50" fmla="*/ 5 w 8"/>
                <a:gd name="T51" fmla="*/ 1 h 11"/>
                <a:gd name="T52" fmla="*/ 4 w 8"/>
                <a:gd name="T53" fmla="*/ 1 h 11"/>
                <a:gd name="T54" fmla="*/ 3 w 8"/>
                <a:gd name="T55" fmla="*/ 1 h 11"/>
                <a:gd name="T56" fmla="*/ 2 w 8"/>
                <a:gd name="T57" fmla="*/ 2 h 11"/>
                <a:gd name="T58" fmla="*/ 2 w 8"/>
                <a:gd name="T59" fmla="*/ 2 h 11"/>
                <a:gd name="T60" fmla="*/ 2 w 8"/>
                <a:gd name="T61" fmla="*/ 3 h 11"/>
                <a:gd name="T62" fmla="*/ 2 w 8"/>
                <a:gd name="T63" fmla="*/ 5 h 11"/>
                <a:gd name="T64" fmla="*/ 2 w 8"/>
                <a:gd name="T65" fmla="*/ 6 h 11"/>
                <a:gd name="T66" fmla="*/ 3 w 8"/>
                <a:gd name="T67" fmla="*/ 6 h 11"/>
                <a:gd name="T68" fmla="*/ 3 w 8"/>
                <a:gd name="T69" fmla="*/ 7 h 11"/>
                <a:gd name="T70" fmla="*/ 4 w 8"/>
                <a:gd name="T7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1"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45"/>
            <p:cNvSpPr>
              <a:spLocks/>
            </p:cNvSpPr>
            <p:nvPr/>
          </p:nvSpPr>
          <p:spPr bwMode="auto">
            <a:xfrm>
              <a:off x="74247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46"/>
            <p:cNvSpPr>
              <a:spLocks/>
            </p:cNvSpPr>
            <p:nvPr/>
          </p:nvSpPr>
          <p:spPr bwMode="auto">
            <a:xfrm>
              <a:off x="74691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6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47"/>
            <p:cNvSpPr>
              <a:spLocks/>
            </p:cNvSpPr>
            <p:nvPr/>
          </p:nvSpPr>
          <p:spPr bwMode="auto">
            <a:xfrm>
              <a:off x="7521575" y="3971926"/>
              <a:ext cx="63500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48"/>
            <p:cNvSpPr>
              <a:spLocks/>
            </p:cNvSpPr>
            <p:nvPr/>
          </p:nvSpPr>
          <p:spPr bwMode="auto">
            <a:xfrm>
              <a:off x="7596188" y="4005263"/>
              <a:ext cx="4762" cy="12700"/>
            </a:xfrm>
            <a:custGeom>
              <a:avLst/>
              <a:gdLst>
                <a:gd name="T0" fmla="*/ 0 w 3"/>
                <a:gd name="T1" fmla="*/ 8 h 8"/>
                <a:gd name="T2" fmla="*/ 0 w 3"/>
                <a:gd name="T3" fmla="*/ 0 h 8"/>
                <a:gd name="T4" fmla="*/ 3 w 3"/>
                <a:gd name="T5" fmla="*/ 0 h 8"/>
                <a:gd name="T6" fmla="*/ 3 w 3"/>
                <a:gd name="T7" fmla="*/ 8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49"/>
            <p:cNvSpPr>
              <a:spLocks/>
            </p:cNvSpPr>
            <p:nvPr/>
          </p:nvSpPr>
          <p:spPr bwMode="auto">
            <a:xfrm>
              <a:off x="7631113" y="3954463"/>
              <a:ext cx="44450" cy="63500"/>
            </a:xfrm>
            <a:custGeom>
              <a:avLst/>
              <a:gdLst>
                <a:gd name="T0" fmla="*/ 7 w 8"/>
                <a:gd name="T1" fmla="*/ 3 h 11"/>
                <a:gd name="T2" fmla="*/ 7 w 8"/>
                <a:gd name="T3" fmla="*/ 2 h 11"/>
                <a:gd name="T4" fmla="*/ 6 w 8"/>
                <a:gd name="T5" fmla="*/ 2 h 11"/>
                <a:gd name="T6" fmla="*/ 5 w 8"/>
                <a:gd name="T7" fmla="*/ 2 h 11"/>
                <a:gd name="T8" fmla="*/ 4 w 8"/>
                <a:gd name="T9" fmla="*/ 1 h 11"/>
                <a:gd name="T10" fmla="*/ 3 w 8"/>
                <a:gd name="T11" fmla="*/ 2 h 11"/>
                <a:gd name="T12" fmla="*/ 2 w 8"/>
                <a:gd name="T13" fmla="*/ 3 h 11"/>
                <a:gd name="T14" fmla="*/ 2 w 8"/>
                <a:gd name="T15" fmla="*/ 4 h 11"/>
                <a:gd name="T16" fmla="*/ 3 w 8"/>
                <a:gd name="T17" fmla="*/ 4 h 11"/>
                <a:gd name="T18" fmla="*/ 4 w 8"/>
                <a:gd name="T19" fmla="*/ 5 h 11"/>
                <a:gd name="T20" fmla="*/ 5 w 8"/>
                <a:gd name="T21" fmla="*/ 5 h 11"/>
                <a:gd name="T22" fmla="*/ 6 w 8"/>
                <a:gd name="T23" fmla="*/ 5 h 11"/>
                <a:gd name="T24" fmla="*/ 7 w 8"/>
                <a:gd name="T25" fmla="*/ 6 h 11"/>
                <a:gd name="T26" fmla="*/ 8 w 8"/>
                <a:gd name="T27" fmla="*/ 7 h 11"/>
                <a:gd name="T28" fmla="*/ 8 w 8"/>
                <a:gd name="T29" fmla="*/ 8 h 11"/>
                <a:gd name="T30" fmla="*/ 8 w 8"/>
                <a:gd name="T31" fmla="*/ 9 h 11"/>
                <a:gd name="T32" fmla="*/ 7 w 8"/>
                <a:gd name="T33" fmla="*/ 10 h 11"/>
                <a:gd name="T34" fmla="*/ 6 w 8"/>
                <a:gd name="T35" fmla="*/ 11 h 11"/>
                <a:gd name="T36" fmla="*/ 4 w 8"/>
                <a:gd name="T37" fmla="*/ 11 h 11"/>
                <a:gd name="T38" fmla="*/ 2 w 8"/>
                <a:gd name="T39" fmla="*/ 11 h 11"/>
                <a:gd name="T40" fmla="*/ 0 w 8"/>
                <a:gd name="T41" fmla="*/ 9 h 11"/>
                <a:gd name="T42" fmla="*/ 1 w 8"/>
                <a:gd name="T43" fmla="*/ 8 h 11"/>
                <a:gd name="T44" fmla="*/ 1 w 8"/>
                <a:gd name="T45" fmla="*/ 9 h 11"/>
                <a:gd name="T46" fmla="*/ 2 w 8"/>
                <a:gd name="T47" fmla="*/ 9 h 11"/>
                <a:gd name="T48" fmla="*/ 3 w 8"/>
                <a:gd name="T49" fmla="*/ 10 h 11"/>
                <a:gd name="T50" fmla="*/ 5 w 8"/>
                <a:gd name="T51" fmla="*/ 10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7 h 11"/>
                <a:gd name="T58" fmla="*/ 6 w 8"/>
                <a:gd name="T59" fmla="*/ 7 h 11"/>
                <a:gd name="T60" fmla="*/ 5 w 8"/>
                <a:gd name="T61" fmla="*/ 6 h 11"/>
                <a:gd name="T62" fmla="*/ 4 w 8"/>
                <a:gd name="T63" fmla="*/ 6 h 11"/>
                <a:gd name="T64" fmla="*/ 2 w 8"/>
                <a:gd name="T65" fmla="*/ 6 h 11"/>
                <a:gd name="T66" fmla="*/ 1 w 8"/>
                <a:gd name="T67" fmla="*/ 5 h 11"/>
                <a:gd name="T68" fmla="*/ 1 w 8"/>
                <a:gd name="T69" fmla="*/ 4 h 11"/>
                <a:gd name="T70" fmla="*/ 1 w 8"/>
                <a:gd name="T71" fmla="*/ 3 h 11"/>
                <a:gd name="T72" fmla="*/ 1 w 8"/>
                <a:gd name="T73" fmla="*/ 2 h 11"/>
                <a:gd name="T74" fmla="*/ 2 w 8"/>
                <a:gd name="T75" fmla="*/ 1 h 11"/>
                <a:gd name="T76" fmla="*/ 3 w 8"/>
                <a:gd name="T77" fmla="*/ 0 h 11"/>
                <a:gd name="T78" fmla="*/ 4 w 8"/>
                <a:gd name="T79" fmla="*/ 0 h 11"/>
                <a:gd name="T80" fmla="*/ 6 w 8"/>
                <a:gd name="T81" fmla="*/ 1 h 11"/>
                <a:gd name="T82" fmla="*/ 8 w 8"/>
                <a:gd name="T83" fmla="*/ 1 h 11"/>
                <a:gd name="T84" fmla="*/ 7 w 8"/>
                <a:gd name="T8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1"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50"/>
            <p:cNvSpPr>
              <a:spLocks noEditPoints="1"/>
            </p:cNvSpPr>
            <p:nvPr/>
          </p:nvSpPr>
          <p:spPr bwMode="auto">
            <a:xfrm>
              <a:off x="7681913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6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51"/>
            <p:cNvSpPr>
              <a:spLocks noEditPoints="1"/>
            </p:cNvSpPr>
            <p:nvPr/>
          </p:nvSpPr>
          <p:spPr bwMode="auto">
            <a:xfrm>
              <a:off x="7734300" y="3954463"/>
              <a:ext cx="44450" cy="63500"/>
            </a:xfrm>
            <a:custGeom>
              <a:avLst/>
              <a:gdLst>
                <a:gd name="T0" fmla="*/ 4 w 8"/>
                <a:gd name="T1" fmla="*/ 11 h 11"/>
                <a:gd name="T2" fmla="*/ 2 w 8"/>
                <a:gd name="T3" fmla="*/ 11 h 11"/>
                <a:gd name="T4" fmla="*/ 1 w 8"/>
                <a:gd name="T5" fmla="*/ 10 h 11"/>
                <a:gd name="T6" fmla="*/ 0 w 8"/>
                <a:gd name="T7" fmla="*/ 8 h 11"/>
                <a:gd name="T8" fmla="*/ 0 w 8"/>
                <a:gd name="T9" fmla="*/ 7 h 11"/>
                <a:gd name="T10" fmla="*/ 0 w 8"/>
                <a:gd name="T11" fmla="*/ 5 h 11"/>
                <a:gd name="T12" fmla="*/ 1 w 8"/>
                <a:gd name="T13" fmla="*/ 4 h 11"/>
                <a:gd name="T14" fmla="*/ 2 w 8"/>
                <a:gd name="T15" fmla="*/ 3 h 11"/>
                <a:gd name="T16" fmla="*/ 4 w 8"/>
                <a:gd name="T17" fmla="*/ 3 h 11"/>
                <a:gd name="T18" fmla="*/ 5 w 8"/>
                <a:gd name="T19" fmla="*/ 3 h 11"/>
                <a:gd name="T20" fmla="*/ 6 w 8"/>
                <a:gd name="T21" fmla="*/ 5 h 11"/>
                <a:gd name="T22" fmla="*/ 6 w 8"/>
                <a:gd name="T23" fmla="*/ 0 h 11"/>
                <a:gd name="T24" fmla="*/ 8 w 8"/>
                <a:gd name="T25" fmla="*/ 0 h 11"/>
                <a:gd name="T26" fmla="*/ 8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8 w 8"/>
                <a:gd name="T33" fmla="*/ 11 h 11"/>
                <a:gd name="T34" fmla="*/ 7 w 8"/>
                <a:gd name="T35" fmla="*/ 11 h 11"/>
                <a:gd name="T36" fmla="*/ 7 w 8"/>
                <a:gd name="T37" fmla="*/ 11 h 11"/>
                <a:gd name="T38" fmla="*/ 7 w 8"/>
                <a:gd name="T39" fmla="*/ 10 h 11"/>
                <a:gd name="T40" fmla="*/ 7 w 8"/>
                <a:gd name="T41" fmla="*/ 9 h 11"/>
                <a:gd name="T42" fmla="*/ 5 w 8"/>
                <a:gd name="T43" fmla="*/ 11 h 11"/>
                <a:gd name="T44" fmla="*/ 4 w 8"/>
                <a:gd name="T45" fmla="*/ 11 h 11"/>
                <a:gd name="T46" fmla="*/ 4 w 8"/>
                <a:gd name="T47" fmla="*/ 10 h 11"/>
                <a:gd name="T48" fmla="*/ 5 w 8"/>
                <a:gd name="T49" fmla="*/ 10 h 11"/>
                <a:gd name="T50" fmla="*/ 5 w 8"/>
                <a:gd name="T51" fmla="*/ 9 h 11"/>
                <a:gd name="T52" fmla="*/ 6 w 8"/>
                <a:gd name="T53" fmla="*/ 9 h 11"/>
                <a:gd name="T54" fmla="*/ 6 w 8"/>
                <a:gd name="T55" fmla="*/ 8 h 11"/>
                <a:gd name="T56" fmla="*/ 6 w 8"/>
                <a:gd name="T57" fmla="*/ 6 h 11"/>
                <a:gd name="T58" fmla="*/ 6 w 8"/>
                <a:gd name="T59" fmla="*/ 5 h 11"/>
                <a:gd name="T60" fmla="*/ 5 w 8"/>
                <a:gd name="T61" fmla="*/ 5 h 11"/>
                <a:gd name="T62" fmla="*/ 5 w 8"/>
                <a:gd name="T63" fmla="*/ 4 h 11"/>
                <a:gd name="T64" fmla="*/ 4 w 8"/>
                <a:gd name="T65" fmla="*/ 4 h 11"/>
                <a:gd name="T66" fmla="*/ 3 w 8"/>
                <a:gd name="T67" fmla="*/ 4 h 11"/>
                <a:gd name="T68" fmla="*/ 2 w 8"/>
                <a:gd name="T69" fmla="*/ 5 h 11"/>
                <a:gd name="T70" fmla="*/ 2 w 8"/>
                <a:gd name="T71" fmla="*/ 6 h 11"/>
                <a:gd name="T72" fmla="*/ 1 w 8"/>
                <a:gd name="T73" fmla="*/ 7 h 11"/>
                <a:gd name="T74" fmla="*/ 2 w 8"/>
                <a:gd name="T75" fmla="*/ 8 h 11"/>
                <a:gd name="T76" fmla="*/ 2 w 8"/>
                <a:gd name="T77" fmla="*/ 9 h 11"/>
                <a:gd name="T78" fmla="*/ 3 w 8"/>
                <a:gd name="T79" fmla="*/ 10 h 11"/>
                <a:gd name="T80" fmla="*/ 4 w 8"/>
                <a:gd name="T8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52"/>
            <p:cNvSpPr>
              <a:spLocks noEditPoints="1"/>
            </p:cNvSpPr>
            <p:nvPr/>
          </p:nvSpPr>
          <p:spPr bwMode="auto">
            <a:xfrm>
              <a:off x="7807325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7 w 7"/>
                <a:gd name="T37" fmla="*/ 3 h 8"/>
                <a:gd name="T38" fmla="*/ 7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7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6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2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53"/>
            <p:cNvSpPr>
              <a:spLocks/>
            </p:cNvSpPr>
            <p:nvPr/>
          </p:nvSpPr>
          <p:spPr bwMode="auto">
            <a:xfrm>
              <a:off x="7859713" y="3954463"/>
              <a:ext cx="17462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54"/>
            <p:cNvSpPr>
              <a:spLocks noEditPoints="1"/>
            </p:cNvSpPr>
            <p:nvPr/>
          </p:nvSpPr>
          <p:spPr bwMode="auto">
            <a:xfrm>
              <a:off x="7881938" y="3954463"/>
              <a:ext cx="6350" cy="63500"/>
            </a:xfrm>
            <a:custGeom>
              <a:avLst/>
              <a:gdLst>
                <a:gd name="T0" fmla="*/ 0 w 4"/>
                <a:gd name="T1" fmla="*/ 40 h 40"/>
                <a:gd name="T2" fmla="*/ 0 w 4"/>
                <a:gd name="T3" fmla="*/ 11 h 40"/>
                <a:gd name="T4" fmla="*/ 4 w 4"/>
                <a:gd name="T5" fmla="*/ 11 h 40"/>
                <a:gd name="T6" fmla="*/ 4 w 4"/>
                <a:gd name="T7" fmla="*/ 40 h 40"/>
                <a:gd name="T8" fmla="*/ 0 w 4"/>
                <a:gd name="T9" fmla="*/ 40 h 40"/>
                <a:gd name="T10" fmla="*/ 0 w 4"/>
                <a:gd name="T11" fmla="*/ 40 h 40"/>
                <a:gd name="T12" fmla="*/ 0 w 4"/>
                <a:gd name="T13" fmla="*/ 7 h 40"/>
                <a:gd name="T14" fmla="*/ 0 w 4"/>
                <a:gd name="T15" fmla="*/ 0 h 40"/>
                <a:gd name="T16" fmla="*/ 4 w 4"/>
                <a:gd name="T17" fmla="*/ 0 h 40"/>
                <a:gd name="T18" fmla="*/ 4 w 4"/>
                <a:gd name="T19" fmla="*/ 7 h 40"/>
                <a:gd name="T20" fmla="*/ 0 w 4"/>
                <a:gd name="T21" fmla="*/ 7 h 40"/>
                <a:gd name="T22" fmla="*/ 0 w 4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lnTo>
                    <a:pt x="0" y="11"/>
                  </a:lnTo>
                  <a:lnTo>
                    <a:pt x="4" y="11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55"/>
            <p:cNvSpPr>
              <a:spLocks noEditPoints="1"/>
            </p:cNvSpPr>
            <p:nvPr/>
          </p:nvSpPr>
          <p:spPr bwMode="auto">
            <a:xfrm>
              <a:off x="7899400" y="3971926"/>
              <a:ext cx="46037" cy="61913"/>
            </a:xfrm>
            <a:custGeom>
              <a:avLst/>
              <a:gdLst>
                <a:gd name="T0" fmla="*/ 3 w 8"/>
                <a:gd name="T1" fmla="*/ 8 h 11"/>
                <a:gd name="T2" fmla="*/ 2 w 8"/>
                <a:gd name="T3" fmla="*/ 8 h 11"/>
                <a:gd name="T4" fmla="*/ 1 w 8"/>
                <a:gd name="T5" fmla="*/ 7 h 11"/>
                <a:gd name="T6" fmla="*/ 0 w 8"/>
                <a:gd name="T7" fmla="*/ 5 h 11"/>
                <a:gd name="T8" fmla="*/ 0 w 8"/>
                <a:gd name="T9" fmla="*/ 4 h 11"/>
                <a:gd name="T10" fmla="*/ 0 w 8"/>
                <a:gd name="T11" fmla="*/ 2 h 11"/>
                <a:gd name="T12" fmla="*/ 1 w 8"/>
                <a:gd name="T13" fmla="*/ 1 h 11"/>
                <a:gd name="T14" fmla="*/ 2 w 8"/>
                <a:gd name="T15" fmla="*/ 0 h 11"/>
                <a:gd name="T16" fmla="*/ 3 w 8"/>
                <a:gd name="T17" fmla="*/ 0 h 11"/>
                <a:gd name="T18" fmla="*/ 5 w 8"/>
                <a:gd name="T19" fmla="*/ 0 h 11"/>
                <a:gd name="T20" fmla="*/ 6 w 8"/>
                <a:gd name="T21" fmla="*/ 2 h 11"/>
                <a:gd name="T22" fmla="*/ 6 w 8"/>
                <a:gd name="T23" fmla="*/ 0 h 11"/>
                <a:gd name="T24" fmla="*/ 7 w 8"/>
                <a:gd name="T25" fmla="*/ 0 h 11"/>
                <a:gd name="T26" fmla="*/ 7 w 8"/>
                <a:gd name="T27" fmla="*/ 9 h 11"/>
                <a:gd name="T28" fmla="*/ 8 w 8"/>
                <a:gd name="T29" fmla="*/ 10 h 11"/>
                <a:gd name="T30" fmla="*/ 8 w 8"/>
                <a:gd name="T31" fmla="*/ 11 h 11"/>
                <a:gd name="T32" fmla="*/ 7 w 8"/>
                <a:gd name="T33" fmla="*/ 11 h 11"/>
                <a:gd name="T34" fmla="*/ 6 w 8"/>
                <a:gd name="T35" fmla="*/ 11 h 11"/>
                <a:gd name="T36" fmla="*/ 6 w 8"/>
                <a:gd name="T37" fmla="*/ 10 h 11"/>
                <a:gd name="T38" fmla="*/ 6 w 8"/>
                <a:gd name="T39" fmla="*/ 6 h 11"/>
                <a:gd name="T40" fmla="*/ 3 w 8"/>
                <a:gd name="T41" fmla="*/ 8 h 11"/>
                <a:gd name="T42" fmla="*/ 4 w 8"/>
                <a:gd name="T43" fmla="*/ 7 h 11"/>
                <a:gd name="T44" fmla="*/ 5 w 8"/>
                <a:gd name="T45" fmla="*/ 6 h 11"/>
                <a:gd name="T46" fmla="*/ 6 w 8"/>
                <a:gd name="T47" fmla="*/ 5 h 11"/>
                <a:gd name="T48" fmla="*/ 6 w 8"/>
                <a:gd name="T49" fmla="*/ 3 h 11"/>
                <a:gd name="T50" fmla="*/ 6 w 8"/>
                <a:gd name="T51" fmla="*/ 2 h 11"/>
                <a:gd name="T52" fmla="*/ 5 w 8"/>
                <a:gd name="T53" fmla="*/ 2 h 11"/>
                <a:gd name="T54" fmla="*/ 4 w 8"/>
                <a:gd name="T55" fmla="*/ 1 h 11"/>
                <a:gd name="T56" fmla="*/ 4 w 8"/>
                <a:gd name="T57" fmla="*/ 1 h 11"/>
                <a:gd name="T58" fmla="*/ 3 w 8"/>
                <a:gd name="T59" fmla="*/ 1 h 11"/>
                <a:gd name="T60" fmla="*/ 2 w 8"/>
                <a:gd name="T61" fmla="*/ 2 h 11"/>
                <a:gd name="T62" fmla="*/ 1 w 8"/>
                <a:gd name="T63" fmla="*/ 3 h 11"/>
                <a:gd name="T64" fmla="*/ 1 w 8"/>
                <a:gd name="T65" fmla="*/ 4 h 11"/>
                <a:gd name="T66" fmla="*/ 1 w 8"/>
                <a:gd name="T67" fmla="*/ 5 h 11"/>
                <a:gd name="T68" fmla="*/ 2 w 8"/>
                <a:gd name="T69" fmla="*/ 6 h 11"/>
                <a:gd name="T70" fmla="*/ 3 w 8"/>
                <a:gd name="T71" fmla="*/ 7 h 11"/>
                <a:gd name="T72" fmla="*/ 4 w 8"/>
                <a:gd name="T7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11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56"/>
            <p:cNvSpPr>
              <a:spLocks/>
            </p:cNvSpPr>
            <p:nvPr/>
          </p:nvSpPr>
          <p:spPr bwMode="auto">
            <a:xfrm>
              <a:off x="7951788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57"/>
            <p:cNvSpPr>
              <a:spLocks noEditPoints="1"/>
            </p:cNvSpPr>
            <p:nvPr/>
          </p:nvSpPr>
          <p:spPr bwMode="auto">
            <a:xfrm>
              <a:off x="8002588" y="3971926"/>
              <a:ext cx="41275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5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6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6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2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58"/>
            <p:cNvSpPr>
              <a:spLocks/>
            </p:cNvSpPr>
            <p:nvPr/>
          </p:nvSpPr>
          <p:spPr bwMode="auto">
            <a:xfrm>
              <a:off x="8048625" y="3971926"/>
              <a:ext cx="68262" cy="46038"/>
            </a:xfrm>
            <a:custGeom>
              <a:avLst/>
              <a:gdLst>
                <a:gd name="T0" fmla="*/ 12 w 12"/>
                <a:gd name="T1" fmla="*/ 8 h 8"/>
                <a:gd name="T2" fmla="*/ 11 w 12"/>
                <a:gd name="T3" fmla="*/ 8 h 8"/>
                <a:gd name="T4" fmla="*/ 11 w 12"/>
                <a:gd name="T5" fmla="*/ 3 h 8"/>
                <a:gd name="T6" fmla="*/ 10 w 12"/>
                <a:gd name="T7" fmla="*/ 2 h 8"/>
                <a:gd name="T8" fmla="*/ 9 w 12"/>
                <a:gd name="T9" fmla="*/ 1 h 8"/>
                <a:gd name="T10" fmla="*/ 8 w 12"/>
                <a:gd name="T11" fmla="*/ 2 h 8"/>
                <a:gd name="T12" fmla="*/ 7 w 12"/>
                <a:gd name="T13" fmla="*/ 3 h 8"/>
                <a:gd name="T14" fmla="*/ 7 w 12"/>
                <a:gd name="T15" fmla="*/ 8 h 8"/>
                <a:gd name="T16" fmla="*/ 6 w 12"/>
                <a:gd name="T17" fmla="*/ 8 h 8"/>
                <a:gd name="T18" fmla="*/ 6 w 12"/>
                <a:gd name="T19" fmla="*/ 3 h 8"/>
                <a:gd name="T20" fmla="*/ 5 w 12"/>
                <a:gd name="T21" fmla="*/ 2 h 8"/>
                <a:gd name="T22" fmla="*/ 4 w 12"/>
                <a:gd name="T23" fmla="*/ 1 h 8"/>
                <a:gd name="T24" fmla="*/ 3 w 12"/>
                <a:gd name="T25" fmla="*/ 2 h 8"/>
                <a:gd name="T26" fmla="*/ 2 w 12"/>
                <a:gd name="T27" fmla="*/ 3 h 8"/>
                <a:gd name="T28" fmla="*/ 2 w 12"/>
                <a:gd name="T29" fmla="*/ 8 h 8"/>
                <a:gd name="T30" fmla="*/ 0 w 12"/>
                <a:gd name="T31" fmla="*/ 8 h 8"/>
                <a:gd name="T32" fmla="*/ 0 w 12"/>
                <a:gd name="T33" fmla="*/ 0 h 8"/>
                <a:gd name="T34" fmla="*/ 2 w 12"/>
                <a:gd name="T35" fmla="*/ 0 h 8"/>
                <a:gd name="T36" fmla="*/ 2 w 12"/>
                <a:gd name="T37" fmla="*/ 2 h 8"/>
                <a:gd name="T38" fmla="*/ 3 w 12"/>
                <a:gd name="T39" fmla="*/ 0 h 8"/>
                <a:gd name="T40" fmla="*/ 5 w 12"/>
                <a:gd name="T41" fmla="*/ 0 h 8"/>
                <a:gd name="T42" fmla="*/ 6 w 12"/>
                <a:gd name="T43" fmla="*/ 0 h 8"/>
                <a:gd name="T44" fmla="*/ 7 w 12"/>
                <a:gd name="T45" fmla="*/ 2 h 8"/>
                <a:gd name="T46" fmla="*/ 10 w 12"/>
                <a:gd name="T47" fmla="*/ 0 h 8"/>
                <a:gd name="T48" fmla="*/ 11 w 12"/>
                <a:gd name="T49" fmla="*/ 0 h 8"/>
                <a:gd name="T50" fmla="*/ 12 w 12"/>
                <a:gd name="T51" fmla="*/ 1 h 8"/>
                <a:gd name="T52" fmla="*/ 12 w 12"/>
                <a:gd name="T53" fmla="*/ 2 h 8"/>
                <a:gd name="T54" fmla="*/ 12 w 12"/>
                <a:gd name="T55" fmla="*/ 3 h 8"/>
                <a:gd name="T56" fmla="*/ 12 w 12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59"/>
            <p:cNvSpPr>
              <a:spLocks/>
            </p:cNvSpPr>
            <p:nvPr/>
          </p:nvSpPr>
          <p:spPr bwMode="auto">
            <a:xfrm>
              <a:off x="8151813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0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1 w 7"/>
                <a:gd name="T9" fmla="*/ 0 h 8"/>
                <a:gd name="T10" fmla="*/ 1 w 7"/>
                <a:gd name="T11" fmla="*/ 4 h 8"/>
                <a:gd name="T12" fmla="*/ 3 w 7"/>
                <a:gd name="T13" fmla="*/ 7 h 8"/>
                <a:gd name="T14" fmla="*/ 4 w 7"/>
                <a:gd name="T15" fmla="*/ 6 h 8"/>
                <a:gd name="T16" fmla="*/ 5 w 7"/>
                <a:gd name="T17" fmla="*/ 5 h 8"/>
                <a:gd name="T18" fmla="*/ 5 w 7"/>
                <a:gd name="T19" fmla="*/ 0 h 8"/>
                <a:gd name="T20" fmla="*/ 6 w 7"/>
                <a:gd name="T21" fmla="*/ 0 h 8"/>
                <a:gd name="T22" fmla="*/ 6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6 w 7"/>
                <a:gd name="T31" fmla="*/ 8 h 8"/>
                <a:gd name="T32" fmla="*/ 6 w 7"/>
                <a:gd name="T33" fmla="*/ 8 h 8"/>
                <a:gd name="T34" fmla="*/ 5 w 7"/>
                <a:gd name="T35" fmla="*/ 7 h 8"/>
                <a:gd name="T36" fmla="*/ 5 w 7"/>
                <a:gd name="T37" fmla="*/ 6 h 8"/>
                <a:gd name="T38" fmla="*/ 4 w 7"/>
                <a:gd name="T39" fmla="*/ 7 h 8"/>
                <a:gd name="T40" fmla="*/ 2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60"/>
            <p:cNvSpPr>
              <a:spLocks/>
            </p:cNvSpPr>
            <p:nvPr/>
          </p:nvSpPr>
          <p:spPr bwMode="auto">
            <a:xfrm>
              <a:off x="8204200" y="3954463"/>
              <a:ext cx="15875" cy="63500"/>
            </a:xfrm>
            <a:custGeom>
              <a:avLst/>
              <a:gdLst>
                <a:gd name="T0" fmla="*/ 0 w 3"/>
                <a:gd name="T1" fmla="*/ 0 h 11"/>
                <a:gd name="T2" fmla="*/ 1 w 3"/>
                <a:gd name="T3" fmla="*/ 0 h 11"/>
                <a:gd name="T4" fmla="*/ 1 w 3"/>
                <a:gd name="T5" fmla="*/ 9 h 11"/>
                <a:gd name="T6" fmla="*/ 1 w 3"/>
                <a:gd name="T7" fmla="*/ 9 h 11"/>
                <a:gd name="T8" fmla="*/ 2 w 3"/>
                <a:gd name="T9" fmla="*/ 10 h 11"/>
                <a:gd name="T10" fmla="*/ 2 w 3"/>
                <a:gd name="T11" fmla="*/ 10 h 11"/>
                <a:gd name="T12" fmla="*/ 3 w 3"/>
                <a:gd name="T13" fmla="*/ 10 h 11"/>
                <a:gd name="T14" fmla="*/ 3 w 3"/>
                <a:gd name="T15" fmla="*/ 11 h 11"/>
                <a:gd name="T16" fmla="*/ 2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  <a:gd name="T22" fmla="*/ 0 w 3"/>
                <a:gd name="T23" fmla="*/ 9 h 11"/>
                <a:gd name="T24" fmla="*/ 0 w 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61"/>
            <p:cNvSpPr>
              <a:spLocks/>
            </p:cNvSpPr>
            <p:nvPr/>
          </p:nvSpPr>
          <p:spPr bwMode="auto">
            <a:xfrm>
              <a:off x="8220075" y="3959226"/>
              <a:ext cx="28575" cy="58738"/>
            </a:xfrm>
            <a:custGeom>
              <a:avLst/>
              <a:gdLst>
                <a:gd name="T0" fmla="*/ 5 w 5"/>
                <a:gd name="T1" fmla="*/ 9 h 10"/>
                <a:gd name="T2" fmla="*/ 5 w 5"/>
                <a:gd name="T3" fmla="*/ 10 h 10"/>
                <a:gd name="T4" fmla="*/ 4 w 5"/>
                <a:gd name="T5" fmla="*/ 10 h 10"/>
                <a:gd name="T6" fmla="*/ 4 w 5"/>
                <a:gd name="T7" fmla="*/ 10 h 10"/>
                <a:gd name="T8" fmla="*/ 3 w 5"/>
                <a:gd name="T9" fmla="*/ 10 h 10"/>
                <a:gd name="T10" fmla="*/ 2 w 5"/>
                <a:gd name="T11" fmla="*/ 10 h 10"/>
                <a:gd name="T12" fmla="*/ 1 w 5"/>
                <a:gd name="T13" fmla="*/ 8 h 10"/>
                <a:gd name="T14" fmla="*/ 1 w 5"/>
                <a:gd name="T15" fmla="*/ 3 h 10"/>
                <a:gd name="T16" fmla="*/ 0 w 5"/>
                <a:gd name="T17" fmla="*/ 3 h 10"/>
                <a:gd name="T18" fmla="*/ 0 w 5"/>
                <a:gd name="T19" fmla="*/ 2 h 10"/>
                <a:gd name="T20" fmla="*/ 1 w 5"/>
                <a:gd name="T21" fmla="*/ 2 h 10"/>
                <a:gd name="T22" fmla="*/ 1 w 5"/>
                <a:gd name="T23" fmla="*/ 0 h 10"/>
                <a:gd name="T24" fmla="*/ 3 w 5"/>
                <a:gd name="T25" fmla="*/ 0 h 10"/>
                <a:gd name="T26" fmla="*/ 3 w 5"/>
                <a:gd name="T27" fmla="*/ 2 h 10"/>
                <a:gd name="T28" fmla="*/ 4 w 5"/>
                <a:gd name="T29" fmla="*/ 2 h 10"/>
                <a:gd name="T30" fmla="*/ 4 w 5"/>
                <a:gd name="T31" fmla="*/ 3 h 10"/>
                <a:gd name="T32" fmla="*/ 3 w 5"/>
                <a:gd name="T33" fmla="*/ 3 h 10"/>
                <a:gd name="T34" fmla="*/ 3 w 5"/>
                <a:gd name="T35" fmla="*/ 8 h 10"/>
                <a:gd name="T36" fmla="*/ 3 w 5"/>
                <a:gd name="T37" fmla="*/ 9 h 10"/>
                <a:gd name="T38" fmla="*/ 3 w 5"/>
                <a:gd name="T39" fmla="*/ 9 h 10"/>
                <a:gd name="T40" fmla="*/ 4 w 5"/>
                <a:gd name="T41" fmla="*/ 9 h 10"/>
                <a:gd name="T42" fmla="*/ 5 w 5"/>
                <a:gd name="T43" fmla="*/ 8 h 10"/>
                <a:gd name="T44" fmla="*/ 5 w 5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0">
                  <a:moveTo>
                    <a:pt x="5" y="9"/>
                  </a:move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62"/>
            <p:cNvSpPr>
              <a:spLocks/>
            </p:cNvSpPr>
            <p:nvPr/>
          </p:nvSpPr>
          <p:spPr bwMode="auto">
            <a:xfrm>
              <a:off x="8255000" y="3971926"/>
              <a:ext cx="23812" cy="46038"/>
            </a:xfrm>
            <a:custGeom>
              <a:avLst/>
              <a:gdLst>
                <a:gd name="T0" fmla="*/ 4 w 4"/>
                <a:gd name="T1" fmla="*/ 1 h 8"/>
                <a:gd name="T2" fmla="*/ 2 w 4"/>
                <a:gd name="T3" fmla="*/ 2 h 8"/>
                <a:gd name="T4" fmla="*/ 1 w 4"/>
                <a:gd name="T5" fmla="*/ 3 h 8"/>
                <a:gd name="T6" fmla="*/ 1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63"/>
            <p:cNvSpPr>
              <a:spLocks noEditPoints="1"/>
            </p:cNvSpPr>
            <p:nvPr/>
          </p:nvSpPr>
          <p:spPr bwMode="auto">
            <a:xfrm>
              <a:off x="8283575" y="3954463"/>
              <a:ext cx="11112" cy="63500"/>
            </a:xfrm>
            <a:custGeom>
              <a:avLst/>
              <a:gdLst>
                <a:gd name="T0" fmla="*/ 0 w 7"/>
                <a:gd name="T1" fmla="*/ 40 h 40"/>
                <a:gd name="T2" fmla="*/ 0 w 7"/>
                <a:gd name="T3" fmla="*/ 11 h 40"/>
                <a:gd name="T4" fmla="*/ 7 w 7"/>
                <a:gd name="T5" fmla="*/ 11 h 40"/>
                <a:gd name="T6" fmla="*/ 7 w 7"/>
                <a:gd name="T7" fmla="*/ 40 h 40"/>
                <a:gd name="T8" fmla="*/ 0 w 7"/>
                <a:gd name="T9" fmla="*/ 40 h 40"/>
                <a:gd name="T10" fmla="*/ 0 w 7"/>
                <a:gd name="T11" fmla="*/ 40 h 40"/>
                <a:gd name="T12" fmla="*/ 0 w 7"/>
                <a:gd name="T13" fmla="*/ 7 h 40"/>
                <a:gd name="T14" fmla="*/ 0 w 7"/>
                <a:gd name="T15" fmla="*/ 0 h 40"/>
                <a:gd name="T16" fmla="*/ 7 w 7"/>
                <a:gd name="T17" fmla="*/ 0 h 40"/>
                <a:gd name="T18" fmla="*/ 7 w 7"/>
                <a:gd name="T19" fmla="*/ 7 h 40"/>
                <a:gd name="T20" fmla="*/ 0 w 7"/>
                <a:gd name="T21" fmla="*/ 7 h 40"/>
                <a:gd name="T22" fmla="*/ 0 w 7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0">
                  <a:moveTo>
                    <a:pt x="0" y="4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64"/>
            <p:cNvSpPr>
              <a:spLocks/>
            </p:cNvSpPr>
            <p:nvPr/>
          </p:nvSpPr>
          <p:spPr bwMode="auto">
            <a:xfrm>
              <a:off x="8301038" y="3971926"/>
              <a:ext cx="39687" cy="46038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1 w 7"/>
                <a:gd name="T5" fmla="*/ 1 h 8"/>
                <a:gd name="T6" fmla="*/ 3 w 7"/>
                <a:gd name="T7" fmla="*/ 0 h 8"/>
                <a:gd name="T8" fmla="*/ 4 w 7"/>
                <a:gd name="T9" fmla="*/ 0 h 8"/>
                <a:gd name="T10" fmla="*/ 6 w 7"/>
                <a:gd name="T11" fmla="*/ 0 h 8"/>
                <a:gd name="T12" fmla="*/ 7 w 7"/>
                <a:gd name="T13" fmla="*/ 2 h 8"/>
                <a:gd name="T14" fmla="*/ 6 w 7"/>
                <a:gd name="T15" fmla="*/ 2 h 8"/>
                <a:gd name="T16" fmla="*/ 5 w 7"/>
                <a:gd name="T17" fmla="*/ 1 h 8"/>
                <a:gd name="T18" fmla="*/ 4 w 7"/>
                <a:gd name="T19" fmla="*/ 1 h 8"/>
                <a:gd name="T20" fmla="*/ 3 w 7"/>
                <a:gd name="T21" fmla="*/ 1 h 8"/>
                <a:gd name="T22" fmla="*/ 2 w 7"/>
                <a:gd name="T23" fmla="*/ 2 h 8"/>
                <a:gd name="T24" fmla="*/ 2 w 7"/>
                <a:gd name="T25" fmla="*/ 3 h 8"/>
                <a:gd name="T26" fmla="*/ 2 w 7"/>
                <a:gd name="T27" fmla="*/ 4 h 8"/>
                <a:gd name="T28" fmla="*/ 2 w 7"/>
                <a:gd name="T29" fmla="*/ 5 h 8"/>
                <a:gd name="T30" fmla="*/ 2 w 7"/>
                <a:gd name="T31" fmla="*/ 6 h 8"/>
                <a:gd name="T32" fmla="*/ 3 w 7"/>
                <a:gd name="T33" fmla="*/ 7 h 8"/>
                <a:gd name="T34" fmla="*/ 4 w 7"/>
                <a:gd name="T35" fmla="*/ 7 h 8"/>
                <a:gd name="T36" fmla="*/ 5 w 7"/>
                <a:gd name="T37" fmla="*/ 7 h 8"/>
                <a:gd name="T38" fmla="*/ 5 w 7"/>
                <a:gd name="T39" fmla="*/ 6 h 8"/>
                <a:gd name="T40" fmla="*/ 6 w 7"/>
                <a:gd name="T41" fmla="*/ 6 h 8"/>
                <a:gd name="T42" fmla="*/ 6 w 7"/>
                <a:gd name="T43" fmla="*/ 6 h 8"/>
                <a:gd name="T44" fmla="*/ 7 w 7"/>
                <a:gd name="T45" fmla="*/ 6 h 8"/>
                <a:gd name="T46" fmla="*/ 7 w 7"/>
                <a:gd name="T47" fmla="*/ 7 h 8"/>
                <a:gd name="T48" fmla="*/ 6 w 7"/>
                <a:gd name="T49" fmla="*/ 7 h 8"/>
                <a:gd name="T50" fmla="*/ 5 w 7"/>
                <a:gd name="T51" fmla="*/ 8 h 8"/>
                <a:gd name="T52" fmla="*/ 4 w 7"/>
                <a:gd name="T53" fmla="*/ 8 h 8"/>
                <a:gd name="T54" fmla="*/ 3 w 7"/>
                <a:gd name="T55" fmla="*/ 8 h 8"/>
                <a:gd name="T56" fmla="*/ 1 w 7"/>
                <a:gd name="T57" fmla="*/ 7 h 8"/>
                <a:gd name="T58" fmla="*/ 1 w 7"/>
                <a:gd name="T59" fmla="*/ 5 h 8"/>
                <a:gd name="T60" fmla="*/ 0 w 7"/>
                <a:gd name="T6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65"/>
            <p:cNvSpPr>
              <a:spLocks noEditPoints="1"/>
            </p:cNvSpPr>
            <p:nvPr/>
          </p:nvSpPr>
          <p:spPr bwMode="auto">
            <a:xfrm>
              <a:off x="8347075" y="3971926"/>
              <a:ext cx="46037" cy="46038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5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6 w 8"/>
                <a:gd name="T19" fmla="*/ 0 h 8"/>
                <a:gd name="T20" fmla="*/ 7 w 8"/>
                <a:gd name="T21" fmla="*/ 1 h 8"/>
                <a:gd name="T22" fmla="*/ 8 w 8"/>
                <a:gd name="T23" fmla="*/ 2 h 8"/>
                <a:gd name="T24" fmla="*/ 8 w 8"/>
                <a:gd name="T25" fmla="*/ 4 h 8"/>
                <a:gd name="T26" fmla="*/ 8 w 8"/>
                <a:gd name="T27" fmla="*/ 4 h 8"/>
                <a:gd name="T28" fmla="*/ 8 w 8"/>
                <a:gd name="T29" fmla="*/ 4 h 8"/>
                <a:gd name="T30" fmla="*/ 2 w 8"/>
                <a:gd name="T31" fmla="*/ 4 h 8"/>
                <a:gd name="T32" fmla="*/ 2 w 8"/>
                <a:gd name="T33" fmla="*/ 5 h 8"/>
                <a:gd name="T34" fmla="*/ 3 w 8"/>
                <a:gd name="T35" fmla="*/ 6 h 8"/>
                <a:gd name="T36" fmla="*/ 3 w 8"/>
                <a:gd name="T37" fmla="*/ 7 h 8"/>
                <a:gd name="T38" fmla="*/ 4 w 8"/>
                <a:gd name="T39" fmla="*/ 7 h 8"/>
                <a:gd name="T40" fmla="*/ 5 w 8"/>
                <a:gd name="T41" fmla="*/ 7 h 8"/>
                <a:gd name="T42" fmla="*/ 6 w 8"/>
                <a:gd name="T43" fmla="*/ 7 h 8"/>
                <a:gd name="T44" fmla="*/ 6 w 8"/>
                <a:gd name="T45" fmla="*/ 6 h 8"/>
                <a:gd name="T46" fmla="*/ 7 w 8"/>
                <a:gd name="T47" fmla="*/ 6 h 8"/>
                <a:gd name="T48" fmla="*/ 8 w 8"/>
                <a:gd name="T49" fmla="*/ 6 h 8"/>
                <a:gd name="T50" fmla="*/ 7 w 8"/>
                <a:gd name="T51" fmla="*/ 7 h 8"/>
                <a:gd name="T52" fmla="*/ 6 w 8"/>
                <a:gd name="T53" fmla="*/ 7 h 8"/>
                <a:gd name="T54" fmla="*/ 5 w 8"/>
                <a:gd name="T55" fmla="*/ 8 h 8"/>
                <a:gd name="T56" fmla="*/ 4 w 8"/>
                <a:gd name="T57" fmla="*/ 8 h 8"/>
                <a:gd name="T58" fmla="*/ 7 w 8"/>
                <a:gd name="T59" fmla="*/ 3 h 8"/>
                <a:gd name="T60" fmla="*/ 7 w 8"/>
                <a:gd name="T61" fmla="*/ 2 h 8"/>
                <a:gd name="T62" fmla="*/ 6 w 8"/>
                <a:gd name="T63" fmla="*/ 2 h 8"/>
                <a:gd name="T64" fmla="*/ 5 w 8"/>
                <a:gd name="T65" fmla="*/ 1 h 8"/>
                <a:gd name="T66" fmla="*/ 4 w 8"/>
                <a:gd name="T67" fmla="*/ 1 h 8"/>
                <a:gd name="T68" fmla="*/ 3 w 8"/>
                <a:gd name="T69" fmla="*/ 1 h 8"/>
                <a:gd name="T70" fmla="*/ 3 w 8"/>
                <a:gd name="T71" fmla="*/ 2 h 8"/>
                <a:gd name="T72" fmla="*/ 2 w 8"/>
                <a:gd name="T73" fmla="*/ 2 h 8"/>
                <a:gd name="T74" fmla="*/ 2 w 8"/>
                <a:gd name="T75" fmla="*/ 3 h 8"/>
                <a:gd name="T76" fmla="*/ 7 w 8"/>
                <a:gd name="T7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3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66"/>
            <p:cNvSpPr>
              <a:spLocks/>
            </p:cNvSpPr>
            <p:nvPr/>
          </p:nvSpPr>
          <p:spPr bwMode="auto">
            <a:xfrm>
              <a:off x="8397875" y="3971926"/>
              <a:ext cx="34925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5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5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1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6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2 w 6"/>
                <a:gd name="T53" fmla="*/ 2 h 8"/>
                <a:gd name="T54" fmla="*/ 2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5 w 6"/>
                <a:gd name="T63" fmla="*/ 4 h 8"/>
                <a:gd name="T64" fmla="*/ 6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6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67"/>
            <p:cNvSpPr>
              <a:spLocks/>
            </p:cNvSpPr>
            <p:nvPr/>
          </p:nvSpPr>
          <p:spPr bwMode="auto">
            <a:xfrm>
              <a:off x="8467725" y="3971926"/>
              <a:ext cx="61912" cy="46038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3 h 8"/>
                <a:gd name="T6" fmla="*/ 9 w 11"/>
                <a:gd name="T7" fmla="*/ 2 h 8"/>
                <a:gd name="T8" fmla="*/ 8 w 11"/>
                <a:gd name="T9" fmla="*/ 1 h 8"/>
                <a:gd name="T10" fmla="*/ 7 w 11"/>
                <a:gd name="T11" fmla="*/ 2 h 8"/>
                <a:gd name="T12" fmla="*/ 6 w 11"/>
                <a:gd name="T13" fmla="*/ 3 h 8"/>
                <a:gd name="T14" fmla="*/ 6 w 11"/>
                <a:gd name="T15" fmla="*/ 8 h 8"/>
                <a:gd name="T16" fmla="*/ 5 w 11"/>
                <a:gd name="T17" fmla="*/ 8 h 8"/>
                <a:gd name="T18" fmla="*/ 5 w 11"/>
                <a:gd name="T19" fmla="*/ 3 h 8"/>
                <a:gd name="T20" fmla="*/ 4 w 11"/>
                <a:gd name="T21" fmla="*/ 2 h 8"/>
                <a:gd name="T22" fmla="*/ 3 w 11"/>
                <a:gd name="T23" fmla="*/ 1 h 8"/>
                <a:gd name="T24" fmla="*/ 2 w 11"/>
                <a:gd name="T25" fmla="*/ 2 h 8"/>
                <a:gd name="T26" fmla="*/ 1 w 11"/>
                <a:gd name="T27" fmla="*/ 3 h 8"/>
                <a:gd name="T28" fmla="*/ 1 w 11"/>
                <a:gd name="T29" fmla="*/ 8 h 8"/>
                <a:gd name="T30" fmla="*/ 0 w 11"/>
                <a:gd name="T31" fmla="*/ 8 h 8"/>
                <a:gd name="T32" fmla="*/ 0 w 11"/>
                <a:gd name="T33" fmla="*/ 0 h 8"/>
                <a:gd name="T34" fmla="*/ 1 w 11"/>
                <a:gd name="T35" fmla="*/ 0 h 8"/>
                <a:gd name="T36" fmla="*/ 1 w 11"/>
                <a:gd name="T37" fmla="*/ 2 h 8"/>
                <a:gd name="T38" fmla="*/ 2 w 11"/>
                <a:gd name="T39" fmla="*/ 0 h 8"/>
                <a:gd name="T40" fmla="*/ 4 w 11"/>
                <a:gd name="T41" fmla="*/ 0 h 8"/>
                <a:gd name="T42" fmla="*/ 5 w 11"/>
                <a:gd name="T43" fmla="*/ 0 h 8"/>
                <a:gd name="T44" fmla="*/ 6 w 11"/>
                <a:gd name="T45" fmla="*/ 2 h 8"/>
                <a:gd name="T46" fmla="*/ 9 w 11"/>
                <a:gd name="T47" fmla="*/ 0 h 8"/>
                <a:gd name="T48" fmla="*/ 10 w 11"/>
                <a:gd name="T49" fmla="*/ 0 h 8"/>
                <a:gd name="T50" fmla="*/ 11 w 11"/>
                <a:gd name="T51" fmla="*/ 1 h 8"/>
                <a:gd name="T52" fmla="*/ 11 w 11"/>
                <a:gd name="T53" fmla="*/ 2 h 8"/>
                <a:gd name="T54" fmla="*/ 11 w 11"/>
                <a:gd name="T55" fmla="*/ 3 h 8"/>
                <a:gd name="T56" fmla="*/ 11 w 11"/>
                <a:gd name="T5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8"/>
            <p:cNvSpPr>
              <a:spLocks noEditPoints="1"/>
            </p:cNvSpPr>
            <p:nvPr/>
          </p:nvSpPr>
          <p:spPr bwMode="auto">
            <a:xfrm>
              <a:off x="8542338" y="3971926"/>
              <a:ext cx="39687" cy="46038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8 h 8"/>
                <a:gd name="T4" fmla="*/ 0 w 7"/>
                <a:gd name="T5" fmla="*/ 7 h 8"/>
                <a:gd name="T6" fmla="*/ 0 w 7"/>
                <a:gd name="T7" fmla="*/ 6 h 8"/>
                <a:gd name="T8" fmla="*/ 0 w 7"/>
                <a:gd name="T9" fmla="*/ 6 h 8"/>
                <a:gd name="T10" fmla="*/ 0 w 7"/>
                <a:gd name="T11" fmla="*/ 5 h 8"/>
                <a:gd name="T12" fmla="*/ 1 w 7"/>
                <a:gd name="T13" fmla="*/ 4 h 8"/>
                <a:gd name="T14" fmla="*/ 2 w 7"/>
                <a:gd name="T15" fmla="*/ 3 h 8"/>
                <a:gd name="T16" fmla="*/ 3 w 7"/>
                <a:gd name="T17" fmla="*/ 3 h 8"/>
                <a:gd name="T18" fmla="*/ 4 w 7"/>
                <a:gd name="T19" fmla="*/ 3 h 8"/>
                <a:gd name="T20" fmla="*/ 5 w 7"/>
                <a:gd name="T21" fmla="*/ 4 h 8"/>
                <a:gd name="T22" fmla="*/ 5 w 7"/>
                <a:gd name="T23" fmla="*/ 3 h 8"/>
                <a:gd name="T24" fmla="*/ 4 w 7"/>
                <a:gd name="T25" fmla="*/ 1 h 8"/>
                <a:gd name="T26" fmla="*/ 3 w 7"/>
                <a:gd name="T27" fmla="*/ 1 h 8"/>
                <a:gd name="T28" fmla="*/ 1 w 7"/>
                <a:gd name="T29" fmla="*/ 2 h 8"/>
                <a:gd name="T30" fmla="*/ 0 w 7"/>
                <a:gd name="T31" fmla="*/ 1 h 8"/>
                <a:gd name="T32" fmla="*/ 3 w 7"/>
                <a:gd name="T33" fmla="*/ 0 h 8"/>
                <a:gd name="T34" fmla="*/ 5 w 7"/>
                <a:gd name="T35" fmla="*/ 1 h 8"/>
                <a:gd name="T36" fmla="*/ 6 w 7"/>
                <a:gd name="T37" fmla="*/ 3 h 8"/>
                <a:gd name="T38" fmla="*/ 6 w 7"/>
                <a:gd name="T39" fmla="*/ 6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6 w 7"/>
                <a:gd name="T47" fmla="*/ 8 h 8"/>
                <a:gd name="T48" fmla="*/ 5 w 7"/>
                <a:gd name="T49" fmla="*/ 8 h 8"/>
                <a:gd name="T50" fmla="*/ 5 w 7"/>
                <a:gd name="T51" fmla="*/ 7 h 8"/>
                <a:gd name="T52" fmla="*/ 5 w 7"/>
                <a:gd name="T53" fmla="*/ 7 h 8"/>
                <a:gd name="T54" fmla="*/ 4 w 7"/>
                <a:gd name="T55" fmla="*/ 8 h 8"/>
                <a:gd name="T56" fmla="*/ 2 w 7"/>
                <a:gd name="T57" fmla="*/ 8 h 8"/>
                <a:gd name="T58" fmla="*/ 3 w 7"/>
                <a:gd name="T59" fmla="*/ 7 h 8"/>
                <a:gd name="T60" fmla="*/ 4 w 7"/>
                <a:gd name="T61" fmla="*/ 7 h 8"/>
                <a:gd name="T62" fmla="*/ 5 w 7"/>
                <a:gd name="T63" fmla="*/ 6 h 8"/>
                <a:gd name="T64" fmla="*/ 5 w 7"/>
                <a:gd name="T65" fmla="*/ 5 h 8"/>
                <a:gd name="T66" fmla="*/ 5 w 7"/>
                <a:gd name="T67" fmla="*/ 4 h 8"/>
                <a:gd name="T68" fmla="*/ 3 w 7"/>
                <a:gd name="T69" fmla="*/ 4 h 8"/>
                <a:gd name="T70" fmla="*/ 1 w 7"/>
                <a:gd name="T71" fmla="*/ 4 h 8"/>
                <a:gd name="T72" fmla="*/ 1 w 7"/>
                <a:gd name="T73" fmla="*/ 5 h 8"/>
                <a:gd name="T74" fmla="*/ 1 w 7"/>
                <a:gd name="T75" fmla="*/ 6 h 8"/>
                <a:gd name="T76" fmla="*/ 1 w 7"/>
                <a:gd name="T77" fmla="*/ 7 h 8"/>
                <a:gd name="T78" fmla="*/ 2 w 7"/>
                <a:gd name="T79" fmla="*/ 7 h 8"/>
                <a:gd name="T80" fmla="*/ 3 w 7"/>
                <a:gd name="T8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9"/>
            <p:cNvSpPr>
              <a:spLocks/>
            </p:cNvSpPr>
            <p:nvPr/>
          </p:nvSpPr>
          <p:spPr bwMode="auto">
            <a:xfrm>
              <a:off x="8588375" y="3971926"/>
              <a:ext cx="39687" cy="46038"/>
            </a:xfrm>
            <a:custGeom>
              <a:avLst/>
              <a:gdLst>
                <a:gd name="T0" fmla="*/ 3 w 7"/>
                <a:gd name="T1" fmla="*/ 8 h 8"/>
                <a:gd name="T2" fmla="*/ 1 w 7"/>
                <a:gd name="T3" fmla="*/ 7 h 8"/>
                <a:gd name="T4" fmla="*/ 0 w 7"/>
                <a:gd name="T5" fmla="*/ 5 h 8"/>
                <a:gd name="T6" fmla="*/ 0 w 7"/>
                <a:gd name="T7" fmla="*/ 0 h 8"/>
                <a:gd name="T8" fmla="*/ 2 w 7"/>
                <a:gd name="T9" fmla="*/ 0 h 8"/>
                <a:gd name="T10" fmla="*/ 2 w 7"/>
                <a:gd name="T11" fmla="*/ 4 h 8"/>
                <a:gd name="T12" fmla="*/ 3 w 7"/>
                <a:gd name="T13" fmla="*/ 7 h 8"/>
                <a:gd name="T14" fmla="*/ 5 w 7"/>
                <a:gd name="T15" fmla="*/ 6 h 8"/>
                <a:gd name="T16" fmla="*/ 6 w 7"/>
                <a:gd name="T17" fmla="*/ 5 h 8"/>
                <a:gd name="T18" fmla="*/ 6 w 7"/>
                <a:gd name="T19" fmla="*/ 0 h 8"/>
                <a:gd name="T20" fmla="*/ 7 w 7"/>
                <a:gd name="T21" fmla="*/ 0 h 8"/>
                <a:gd name="T22" fmla="*/ 7 w 7"/>
                <a:gd name="T23" fmla="*/ 6 h 8"/>
                <a:gd name="T24" fmla="*/ 7 w 7"/>
                <a:gd name="T25" fmla="*/ 7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6 w 7"/>
                <a:gd name="T33" fmla="*/ 8 h 8"/>
                <a:gd name="T34" fmla="*/ 6 w 7"/>
                <a:gd name="T35" fmla="*/ 7 h 8"/>
                <a:gd name="T36" fmla="*/ 6 w 7"/>
                <a:gd name="T37" fmla="*/ 6 h 8"/>
                <a:gd name="T38" fmla="*/ 5 w 7"/>
                <a:gd name="T39" fmla="*/ 7 h 8"/>
                <a:gd name="T40" fmla="*/ 3 w 7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70"/>
            <p:cNvSpPr>
              <a:spLocks/>
            </p:cNvSpPr>
            <p:nvPr/>
          </p:nvSpPr>
          <p:spPr bwMode="auto">
            <a:xfrm>
              <a:off x="8639175" y="3971926"/>
              <a:ext cx="22225" cy="46038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2 h 8"/>
                <a:gd name="T4" fmla="*/ 2 w 4"/>
                <a:gd name="T5" fmla="*/ 3 h 8"/>
                <a:gd name="T6" fmla="*/ 2 w 4"/>
                <a:gd name="T7" fmla="*/ 8 h 8"/>
                <a:gd name="T8" fmla="*/ 0 w 4"/>
                <a:gd name="T9" fmla="*/ 8 h 8"/>
                <a:gd name="T10" fmla="*/ 0 w 4"/>
                <a:gd name="T11" fmla="*/ 0 h 8"/>
                <a:gd name="T12" fmla="*/ 1 w 4"/>
                <a:gd name="T13" fmla="*/ 0 h 8"/>
                <a:gd name="T14" fmla="*/ 1 w 4"/>
                <a:gd name="T15" fmla="*/ 2 h 8"/>
                <a:gd name="T16" fmla="*/ 2 w 4"/>
                <a:gd name="T17" fmla="*/ 1 h 8"/>
                <a:gd name="T18" fmla="*/ 4 w 4"/>
                <a:gd name="T19" fmla="*/ 0 h 8"/>
                <a:gd name="T20" fmla="*/ 4 w 4"/>
                <a:gd name="T21" fmla="*/ 0 h 8"/>
                <a:gd name="T22" fmla="*/ 4 w 4"/>
                <a:gd name="T23" fmla="*/ 0 h 8"/>
                <a:gd name="T24" fmla="*/ 4 w 4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71"/>
            <p:cNvSpPr>
              <a:spLocks/>
            </p:cNvSpPr>
            <p:nvPr/>
          </p:nvSpPr>
          <p:spPr bwMode="auto">
            <a:xfrm>
              <a:off x="8667750" y="3971926"/>
              <a:ext cx="46037" cy="46038"/>
            </a:xfrm>
            <a:custGeom>
              <a:avLst/>
              <a:gdLst>
                <a:gd name="T0" fmla="*/ 3 w 8"/>
                <a:gd name="T1" fmla="*/ 8 h 8"/>
                <a:gd name="T2" fmla="*/ 1 w 8"/>
                <a:gd name="T3" fmla="*/ 7 h 8"/>
                <a:gd name="T4" fmla="*/ 0 w 8"/>
                <a:gd name="T5" fmla="*/ 5 h 8"/>
                <a:gd name="T6" fmla="*/ 0 w 8"/>
                <a:gd name="T7" fmla="*/ 0 h 8"/>
                <a:gd name="T8" fmla="*/ 2 w 8"/>
                <a:gd name="T9" fmla="*/ 0 h 8"/>
                <a:gd name="T10" fmla="*/ 2 w 8"/>
                <a:gd name="T11" fmla="*/ 4 h 8"/>
                <a:gd name="T12" fmla="*/ 3 w 8"/>
                <a:gd name="T13" fmla="*/ 7 h 8"/>
                <a:gd name="T14" fmla="*/ 5 w 8"/>
                <a:gd name="T15" fmla="*/ 6 h 8"/>
                <a:gd name="T16" fmla="*/ 6 w 8"/>
                <a:gd name="T17" fmla="*/ 5 h 8"/>
                <a:gd name="T18" fmla="*/ 6 w 8"/>
                <a:gd name="T19" fmla="*/ 0 h 8"/>
                <a:gd name="T20" fmla="*/ 7 w 8"/>
                <a:gd name="T21" fmla="*/ 0 h 8"/>
                <a:gd name="T22" fmla="*/ 7 w 8"/>
                <a:gd name="T23" fmla="*/ 6 h 8"/>
                <a:gd name="T24" fmla="*/ 8 w 8"/>
                <a:gd name="T25" fmla="*/ 7 h 8"/>
                <a:gd name="T26" fmla="*/ 8 w 8"/>
                <a:gd name="T27" fmla="*/ 8 h 8"/>
                <a:gd name="T28" fmla="*/ 7 w 8"/>
                <a:gd name="T29" fmla="*/ 8 h 8"/>
                <a:gd name="T30" fmla="*/ 7 w 8"/>
                <a:gd name="T31" fmla="*/ 8 h 8"/>
                <a:gd name="T32" fmla="*/ 6 w 8"/>
                <a:gd name="T33" fmla="*/ 8 h 8"/>
                <a:gd name="T34" fmla="*/ 6 w 8"/>
                <a:gd name="T35" fmla="*/ 7 h 8"/>
                <a:gd name="T36" fmla="*/ 6 w 8"/>
                <a:gd name="T37" fmla="*/ 6 h 8"/>
                <a:gd name="T38" fmla="*/ 5 w 8"/>
                <a:gd name="T39" fmla="*/ 7 h 8"/>
                <a:gd name="T40" fmla="*/ 3 w 8"/>
                <a:gd name="T4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72"/>
            <p:cNvSpPr>
              <a:spLocks/>
            </p:cNvSpPr>
            <p:nvPr/>
          </p:nvSpPr>
          <p:spPr bwMode="auto">
            <a:xfrm>
              <a:off x="8720138" y="3971926"/>
              <a:ext cx="33337" cy="46038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7 h 8"/>
                <a:gd name="T6" fmla="*/ 0 w 6"/>
                <a:gd name="T7" fmla="*/ 6 h 8"/>
                <a:gd name="T8" fmla="*/ 2 w 6"/>
                <a:gd name="T9" fmla="*/ 7 h 8"/>
                <a:gd name="T10" fmla="*/ 3 w 6"/>
                <a:gd name="T11" fmla="*/ 7 h 8"/>
                <a:gd name="T12" fmla="*/ 4 w 6"/>
                <a:gd name="T13" fmla="*/ 7 h 8"/>
                <a:gd name="T14" fmla="*/ 5 w 6"/>
                <a:gd name="T15" fmla="*/ 6 h 8"/>
                <a:gd name="T16" fmla="*/ 5 w 6"/>
                <a:gd name="T17" fmla="*/ 5 h 8"/>
                <a:gd name="T18" fmla="*/ 4 w 6"/>
                <a:gd name="T19" fmla="*/ 5 h 8"/>
                <a:gd name="T20" fmla="*/ 4 w 6"/>
                <a:gd name="T21" fmla="*/ 5 h 8"/>
                <a:gd name="T22" fmla="*/ 3 w 6"/>
                <a:gd name="T23" fmla="*/ 4 h 8"/>
                <a:gd name="T24" fmla="*/ 2 w 6"/>
                <a:gd name="T25" fmla="*/ 4 h 8"/>
                <a:gd name="T26" fmla="*/ 1 w 6"/>
                <a:gd name="T27" fmla="*/ 4 h 8"/>
                <a:gd name="T28" fmla="*/ 0 w 6"/>
                <a:gd name="T29" fmla="*/ 3 h 8"/>
                <a:gd name="T30" fmla="*/ 0 w 6"/>
                <a:gd name="T31" fmla="*/ 2 h 8"/>
                <a:gd name="T32" fmla="*/ 0 w 6"/>
                <a:gd name="T33" fmla="*/ 1 h 8"/>
                <a:gd name="T34" fmla="*/ 1 w 6"/>
                <a:gd name="T35" fmla="*/ 1 h 8"/>
                <a:gd name="T36" fmla="*/ 2 w 6"/>
                <a:gd name="T37" fmla="*/ 0 h 8"/>
                <a:gd name="T38" fmla="*/ 3 w 6"/>
                <a:gd name="T39" fmla="*/ 0 h 8"/>
                <a:gd name="T40" fmla="*/ 5 w 6"/>
                <a:gd name="T41" fmla="*/ 0 h 8"/>
                <a:gd name="T42" fmla="*/ 6 w 6"/>
                <a:gd name="T43" fmla="*/ 1 h 8"/>
                <a:gd name="T44" fmla="*/ 5 w 6"/>
                <a:gd name="T45" fmla="*/ 2 h 8"/>
                <a:gd name="T46" fmla="*/ 4 w 6"/>
                <a:gd name="T47" fmla="*/ 1 h 8"/>
                <a:gd name="T48" fmla="*/ 3 w 6"/>
                <a:gd name="T49" fmla="*/ 1 h 8"/>
                <a:gd name="T50" fmla="*/ 2 w 6"/>
                <a:gd name="T51" fmla="*/ 1 h 8"/>
                <a:gd name="T52" fmla="*/ 1 w 6"/>
                <a:gd name="T53" fmla="*/ 2 h 8"/>
                <a:gd name="T54" fmla="*/ 1 w 6"/>
                <a:gd name="T55" fmla="*/ 3 h 8"/>
                <a:gd name="T56" fmla="*/ 2 w 6"/>
                <a:gd name="T57" fmla="*/ 3 h 8"/>
                <a:gd name="T58" fmla="*/ 2 w 6"/>
                <a:gd name="T59" fmla="*/ 3 h 8"/>
                <a:gd name="T60" fmla="*/ 3 w 6"/>
                <a:gd name="T61" fmla="*/ 3 h 8"/>
                <a:gd name="T62" fmla="*/ 4 w 6"/>
                <a:gd name="T63" fmla="*/ 4 h 8"/>
                <a:gd name="T64" fmla="*/ 5 w 6"/>
                <a:gd name="T65" fmla="*/ 4 h 8"/>
                <a:gd name="T66" fmla="*/ 6 w 6"/>
                <a:gd name="T67" fmla="*/ 5 h 8"/>
                <a:gd name="T68" fmla="*/ 6 w 6"/>
                <a:gd name="T69" fmla="*/ 6 h 8"/>
                <a:gd name="T70" fmla="*/ 5 w 6"/>
                <a:gd name="T71" fmla="*/ 7 h 8"/>
                <a:gd name="T72" fmla="*/ 3 w 6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73"/>
            <p:cNvSpPr>
              <a:spLocks/>
            </p:cNvSpPr>
            <p:nvPr/>
          </p:nvSpPr>
          <p:spPr bwMode="auto">
            <a:xfrm>
              <a:off x="8764588" y="4005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0 h 8"/>
                <a:gd name="T4" fmla="*/ 4 w 4"/>
                <a:gd name="T5" fmla="*/ 0 h 8"/>
                <a:gd name="T6" fmla="*/ 4 w 4"/>
                <a:gd name="T7" fmla="*/ 8 h 8"/>
                <a:gd name="T8" fmla="*/ 0 w 4"/>
                <a:gd name="T9" fmla="*/ 8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0" name="矩形 549"/>
          <p:cNvSpPr/>
          <p:nvPr/>
        </p:nvSpPr>
        <p:spPr>
          <a:xfrm>
            <a:off x="487485" y="588065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矩形 550"/>
          <p:cNvSpPr/>
          <p:nvPr/>
        </p:nvSpPr>
        <p:spPr>
          <a:xfrm>
            <a:off x="382710" y="969183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552" name="文本框 551"/>
          <p:cNvSpPr txBox="1"/>
          <p:nvPr/>
        </p:nvSpPr>
        <p:spPr>
          <a:xfrm>
            <a:off x="373185" y="68263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项并列递进总结计划通用</a:t>
            </a: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958392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890</Words>
  <Application>Microsoft Office PowerPoint</Application>
  <PresentationFormat>宽屏</PresentationFormat>
  <Paragraphs>131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Century Gothic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13</cp:revision>
  <dcterms:created xsi:type="dcterms:W3CDTF">2019-05-07T06:23:00Z</dcterms:created>
  <dcterms:modified xsi:type="dcterms:W3CDTF">2019-11-04T13:04:05Z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2052-11.1.0.8952</vt:lpwstr>
  </property>
</Properties>
</file>